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5"/>
    <p:sldMasterId id="214748367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Sora"/>
      <p:regular r:id="rId58"/>
      <p:bold r:id="rId59"/>
    </p:embeddedFont>
    <p:embeddedFont>
      <p:font typeface="Open Sans"/>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6C28F7A-65AB-4B99-A369-E315CE7133AB}">
  <a:tblStyle styleId="{36C28F7A-65AB-4B99-A369-E315CE7133A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BFF2B9A-BBA2-407D-8135-9B4FF23F3BE0}"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regular.fntdata"/><Relationship Id="rId47" Type="http://schemas.openxmlformats.org/officeDocument/2006/relationships/slide" Target="slides/slide40.xml"/><Relationship Id="rId49" Type="http://schemas.openxmlformats.org/officeDocument/2006/relationships/font" Target="fonts/ProximaNova-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OpenSans-italic.fntdata"/><Relationship Id="rId61" Type="http://schemas.openxmlformats.org/officeDocument/2006/relationships/font" Target="fonts/OpenSans-bold.fntdata"/><Relationship Id="rId20" Type="http://schemas.openxmlformats.org/officeDocument/2006/relationships/slide" Target="slides/slide13.xml"/><Relationship Id="rId63" Type="http://schemas.openxmlformats.org/officeDocument/2006/relationships/font" Target="fonts/OpenSans-bold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OpenSans-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4.xml"/><Relationship Id="rId55" Type="http://schemas.openxmlformats.org/officeDocument/2006/relationships/font" Target="fonts/RobotoMedium-boldItalic.fntdata"/><Relationship Id="rId10" Type="http://schemas.openxmlformats.org/officeDocument/2006/relationships/slide" Target="slides/slide3.xml"/><Relationship Id="rId54" Type="http://schemas.openxmlformats.org/officeDocument/2006/relationships/font" Target="fonts/RobotoMedium-italic.fntdata"/><Relationship Id="rId13" Type="http://schemas.openxmlformats.org/officeDocument/2006/relationships/slide" Target="slides/slide6.xml"/><Relationship Id="rId57" Type="http://schemas.openxmlformats.org/officeDocument/2006/relationships/font" Target="fonts/AmaticSC-bold.fntdata"/><Relationship Id="rId12" Type="http://schemas.openxmlformats.org/officeDocument/2006/relationships/slide" Target="slides/slide5.xml"/><Relationship Id="rId56" Type="http://schemas.openxmlformats.org/officeDocument/2006/relationships/font" Target="fonts/AmaticSC-regular.fntdata"/><Relationship Id="rId15" Type="http://schemas.openxmlformats.org/officeDocument/2006/relationships/slide" Target="slides/slide8.xml"/><Relationship Id="rId59" Type="http://schemas.openxmlformats.org/officeDocument/2006/relationships/font" Target="fonts/Sora-bold.fntdata"/><Relationship Id="rId14" Type="http://schemas.openxmlformats.org/officeDocument/2006/relationships/slide" Target="slides/slide7.xml"/><Relationship Id="rId58" Type="http://schemas.openxmlformats.org/officeDocument/2006/relationships/font" Target="fonts/Sora-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287fa921f8d_0_1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287fa921f8d_0_1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5" name="Shape 1705"/>
        <p:cNvGrpSpPr/>
        <p:nvPr/>
      </p:nvGrpSpPr>
      <p:grpSpPr>
        <a:xfrm>
          <a:off x="0" y="0"/>
          <a:ext cx="0" cy="0"/>
          <a:chOff x="0" y="0"/>
          <a:chExt cx="0" cy="0"/>
        </a:xfrm>
      </p:grpSpPr>
      <p:sp>
        <p:nvSpPr>
          <p:cNvPr id="1706" name="Google Shape;1706;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7" name="Google Shape;1707;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0" name="Shape 1830"/>
        <p:cNvGrpSpPr/>
        <p:nvPr/>
      </p:nvGrpSpPr>
      <p:grpSpPr>
        <a:xfrm>
          <a:off x="0" y="0"/>
          <a:ext cx="0" cy="0"/>
          <a:chOff x="0" y="0"/>
          <a:chExt cx="0" cy="0"/>
        </a:xfrm>
      </p:grpSpPr>
      <p:sp>
        <p:nvSpPr>
          <p:cNvPr id="1831" name="Google Shape;1831;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2" name="Google Shape;1832;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9" name="Shape 1849"/>
        <p:cNvGrpSpPr/>
        <p:nvPr/>
      </p:nvGrpSpPr>
      <p:grpSpPr>
        <a:xfrm>
          <a:off x="0" y="0"/>
          <a:ext cx="0" cy="0"/>
          <a:chOff x="0" y="0"/>
          <a:chExt cx="0" cy="0"/>
        </a:xfrm>
      </p:grpSpPr>
      <p:sp>
        <p:nvSpPr>
          <p:cNvPr id="1850" name="Google Shape;1850;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1" name="Google Shape;1851;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5" name="Shape 1855"/>
        <p:cNvGrpSpPr/>
        <p:nvPr/>
      </p:nvGrpSpPr>
      <p:grpSpPr>
        <a:xfrm>
          <a:off x="0" y="0"/>
          <a:ext cx="0" cy="0"/>
          <a:chOff x="0" y="0"/>
          <a:chExt cx="0" cy="0"/>
        </a:xfrm>
      </p:grpSpPr>
      <p:sp>
        <p:nvSpPr>
          <p:cNvPr id="1856" name="Google Shape;1856;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7" name="Google Shape;1857;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6" name="Shape 1916"/>
        <p:cNvGrpSpPr/>
        <p:nvPr/>
      </p:nvGrpSpPr>
      <p:grpSpPr>
        <a:xfrm>
          <a:off x="0" y="0"/>
          <a:ext cx="0" cy="0"/>
          <a:chOff x="0" y="0"/>
          <a:chExt cx="0" cy="0"/>
        </a:xfrm>
      </p:grpSpPr>
      <p:sp>
        <p:nvSpPr>
          <p:cNvPr id="1917" name="Google Shape;191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8" name="Google Shape;191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2" name="Shape 1952"/>
        <p:cNvGrpSpPr/>
        <p:nvPr/>
      </p:nvGrpSpPr>
      <p:grpSpPr>
        <a:xfrm>
          <a:off x="0" y="0"/>
          <a:ext cx="0" cy="0"/>
          <a:chOff x="0" y="0"/>
          <a:chExt cx="0" cy="0"/>
        </a:xfrm>
      </p:grpSpPr>
      <p:sp>
        <p:nvSpPr>
          <p:cNvPr id="1953" name="Google Shape;1953;g15ec5a52cd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4" name="Google Shape;1954;g15ec5a52cd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172b1845856_1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172b1845856_1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172b1845856_1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172b1845856_1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8" name="Shape 2028"/>
        <p:cNvGrpSpPr/>
        <p:nvPr/>
      </p:nvGrpSpPr>
      <p:grpSpPr>
        <a:xfrm>
          <a:off x="0" y="0"/>
          <a:ext cx="0" cy="0"/>
          <a:chOff x="0" y="0"/>
          <a:chExt cx="0" cy="0"/>
        </a:xfrm>
      </p:grpSpPr>
      <p:sp>
        <p:nvSpPr>
          <p:cNvPr id="2029" name="Google Shape;2029;g172b1845856_1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0" name="Google Shape;2030;g172b1845856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7" name="Shape 2097"/>
        <p:cNvGrpSpPr/>
        <p:nvPr/>
      </p:nvGrpSpPr>
      <p:grpSpPr>
        <a:xfrm>
          <a:off x="0" y="0"/>
          <a:ext cx="0" cy="0"/>
          <a:chOff x="0" y="0"/>
          <a:chExt cx="0" cy="0"/>
        </a:xfrm>
      </p:grpSpPr>
      <p:sp>
        <p:nvSpPr>
          <p:cNvPr id="2098" name="Google Shape;2098;g184d99d1a72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9" name="Google Shape;2099;g184d99d1a72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7" name="Shape 2117"/>
        <p:cNvGrpSpPr/>
        <p:nvPr/>
      </p:nvGrpSpPr>
      <p:grpSpPr>
        <a:xfrm>
          <a:off x="0" y="0"/>
          <a:ext cx="0" cy="0"/>
          <a:chOff x="0" y="0"/>
          <a:chExt cx="0" cy="0"/>
        </a:xfrm>
      </p:grpSpPr>
      <p:sp>
        <p:nvSpPr>
          <p:cNvPr id="2118" name="Google Shape;2118;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9" name="Google Shape;2119;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6" name="Shape 2306"/>
        <p:cNvGrpSpPr/>
        <p:nvPr/>
      </p:nvGrpSpPr>
      <p:grpSpPr>
        <a:xfrm>
          <a:off x="0" y="0"/>
          <a:ext cx="0" cy="0"/>
          <a:chOff x="0" y="0"/>
          <a:chExt cx="0" cy="0"/>
        </a:xfrm>
      </p:grpSpPr>
      <p:sp>
        <p:nvSpPr>
          <p:cNvPr id="2307" name="Google Shape;2307;g287fa921f8d_1_419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8" name="Google Shape;2308;g287fa921f8d_1_419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9" name="Shape 2699"/>
        <p:cNvGrpSpPr/>
        <p:nvPr/>
      </p:nvGrpSpPr>
      <p:grpSpPr>
        <a:xfrm>
          <a:off x="0" y="0"/>
          <a:ext cx="0" cy="0"/>
          <a:chOff x="0" y="0"/>
          <a:chExt cx="0" cy="0"/>
        </a:xfrm>
      </p:grpSpPr>
      <p:sp>
        <p:nvSpPr>
          <p:cNvPr id="2700" name="Google Shape;2700;g287fa921f8d_1_419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1" name="Google Shape;2701;g287fa921f8d_1_419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4" name="Shape 2814"/>
        <p:cNvGrpSpPr/>
        <p:nvPr/>
      </p:nvGrpSpPr>
      <p:grpSpPr>
        <a:xfrm>
          <a:off x="0" y="0"/>
          <a:ext cx="0" cy="0"/>
          <a:chOff x="0" y="0"/>
          <a:chExt cx="0" cy="0"/>
        </a:xfrm>
      </p:grpSpPr>
      <p:sp>
        <p:nvSpPr>
          <p:cNvPr id="2815" name="Google Shape;2815;g287fa921f8d_1_23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6" name="Google Shape;2816;g287fa921f8d_1_23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0" name="Shape 2820"/>
        <p:cNvGrpSpPr/>
        <p:nvPr/>
      </p:nvGrpSpPr>
      <p:grpSpPr>
        <a:xfrm>
          <a:off x="0" y="0"/>
          <a:ext cx="0" cy="0"/>
          <a:chOff x="0" y="0"/>
          <a:chExt cx="0" cy="0"/>
        </a:xfrm>
      </p:grpSpPr>
      <p:sp>
        <p:nvSpPr>
          <p:cNvPr id="2821" name="Google Shape;2821;g287fa921f8d_1_23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2" name="Google Shape;2822;g287fa921f8d_1_23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6" name="Shape 2826"/>
        <p:cNvGrpSpPr/>
        <p:nvPr/>
      </p:nvGrpSpPr>
      <p:grpSpPr>
        <a:xfrm>
          <a:off x="0" y="0"/>
          <a:ext cx="0" cy="0"/>
          <a:chOff x="0" y="0"/>
          <a:chExt cx="0" cy="0"/>
        </a:xfrm>
      </p:grpSpPr>
      <p:sp>
        <p:nvSpPr>
          <p:cNvPr id="2827" name="Google Shape;2827;g287fa921f8d_1_23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8" name="Google Shape;2828;g287fa921f8d_1_23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6" name="Shape 2846"/>
        <p:cNvGrpSpPr/>
        <p:nvPr/>
      </p:nvGrpSpPr>
      <p:grpSpPr>
        <a:xfrm>
          <a:off x="0" y="0"/>
          <a:ext cx="0" cy="0"/>
          <a:chOff x="0" y="0"/>
          <a:chExt cx="0" cy="0"/>
        </a:xfrm>
      </p:grpSpPr>
      <p:sp>
        <p:nvSpPr>
          <p:cNvPr id="2847" name="Google Shape;2847;g287fa921f8d_1_23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8" name="Google Shape;2848;g287fa921f8d_1_23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2" name="Shape 2862"/>
        <p:cNvGrpSpPr/>
        <p:nvPr/>
      </p:nvGrpSpPr>
      <p:grpSpPr>
        <a:xfrm>
          <a:off x="0" y="0"/>
          <a:ext cx="0" cy="0"/>
          <a:chOff x="0" y="0"/>
          <a:chExt cx="0" cy="0"/>
        </a:xfrm>
      </p:grpSpPr>
      <p:sp>
        <p:nvSpPr>
          <p:cNvPr id="2863" name="Google Shape;2863;g287fa921f8d_1_23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4" name="Google Shape;2864;g287fa921f8d_1_23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1" name="Shape 3201"/>
        <p:cNvGrpSpPr/>
        <p:nvPr/>
      </p:nvGrpSpPr>
      <p:grpSpPr>
        <a:xfrm>
          <a:off x="0" y="0"/>
          <a:ext cx="0" cy="0"/>
          <a:chOff x="0" y="0"/>
          <a:chExt cx="0" cy="0"/>
        </a:xfrm>
      </p:grpSpPr>
      <p:sp>
        <p:nvSpPr>
          <p:cNvPr id="3202" name="Google Shape;3202;g287fa921f8d_1_23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3" name="Google Shape;3203;g287fa921f8d_1_23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2" name="Shape 5402"/>
        <p:cNvGrpSpPr/>
        <p:nvPr/>
      </p:nvGrpSpPr>
      <p:grpSpPr>
        <a:xfrm>
          <a:off x="0" y="0"/>
          <a:ext cx="0" cy="0"/>
          <a:chOff x="0" y="0"/>
          <a:chExt cx="0" cy="0"/>
        </a:xfrm>
      </p:grpSpPr>
      <p:sp>
        <p:nvSpPr>
          <p:cNvPr id="5403" name="Google Shape;5403;g287fa921f8d_1_25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4" name="Google Shape;5404;g287fa921f8d_1_25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9" name="Google Shape;106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1" name="Shape 5821"/>
        <p:cNvGrpSpPr/>
        <p:nvPr/>
      </p:nvGrpSpPr>
      <p:grpSpPr>
        <a:xfrm>
          <a:off x="0" y="0"/>
          <a:ext cx="0" cy="0"/>
          <a:chOff x="0" y="0"/>
          <a:chExt cx="0" cy="0"/>
        </a:xfrm>
      </p:grpSpPr>
      <p:sp>
        <p:nvSpPr>
          <p:cNvPr id="5822" name="Google Shape;5822;g287fa921f8d_1_26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3" name="Google Shape;5823;g287fa921f8d_1_26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1" name="Shape 5991"/>
        <p:cNvGrpSpPr/>
        <p:nvPr/>
      </p:nvGrpSpPr>
      <p:grpSpPr>
        <a:xfrm>
          <a:off x="0" y="0"/>
          <a:ext cx="0" cy="0"/>
          <a:chOff x="0" y="0"/>
          <a:chExt cx="0" cy="0"/>
        </a:xfrm>
      </p:grpSpPr>
      <p:sp>
        <p:nvSpPr>
          <p:cNvPr id="5992" name="Google Shape;5992;g287fa921f8d_1_26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3" name="Google Shape;5993;g287fa921f8d_1_26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6" name="Shape 6396"/>
        <p:cNvGrpSpPr/>
        <p:nvPr/>
      </p:nvGrpSpPr>
      <p:grpSpPr>
        <a:xfrm>
          <a:off x="0" y="0"/>
          <a:ext cx="0" cy="0"/>
          <a:chOff x="0" y="0"/>
          <a:chExt cx="0" cy="0"/>
        </a:xfrm>
      </p:grpSpPr>
      <p:sp>
        <p:nvSpPr>
          <p:cNvPr id="6397" name="Google Shape;6397;g287fa921f8d_1_26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8" name="Google Shape;6398;g287fa921f8d_1_26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6" name="Shape 6776"/>
        <p:cNvGrpSpPr/>
        <p:nvPr/>
      </p:nvGrpSpPr>
      <p:grpSpPr>
        <a:xfrm>
          <a:off x="0" y="0"/>
          <a:ext cx="0" cy="0"/>
          <a:chOff x="0" y="0"/>
          <a:chExt cx="0" cy="0"/>
        </a:xfrm>
      </p:grpSpPr>
      <p:sp>
        <p:nvSpPr>
          <p:cNvPr id="6777" name="Google Shape;6777;g287fa921f8d_1_27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8" name="Google Shape;6778;g287fa921f8d_1_27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3" name="Shape 7553"/>
        <p:cNvGrpSpPr/>
        <p:nvPr/>
      </p:nvGrpSpPr>
      <p:grpSpPr>
        <a:xfrm>
          <a:off x="0" y="0"/>
          <a:ext cx="0" cy="0"/>
          <a:chOff x="0" y="0"/>
          <a:chExt cx="0" cy="0"/>
        </a:xfrm>
      </p:grpSpPr>
      <p:sp>
        <p:nvSpPr>
          <p:cNvPr id="7554" name="Google Shape;7554;g287fa921f8d_1_27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5" name="Google Shape;7555;g287fa921f8d_1_27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0" name="Shape 8960"/>
        <p:cNvGrpSpPr/>
        <p:nvPr/>
      </p:nvGrpSpPr>
      <p:grpSpPr>
        <a:xfrm>
          <a:off x="0" y="0"/>
          <a:ext cx="0" cy="0"/>
          <a:chOff x="0" y="0"/>
          <a:chExt cx="0" cy="0"/>
        </a:xfrm>
      </p:grpSpPr>
      <p:sp>
        <p:nvSpPr>
          <p:cNvPr id="8961" name="Google Shape;8961;g287fa921f8d_1_29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2" name="Google Shape;8962;g287fa921f8d_1_29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4" name="Shape 11354"/>
        <p:cNvGrpSpPr/>
        <p:nvPr/>
      </p:nvGrpSpPr>
      <p:grpSpPr>
        <a:xfrm>
          <a:off x="0" y="0"/>
          <a:ext cx="0" cy="0"/>
          <a:chOff x="0" y="0"/>
          <a:chExt cx="0" cy="0"/>
        </a:xfrm>
      </p:grpSpPr>
      <p:sp>
        <p:nvSpPr>
          <p:cNvPr id="11355" name="Google Shape;11355;g287fa921f8d_1_31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56" name="Google Shape;11356;g287fa921f8d_1_31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8" name="Shape 13368"/>
        <p:cNvGrpSpPr/>
        <p:nvPr/>
      </p:nvGrpSpPr>
      <p:grpSpPr>
        <a:xfrm>
          <a:off x="0" y="0"/>
          <a:ext cx="0" cy="0"/>
          <a:chOff x="0" y="0"/>
          <a:chExt cx="0" cy="0"/>
        </a:xfrm>
      </p:grpSpPr>
      <p:sp>
        <p:nvSpPr>
          <p:cNvPr id="13369" name="Google Shape;13369;g287fa921f8d_1_33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70" name="Google Shape;13370;g287fa921f8d_1_33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4" name="Shape 15004"/>
        <p:cNvGrpSpPr/>
        <p:nvPr/>
      </p:nvGrpSpPr>
      <p:grpSpPr>
        <a:xfrm>
          <a:off x="0" y="0"/>
          <a:ext cx="0" cy="0"/>
          <a:chOff x="0" y="0"/>
          <a:chExt cx="0" cy="0"/>
        </a:xfrm>
      </p:grpSpPr>
      <p:sp>
        <p:nvSpPr>
          <p:cNvPr id="15005" name="Google Shape;15005;g287fa921f8d_1_35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6" name="Google Shape;15006;g287fa921f8d_1_35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6" name="Shape 16046"/>
        <p:cNvGrpSpPr/>
        <p:nvPr/>
      </p:nvGrpSpPr>
      <p:grpSpPr>
        <a:xfrm>
          <a:off x="0" y="0"/>
          <a:ext cx="0" cy="0"/>
          <a:chOff x="0" y="0"/>
          <a:chExt cx="0" cy="0"/>
        </a:xfrm>
      </p:grpSpPr>
      <p:sp>
        <p:nvSpPr>
          <p:cNvPr id="16047" name="Google Shape;16047;g287fa921f8d_1_36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48" name="Google Shape;16048;g287fa921f8d_1_36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9" name="Shape 17589"/>
        <p:cNvGrpSpPr/>
        <p:nvPr/>
      </p:nvGrpSpPr>
      <p:grpSpPr>
        <a:xfrm>
          <a:off x="0" y="0"/>
          <a:ext cx="0" cy="0"/>
          <a:chOff x="0" y="0"/>
          <a:chExt cx="0" cy="0"/>
        </a:xfrm>
      </p:grpSpPr>
      <p:sp>
        <p:nvSpPr>
          <p:cNvPr id="17590" name="Google Shape;17590;g287fa921f8d_1_41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91" name="Google Shape;17591;g287fa921f8d_1_41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5" name="Shape 1495"/>
        <p:cNvGrpSpPr/>
        <p:nvPr/>
      </p:nvGrpSpPr>
      <p:grpSpPr>
        <a:xfrm>
          <a:off x="0" y="0"/>
          <a:ext cx="0" cy="0"/>
          <a:chOff x="0" y="0"/>
          <a:chExt cx="0" cy="0"/>
        </a:xfrm>
      </p:grpSpPr>
      <p:sp>
        <p:nvSpPr>
          <p:cNvPr id="1496" name="Google Shape;1496;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7" name="Google Shape;1497;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9" name="Shape 1609"/>
        <p:cNvGrpSpPr/>
        <p:nvPr/>
      </p:nvGrpSpPr>
      <p:grpSpPr>
        <a:xfrm>
          <a:off x="0" y="0"/>
          <a:ext cx="0" cy="0"/>
          <a:chOff x="0" y="0"/>
          <a:chExt cx="0" cy="0"/>
        </a:xfrm>
      </p:grpSpPr>
      <p:sp>
        <p:nvSpPr>
          <p:cNvPr id="1610" name="Google Shape;1610;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8" name="Shape 1688"/>
        <p:cNvGrpSpPr/>
        <p:nvPr/>
      </p:nvGrpSpPr>
      <p:grpSpPr>
        <a:xfrm>
          <a:off x="0" y="0"/>
          <a:ext cx="0" cy="0"/>
          <a:chOff x="0" y="0"/>
          <a:chExt cx="0" cy="0"/>
        </a:xfrm>
      </p:grpSpPr>
      <p:sp>
        <p:nvSpPr>
          <p:cNvPr id="1689" name="Google Shape;1689;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0" name="Google Shape;1690;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518850" y="392550"/>
            <a:ext cx="8106300" cy="4358400"/>
            <a:chOff x="518850" y="392550"/>
            <a:chExt cx="8106300" cy="4358400"/>
          </a:xfrm>
        </p:grpSpPr>
        <p:grpSp>
          <p:nvGrpSpPr>
            <p:cNvPr id="10" name="Google Shape;10;p2"/>
            <p:cNvGrpSpPr/>
            <p:nvPr/>
          </p:nvGrpSpPr>
          <p:grpSpPr>
            <a:xfrm>
              <a:off x="518850" y="392550"/>
              <a:ext cx="8106300" cy="396000"/>
              <a:chOff x="518850" y="385283"/>
              <a:chExt cx="8106300" cy="396000"/>
            </a:xfrm>
          </p:grpSpPr>
          <p:cxnSp>
            <p:nvCxnSpPr>
              <p:cNvPr id="11" name="Google Shape;11;p2"/>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3" name="Google Shape;13;p2"/>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4" name="Google Shape;14;p2"/>
            <p:cNvGrpSpPr/>
            <p:nvPr/>
          </p:nvGrpSpPr>
          <p:grpSpPr>
            <a:xfrm rot="10800000">
              <a:off x="518850" y="4354950"/>
              <a:ext cx="8106300" cy="396000"/>
              <a:chOff x="518850" y="385283"/>
              <a:chExt cx="8106300" cy="396000"/>
            </a:xfrm>
          </p:grpSpPr>
          <p:cxnSp>
            <p:nvCxnSpPr>
              <p:cNvPr id="15" name="Google Shape;15;p2"/>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6" name="Google Shape;16;p2"/>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7" name="Google Shape;17;p2"/>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18" name="Google Shape;18;p2"/>
          <p:cNvSpPr txBox="1"/>
          <p:nvPr>
            <p:ph type="ctrTitle"/>
          </p:nvPr>
        </p:nvSpPr>
        <p:spPr>
          <a:xfrm>
            <a:off x="713225" y="1252927"/>
            <a:ext cx="4370100" cy="21513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9" name="Google Shape;19;p2"/>
          <p:cNvSpPr txBox="1"/>
          <p:nvPr>
            <p:ph idx="1" type="subTitle"/>
          </p:nvPr>
        </p:nvSpPr>
        <p:spPr>
          <a:xfrm>
            <a:off x="713225" y="3414773"/>
            <a:ext cx="43701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9" name="Shape 109"/>
        <p:cNvGrpSpPr/>
        <p:nvPr/>
      </p:nvGrpSpPr>
      <p:grpSpPr>
        <a:xfrm>
          <a:off x="0" y="0"/>
          <a:ext cx="0" cy="0"/>
          <a:chOff x="0" y="0"/>
          <a:chExt cx="0" cy="0"/>
        </a:xfrm>
      </p:grpSpPr>
      <p:sp>
        <p:nvSpPr>
          <p:cNvPr id="110" name="Google Shape;110;p11"/>
          <p:cNvSpPr txBox="1"/>
          <p:nvPr>
            <p:ph hasCustomPrompt="1" type="title"/>
          </p:nvPr>
        </p:nvSpPr>
        <p:spPr>
          <a:xfrm>
            <a:off x="3110500" y="1782613"/>
            <a:ext cx="5320200" cy="9327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4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1" name="Google Shape;111;p11"/>
          <p:cNvSpPr txBox="1"/>
          <p:nvPr>
            <p:ph idx="1" type="subTitle"/>
          </p:nvPr>
        </p:nvSpPr>
        <p:spPr>
          <a:xfrm>
            <a:off x="3110500" y="2863787"/>
            <a:ext cx="53202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2" name="Google Shape;112;p11"/>
          <p:cNvGrpSpPr/>
          <p:nvPr/>
        </p:nvGrpSpPr>
        <p:grpSpPr>
          <a:xfrm>
            <a:off x="518850" y="392550"/>
            <a:ext cx="8106300" cy="4358400"/>
            <a:chOff x="518850" y="392550"/>
            <a:chExt cx="8106300" cy="4358400"/>
          </a:xfrm>
        </p:grpSpPr>
        <p:grpSp>
          <p:nvGrpSpPr>
            <p:cNvPr id="113" name="Google Shape;113;p11"/>
            <p:cNvGrpSpPr/>
            <p:nvPr/>
          </p:nvGrpSpPr>
          <p:grpSpPr>
            <a:xfrm>
              <a:off x="518850" y="392550"/>
              <a:ext cx="8106300" cy="396000"/>
              <a:chOff x="518850" y="385283"/>
              <a:chExt cx="8106300" cy="396000"/>
            </a:xfrm>
          </p:grpSpPr>
          <p:cxnSp>
            <p:nvCxnSpPr>
              <p:cNvPr id="114" name="Google Shape;114;p11"/>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15" name="Google Shape;115;p11"/>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16" name="Google Shape;116;p11"/>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17" name="Google Shape;117;p11"/>
            <p:cNvGrpSpPr/>
            <p:nvPr/>
          </p:nvGrpSpPr>
          <p:grpSpPr>
            <a:xfrm rot="10800000">
              <a:off x="518850" y="4354950"/>
              <a:ext cx="8106300" cy="396000"/>
              <a:chOff x="518850" y="385283"/>
              <a:chExt cx="8106300" cy="396000"/>
            </a:xfrm>
          </p:grpSpPr>
          <p:cxnSp>
            <p:nvCxnSpPr>
              <p:cNvPr id="118" name="Google Shape;118;p11"/>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19" name="Google Shape;119;p11"/>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20" name="Google Shape;120;p11"/>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21" name="Shape 12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22" name="Shape 122"/>
        <p:cNvGrpSpPr/>
        <p:nvPr/>
      </p:nvGrpSpPr>
      <p:grpSpPr>
        <a:xfrm>
          <a:off x="0" y="0"/>
          <a:ext cx="0" cy="0"/>
          <a:chOff x="0" y="0"/>
          <a:chExt cx="0" cy="0"/>
        </a:xfrm>
      </p:grpSpPr>
      <p:sp>
        <p:nvSpPr>
          <p:cNvPr id="123" name="Google Shape;123;p13"/>
          <p:cNvSpPr txBox="1"/>
          <p:nvPr>
            <p:ph hasCustomPrompt="1" type="title"/>
          </p:nvPr>
        </p:nvSpPr>
        <p:spPr>
          <a:xfrm>
            <a:off x="720000" y="1404675"/>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4" name="Google Shape;124;p13"/>
          <p:cNvSpPr txBox="1"/>
          <p:nvPr>
            <p:ph hasCustomPrompt="1" idx="2" type="title"/>
          </p:nvPr>
        </p:nvSpPr>
        <p:spPr>
          <a:xfrm>
            <a:off x="720000" y="3066688"/>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5" name="Google Shape;125;p13"/>
          <p:cNvSpPr txBox="1"/>
          <p:nvPr>
            <p:ph hasCustomPrompt="1" idx="3" type="title"/>
          </p:nvPr>
        </p:nvSpPr>
        <p:spPr>
          <a:xfrm>
            <a:off x="2709178" y="1404675"/>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p:nvPr>
            <p:ph hasCustomPrompt="1" idx="4" type="title"/>
          </p:nvPr>
        </p:nvSpPr>
        <p:spPr>
          <a:xfrm>
            <a:off x="2709178" y="3066688"/>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p:nvPr>
            <p:ph hasCustomPrompt="1" idx="5" type="title"/>
          </p:nvPr>
        </p:nvSpPr>
        <p:spPr>
          <a:xfrm>
            <a:off x="4698355" y="1404675"/>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6" type="title"/>
          </p:nvPr>
        </p:nvSpPr>
        <p:spPr>
          <a:xfrm>
            <a:off x="4698355" y="3066688"/>
            <a:ext cx="761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idx="1" type="subTitle"/>
          </p:nvPr>
        </p:nvSpPr>
        <p:spPr>
          <a:xfrm>
            <a:off x="720000" y="185226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0" name="Google Shape;130;p13"/>
          <p:cNvSpPr txBox="1"/>
          <p:nvPr>
            <p:ph idx="7" type="subTitle"/>
          </p:nvPr>
        </p:nvSpPr>
        <p:spPr>
          <a:xfrm>
            <a:off x="2709178" y="185226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1" name="Google Shape;131;p13"/>
          <p:cNvSpPr txBox="1"/>
          <p:nvPr>
            <p:ph idx="8" type="subTitle"/>
          </p:nvPr>
        </p:nvSpPr>
        <p:spPr>
          <a:xfrm>
            <a:off x="4698355" y="185226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2" name="Google Shape;132;p13"/>
          <p:cNvSpPr txBox="1"/>
          <p:nvPr>
            <p:ph idx="9" type="subTitle"/>
          </p:nvPr>
        </p:nvSpPr>
        <p:spPr>
          <a:xfrm>
            <a:off x="720000" y="351424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3" name="Google Shape;133;p13"/>
          <p:cNvSpPr txBox="1"/>
          <p:nvPr>
            <p:ph idx="13" type="subTitle"/>
          </p:nvPr>
        </p:nvSpPr>
        <p:spPr>
          <a:xfrm>
            <a:off x="2709178" y="351424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34" name="Google Shape;134;p13"/>
          <p:cNvSpPr txBox="1"/>
          <p:nvPr>
            <p:ph idx="14" type="subTitle"/>
          </p:nvPr>
        </p:nvSpPr>
        <p:spPr>
          <a:xfrm>
            <a:off x="4698355" y="3514248"/>
            <a:ext cx="1593900" cy="73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nSpc>
                <a:spcPct val="100000"/>
              </a:lnSpc>
              <a:spcBef>
                <a:spcPts val="0"/>
              </a:spcBef>
              <a:spcAft>
                <a:spcPts val="0"/>
              </a:spcAft>
              <a:buSzPts val="2400"/>
              <a:buFont typeface="Sora"/>
              <a:buNone/>
              <a:defRPr b="1" sz="2400">
                <a:latin typeface="Sora"/>
                <a:ea typeface="Sora"/>
                <a:cs typeface="Sora"/>
                <a:sym typeface="Sora"/>
              </a:defRPr>
            </a:lvl2pPr>
            <a:lvl3pPr lvl="2" rtl="0">
              <a:lnSpc>
                <a:spcPct val="100000"/>
              </a:lnSpc>
              <a:spcBef>
                <a:spcPts val="0"/>
              </a:spcBef>
              <a:spcAft>
                <a:spcPts val="0"/>
              </a:spcAft>
              <a:buSzPts val="2400"/>
              <a:buFont typeface="Sora"/>
              <a:buNone/>
              <a:defRPr b="1" sz="2400">
                <a:latin typeface="Sora"/>
                <a:ea typeface="Sora"/>
                <a:cs typeface="Sora"/>
                <a:sym typeface="Sora"/>
              </a:defRPr>
            </a:lvl3pPr>
            <a:lvl4pPr lvl="3" rtl="0">
              <a:lnSpc>
                <a:spcPct val="100000"/>
              </a:lnSpc>
              <a:spcBef>
                <a:spcPts val="0"/>
              </a:spcBef>
              <a:spcAft>
                <a:spcPts val="0"/>
              </a:spcAft>
              <a:buSzPts val="2400"/>
              <a:buFont typeface="Sora"/>
              <a:buNone/>
              <a:defRPr b="1" sz="2400">
                <a:latin typeface="Sora"/>
                <a:ea typeface="Sora"/>
                <a:cs typeface="Sora"/>
                <a:sym typeface="Sora"/>
              </a:defRPr>
            </a:lvl4pPr>
            <a:lvl5pPr lvl="4" rtl="0">
              <a:lnSpc>
                <a:spcPct val="100000"/>
              </a:lnSpc>
              <a:spcBef>
                <a:spcPts val="0"/>
              </a:spcBef>
              <a:spcAft>
                <a:spcPts val="0"/>
              </a:spcAft>
              <a:buSzPts val="2400"/>
              <a:buFont typeface="Sora"/>
              <a:buNone/>
              <a:defRPr b="1" sz="2400">
                <a:latin typeface="Sora"/>
                <a:ea typeface="Sora"/>
                <a:cs typeface="Sora"/>
                <a:sym typeface="Sora"/>
              </a:defRPr>
            </a:lvl5pPr>
            <a:lvl6pPr lvl="5" rtl="0">
              <a:lnSpc>
                <a:spcPct val="100000"/>
              </a:lnSpc>
              <a:spcBef>
                <a:spcPts val="0"/>
              </a:spcBef>
              <a:spcAft>
                <a:spcPts val="0"/>
              </a:spcAft>
              <a:buSzPts val="2400"/>
              <a:buFont typeface="Sora"/>
              <a:buNone/>
              <a:defRPr b="1" sz="2400">
                <a:latin typeface="Sora"/>
                <a:ea typeface="Sora"/>
                <a:cs typeface="Sora"/>
                <a:sym typeface="Sora"/>
              </a:defRPr>
            </a:lvl6pPr>
            <a:lvl7pPr lvl="6" rtl="0">
              <a:lnSpc>
                <a:spcPct val="100000"/>
              </a:lnSpc>
              <a:spcBef>
                <a:spcPts val="0"/>
              </a:spcBef>
              <a:spcAft>
                <a:spcPts val="0"/>
              </a:spcAft>
              <a:buSzPts val="2400"/>
              <a:buFont typeface="Sora"/>
              <a:buNone/>
              <a:defRPr b="1" sz="2400">
                <a:latin typeface="Sora"/>
                <a:ea typeface="Sora"/>
                <a:cs typeface="Sora"/>
                <a:sym typeface="Sora"/>
              </a:defRPr>
            </a:lvl7pPr>
            <a:lvl8pPr lvl="7" rtl="0">
              <a:lnSpc>
                <a:spcPct val="100000"/>
              </a:lnSpc>
              <a:spcBef>
                <a:spcPts val="0"/>
              </a:spcBef>
              <a:spcAft>
                <a:spcPts val="0"/>
              </a:spcAft>
              <a:buSzPts val="2400"/>
              <a:buFont typeface="Sora"/>
              <a:buNone/>
              <a:defRPr b="1" sz="2400">
                <a:latin typeface="Sora"/>
                <a:ea typeface="Sora"/>
                <a:cs typeface="Sora"/>
                <a:sym typeface="Sora"/>
              </a:defRPr>
            </a:lvl8pPr>
            <a:lvl9pPr lvl="8" rtl="0">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135" name="Google Shape;135;p13"/>
          <p:cNvGrpSpPr/>
          <p:nvPr/>
        </p:nvGrpSpPr>
        <p:grpSpPr>
          <a:xfrm>
            <a:off x="518850" y="392550"/>
            <a:ext cx="8106300" cy="4358400"/>
            <a:chOff x="518850" y="392550"/>
            <a:chExt cx="8106300" cy="4358400"/>
          </a:xfrm>
        </p:grpSpPr>
        <p:grpSp>
          <p:nvGrpSpPr>
            <p:cNvPr id="136" name="Google Shape;136;p13"/>
            <p:cNvGrpSpPr/>
            <p:nvPr/>
          </p:nvGrpSpPr>
          <p:grpSpPr>
            <a:xfrm>
              <a:off x="518850" y="392550"/>
              <a:ext cx="8106300" cy="396000"/>
              <a:chOff x="518850" y="385283"/>
              <a:chExt cx="8106300" cy="396000"/>
            </a:xfrm>
          </p:grpSpPr>
          <p:cxnSp>
            <p:nvCxnSpPr>
              <p:cNvPr id="137" name="Google Shape;137;p13"/>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38" name="Google Shape;138;p13"/>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39" name="Google Shape;139;p13"/>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40" name="Google Shape;140;p13"/>
            <p:cNvGrpSpPr/>
            <p:nvPr/>
          </p:nvGrpSpPr>
          <p:grpSpPr>
            <a:xfrm rot="10800000">
              <a:off x="518850" y="4354950"/>
              <a:ext cx="8106300" cy="396000"/>
              <a:chOff x="518850" y="385283"/>
              <a:chExt cx="8106300" cy="396000"/>
            </a:xfrm>
          </p:grpSpPr>
          <p:cxnSp>
            <p:nvCxnSpPr>
              <p:cNvPr id="141" name="Google Shape;141;p13"/>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42" name="Google Shape;142;p13"/>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43" name="Google Shape;143;p13"/>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144" name="Google Shape;144;p13"/>
          <p:cNvSpPr txBox="1"/>
          <p:nvPr>
            <p:ph idx="15"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45" name="Shape 145"/>
        <p:cNvGrpSpPr/>
        <p:nvPr/>
      </p:nvGrpSpPr>
      <p:grpSpPr>
        <a:xfrm>
          <a:off x="0" y="0"/>
          <a:ext cx="0" cy="0"/>
          <a:chOff x="0" y="0"/>
          <a:chExt cx="0" cy="0"/>
        </a:xfrm>
      </p:grpSpPr>
      <p:sp>
        <p:nvSpPr>
          <p:cNvPr id="146" name="Google Shape;146;p14"/>
          <p:cNvSpPr txBox="1"/>
          <p:nvPr>
            <p:ph type="title"/>
          </p:nvPr>
        </p:nvSpPr>
        <p:spPr>
          <a:xfrm>
            <a:off x="3758050" y="1937075"/>
            <a:ext cx="3233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7" name="Google Shape;147;p14"/>
          <p:cNvSpPr txBox="1"/>
          <p:nvPr>
            <p:ph idx="1" type="subTitle"/>
          </p:nvPr>
        </p:nvSpPr>
        <p:spPr>
          <a:xfrm>
            <a:off x="3758050" y="2433575"/>
            <a:ext cx="3233100" cy="98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48" name="Google Shape;148;p14"/>
          <p:cNvGrpSpPr/>
          <p:nvPr/>
        </p:nvGrpSpPr>
        <p:grpSpPr>
          <a:xfrm>
            <a:off x="518850" y="392550"/>
            <a:ext cx="8106300" cy="4358400"/>
            <a:chOff x="518850" y="392550"/>
            <a:chExt cx="8106300" cy="4358400"/>
          </a:xfrm>
        </p:grpSpPr>
        <p:grpSp>
          <p:nvGrpSpPr>
            <p:cNvPr id="149" name="Google Shape;149;p14"/>
            <p:cNvGrpSpPr/>
            <p:nvPr/>
          </p:nvGrpSpPr>
          <p:grpSpPr>
            <a:xfrm>
              <a:off x="518850" y="392550"/>
              <a:ext cx="8106300" cy="396000"/>
              <a:chOff x="518850" y="385283"/>
              <a:chExt cx="8106300" cy="396000"/>
            </a:xfrm>
          </p:grpSpPr>
          <p:cxnSp>
            <p:nvCxnSpPr>
              <p:cNvPr id="150" name="Google Shape;150;p14"/>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51" name="Google Shape;151;p14"/>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52" name="Google Shape;152;p14"/>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53" name="Google Shape;153;p14"/>
            <p:cNvGrpSpPr/>
            <p:nvPr/>
          </p:nvGrpSpPr>
          <p:grpSpPr>
            <a:xfrm rot="10800000">
              <a:off x="518850" y="4354950"/>
              <a:ext cx="8106300" cy="396000"/>
              <a:chOff x="518850" y="385283"/>
              <a:chExt cx="8106300" cy="396000"/>
            </a:xfrm>
          </p:grpSpPr>
          <p:cxnSp>
            <p:nvCxnSpPr>
              <p:cNvPr id="154" name="Google Shape;154;p14"/>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55" name="Google Shape;155;p14"/>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56" name="Google Shape;156;p14"/>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7" name="Shape 157"/>
        <p:cNvGrpSpPr/>
        <p:nvPr/>
      </p:nvGrpSpPr>
      <p:grpSpPr>
        <a:xfrm>
          <a:off x="0" y="0"/>
          <a:ext cx="0" cy="0"/>
          <a:chOff x="0" y="0"/>
          <a:chExt cx="0" cy="0"/>
        </a:xfrm>
      </p:grpSpPr>
      <p:sp>
        <p:nvSpPr>
          <p:cNvPr id="158" name="Google Shape;158;p15"/>
          <p:cNvSpPr txBox="1"/>
          <p:nvPr>
            <p:ph idx="1" type="subTitle"/>
          </p:nvPr>
        </p:nvSpPr>
        <p:spPr>
          <a:xfrm>
            <a:off x="901850" y="2503625"/>
            <a:ext cx="2196600" cy="16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9" name="Google Shape;159;p15"/>
          <p:cNvSpPr txBox="1"/>
          <p:nvPr>
            <p:ph idx="2" type="subTitle"/>
          </p:nvPr>
        </p:nvSpPr>
        <p:spPr>
          <a:xfrm>
            <a:off x="3473632" y="2503625"/>
            <a:ext cx="2196600" cy="16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0" name="Google Shape;160;p15"/>
          <p:cNvSpPr txBox="1"/>
          <p:nvPr>
            <p:ph idx="3" type="subTitle"/>
          </p:nvPr>
        </p:nvSpPr>
        <p:spPr>
          <a:xfrm>
            <a:off x="6045421" y="2503625"/>
            <a:ext cx="2196600" cy="166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1" name="Google Shape;161;p15"/>
          <p:cNvSpPr txBox="1"/>
          <p:nvPr>
            <p:ph idx="4" type="subTitle"/>
          </p:nvPr>
        </p:nvSpPr>
        <p:spPr>
          <a:xfrm>
            <a:off x="901850" y="1609225"/>
            <a:ext cx="2196600" cy="801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62" name="Google Shape;162;p15"/>
          <p:cNvSpPr txBox="1"/>
          <p:nvPr>
            <p:ph idx="5" type="subTitle"/>
          </p:nvPr>
        </p:nvSpPr>
        <p:spPr>
          <a:xfrm>
            <a:off x="3473636" y="1609225"/>
            <a:ext cx="2196600" cy="801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63" name="Google Shape;163;p15"/>
          <p:cNvSpPr txBox="1"/>
          <p:nvPr>
            <p:ph idx="6" type="subTitle"/>
          </p:nvPr>
        </p:nvSpPr>
        <p:spPr>
          <a:xfrm>
            <a:off x="6045421" y="1609225"/>
            <a:ext cx="2196600" cy="801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164" name="Google Shape;164;p15"/>
          <p:cNvGrpSpPr/>
          <p:nvPr/>
        </p:nvGrpSpPr>
        <p:grpSpPr>
          <a:xfrm>
            <a:off x="518850" y="392550"/>
            <a:ext cx="8106300" cy="4358400"/>
            <a:chOff x="518850" y="392550"/>
            <a:chExt cx="8106300" cy="4358400"/>
          </a:xfrm>
        </p:grpSpPr>
        <p:grpSp>
          <p:nvGrpSpPr>
            <p:cNvPr id="165" name="Google Shape;165;p15"/>
            <p:cNvGrpSpPr/>
            <p:nvPr/>
          </p:nvGrpSpPr>
          <p:grpSpPr>
            <a:xfrm>
              <a:off x="518850" y="392550"/>
              <a:ext cx="8106300" cy="396000"/>
              <a:chOff x="518850" y="385283"/>
              <a:chExt cx="8106300" cy="396000"/>
            </a:xfrm>
          </p:grpSpPr>
          <p:cxnSp>
            <p:nvCxnSpPr>
              <p:cNvPr id="166" name="Google Shape;166;p15"/>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67" name="Google Shape;167;p15"/>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68" name="Google Shape;168;p15"/>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69" name="Google Shape;169;p15"/>
            <p:cNvGrpSpPr/>
            <p:nvPr/>
          </p:nvGrpSpPr>
          <p:grpSpPr>
            <a:xfrm rot="10800000">
              <a:off x="518850" y="4354950"/>
              <a:ext cx="8106300" cy="396000"/>
              <a:chOff x="518850" y="385283"/>
              <a:chExt cx="8106300" cy="396000"/>
            </a:xfrm>
          </p:grpSpPr>
          <p:cxnSp>
            <p:nvCxnSpPr>
              <p:cNvPr id="170" name="Google Shape;170;p15"/>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71" name="Google Shape;171;p15"/>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72" name="Google Shape;172;p15"/>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173" name="Google Shape;173;p1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74" name="Shape 174"/>
        <p:cNvGrpSpPr/>
        <p:nvPr/>
      </p:nvGrpSpPr>
      <p:grpSpPr>
        <a:xfrm>
          <a:off x="0" y="0"/>
          <a:ext cx="0" cy="0"/>
          <a:chOff x="0" y="0"/>
          <a:chExt cx="0" cy="0"/>
        </a:xfrm>
      </p:grpSpPr>
      <p:sp>
        <p:nvSpPr>
          <p:cNvPr id="175" name="Google Shape;175;p16"/>
          <p:cNvSpPr txBox="1"/>
          <p:nvPr>
            <p:ph idx="1" type="subTitle"/>
          </p:nvPr>
        </p:nvSpPr>
        <p:spPr>
          <a:xfrm>
            <a:off x="2321755" y="1748900"/>
            <a:ext cx="28482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6" name="Google Shape;176;p16"/>
          <p:cNvSpPr txBox="1"/>
          <p:nvPr>
            <p:ph idx="2" type="subTitle"/>
          </p:nvPr>
        </p:nvSpPr>
        <p:spPr>
          <a:xfrm>
            <a:off x="5614906" y="1748900"/>
            <a:ext cx="28482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7" name="Google Shape;177;p16"/>
          <p:cNvSpPr txBox="1"/>
          <p:nvPr>
            <p:ph idx="3" type="subTitle"/>
          </p:nvPr>
        </p:nvSpPr>
        <p:spPr>
          <a:xfrm>
            <a:off x="2321754" y="3409475"/>
            <a:ext cx="28482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8" name="Google Shape;178;p16"/>
          <p:cNvSpPr txBox="1"/>
          <p:nvPr>
            <p:ph idx="4" type="subTitle"/>
          </p:nvPr>
        </p:nvSpPr>
        <p:spPr>
          <a:xfrm>
            <a:off x="5614906" y="3409475"/>
            <a:ext cx="2848200" cy="10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9" name="Google Shape;179;p16"/>
          <p:cNvSpPr txBox="1"/>
          <p:nvPr>
            <p:ph idx="5" type="subTitle"/>
          </p:nvPr>
        </p:nvSpPr>
        <p:spPr>
          <a:xfrm>
            <a:off x="2321754" y="1379350"/>
            <a:ext cx="284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80" name="Google Shape;180;p16"/>
          <p:cNvSpPr txBox="1"/>
          <p:nvPr>
            <p:ph idx="6" type="subTitle"/>
          </p:nvPr>
        </p:nvSpPr>
        <p:spPr>
          <a:xfrm>
            <a:off x="2321754" y="3040000"/>
            <a:ext cx="284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81" name="Google Shape;181;p16"/>
          <p:cNvSpPr txBox="1"/>
          <p:nvPr>
            <p:ph idx="7" type="subTitle"/>
          </p:nvPr>
        </p:nvSpPr>
        <p:spPr>
          <a:xfrm>
            <a:off x="5614879" y="1379350"/>
            <a:ext cx="284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182" name="Google Shape;182;p16"/>
          <p:cNvSpPr txBox="1"/>
          <p:nvPr>
            <p:ph idx="8" type="subTitle"/>
          </p:nvPr>
        </p:nvSpPr>
        <p:spPr>
          <a:xfrm>
            <a:off x="5614879" y="3040000"/>
            <a:ext cx="284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183" name="Google Shape;183;p16"/>
          <p:cNvGrpSpPr/>
          <p:nvPr/>
        </p:nvGrpSpPr>
        <p:grpSpPr>
          <a:xfrm>
            <a:off x="518850" y="392550"/>
            <a:ext cx="8106300" cy="4358400"/>
            <a:chOff x="518850" y="392550"/>
            <a:chExt cx="8106300" cy="4358400"/>
          </a:xfrm>
        </p:grpSpPr>
        <p:grpSp>
          <p:nvGrpSpPr>
            <p:cNvPr id="184" name="Google Shape;184;p16"/>
            <p:cNvGrpSpPr/>
            <p:nvPr/>
          </p:nvGrpSpPr>
          <p:grpSpPr>
            <a:xfrm>
              <a:off x="518850" y="392550"/>
              <a:ext cx="8106300" cy="396000"/>
              <a:chOff x="518850" y="385283"/>
              <a:chExt cx="8106300" cy="396000"/>
            </a:xfrm>
          </p:grpSpPr>
          <p:cxnSp>
            <p:nvCxnSpPr>
              <p:cNvPr id="185" name="Google Shape;185;p16"/>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86" name="Google Shape;186;p16"/>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87" name="Google Shape;187;p16"/>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88" name="Google Shape;188;p16"/>
            <p:cNvGrpSpPr/>
            <p:nvPr/>
          </p:nvGrpSpPr>
          <p:grpSpPr>
            <a:xfrm rot="10800000">
              <a:off x="518850" y="4354950"/>
              <a:ext cx="8106300" cy="396000"/>
              <a:chOff x="518850" y="385283"/>
              <a:chExt cx="8106300" cy="396000"/>
            </a:xfrm>
          </p:grpSpPr>
          <p:cxnSp>
            <p:nvCxnSpPr>
              <p:cNvPr id="189" name="Google Shape;189;p16"/>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90" name="Google Shape;190;p16"/>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91" name="Google Shape;191;p16"/>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192" name="Google Shape;192;p16"/>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93" name="Shape 193"/>
        <p:cNvGrpSpPr/>
        <p:nvPr/>
      </p:nvGrpSpPr>
      <p:grpSpPr>
        <a:xfrm>
          <a:off x="0" y="0"/>
          <a:ext cx="0" cy="0"/>
          <a:chOff x="0" y="0"/>
          <a:chExt cx="0" cy="0"/>
        </a:xfrm>
      </p:grpSpPr>
      <p:sp>
        <p:nvSpPr>
          <p:cNvPr id="194" name="Google Shape;194;p17"/>
          <p:cNvSpPr txBox="1"/>
          <p:nvPr>
            <p:ph idx="1" type="subTitle"/>
          </p:nvPr>
        </p:nvSpPr>
        <p:spPr>
          <a:xfrm>
            <a:off x="720000" y="1710171"/>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5" name="Google Shape;195;p17"/>
          <p:cNvSpPr txBox="1"/>
          <p:nvPr>
            <p:ph idx="2" type="subTitle"/>
          </p:nvPr>
        </p:nvSpPr>
        <p:spPr>
          <a:xfrm>
            <a:off x="3490950" y="1710149"/>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6" name="Google Shape;196;p17"/>
          <p:cNvSpPr txBox="1"/>
          <p:nvPr>
            <p:ph idx="3" type="subTitle"/>
          </p:nvPr>
        </p:nvSpPr>
        <p:spPr>
          <a:xfrm>
            <a:off x="720000" y="3498800"/>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7" name="Google Shape;197;p17"/>
          <p:cNvSpPr txBox="1"/>
          <p:nvPr>
            <p:ph idx="4" type="subTitle"/>
          </p:nvPr>
        </p:nvSpPr>
        <p:spPr>
          <a:xfrm>
            <a:off x="3490950" y="3498796"/>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8" name="Google Shape;198;p17"/>
          <p:cNvSpPr txBox="1"/>
          <p:nvPr>
            <p:ph idx="5" type="subTitle"/>
          </p:nvPr>
        </p:nvSpPr>
        <p:spPr>
          <a:xfrm>
            <a:off x="6268669" y="1710149"/>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9" name="Google Shape;199;p17"/>
          <p:cNvSpPr txBox="1"/>
          <p:nvPr>
            <p:ph idx="6" type="subTitle"/>
          </p:nvPr>
        </p:nvSpPr>
        <p:spPr>
          <a:xfrm>
            <a:off x="6268669" y="3498796"/>
            <a:ext cx="21621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0" name="Google Shape;200;p17"/>
          <p:cNvSpPr txBox="1"/>
          <p:nvPr>
            <p:ph idx="7" type="subTitle"/>
          </p:nvPr>
        </p:nvSpPr>
        <p:spPr>
          <a:xfrm>
            <a:off x="720000" y="1017725"/>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1" name="Google Shape;201;p17"/>
          <p:cNvSpPr txBox="1"/>
          <p:nvPr>
            <p:ph idx="8" type="subTitle"/>
          </p:nvPr>
        </p:nvSpPr>
        <p:spPr>
          <a:xfrm>
            <a:off x="3490950" y="1017725"/>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2" name="Google Shape;202;p17"/>
          <p:cNvSpPr txBox="1"/>
          <p:nvPr>
            <p:ph idx="9" type="subTitle"/>
          </p:nvPr>
        </p:nvSpPr>
        <p:spPr>
          <a:xfrm>
            <a:off x="6268669" y="1017725"/>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3" name="Google Shape;203;p17"/>
          <p:cNvSpPr txBox="1"/>
          <p:nvPr>
            <p:ph idx="13" type="subTitle"/>
          </p:nvPr>
        </p:nvSpPr>
        <p:spPr>
          <a:xfrm>
            <a:off x="720000" y="2803097"/>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4" name="Google Shape;204;p17"/>
          <p:cNvSpPr txBox="1"/>
          <p:nvPr>
            <p:ph idx="14" type="subTitle"/>
          </p:nvPr>
        </p:nvSpPr>
        <p:spPr>
          <a:xfrm>
            <a:off x="3490950" y="2803097"/>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205" name="Google Shape;205;p17"/>
          <p:cNvSpPr txBox="1"/>
          <p:nvPr>
            <p:ph idx="15" type="subTitle"/>
          </p:nvPr>
        </p:nvSpPr>
        <p:spPr>
          <a:xfrm>
            <a:off x="6268669" y="2803097"/>
            <a:ext cx="2162100" cy="695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206" name="Google Shape;206;p17"/>
          <p:cNvGrpSpPr/>
          <p:nvPr/>
        </p:nvGrpSpPr>
        <p:grpSpPr>
          <a:xfrm>
            <a:off x="518850" y="392550"/>
            <a:ext cx="8106300" cy="4358400"/>
            <a:chOff x="518850" y="392550"/>
            <a:chExt cx="8106300" cy="4358400"/>
          </a:xfrm>
        </p:grpSpPr>
        <p:grpSp>
          <p:nvGrpSpPr>
            <p:cNvPr id="207" name="Google Shape;207;p17"/>
            <p:cNvGrpSpPr/>
            <p:nvPr/>
          </p:nvGrpSpPr>
          <p:grpSpPr>
            <a:xfrm>
              <a:off x="518850" y="392550"/>
              <a:ext cx="8106300" cy="396000"/>
              <a:chOff x="518850" y="385283"/>
              <a:chExt cx="8106300" cy="396000"/>
            </a:xfrm>
          </p:grpSpPr>
          <p:cxnSp>
            <p:nvCxnSpPr>
              <p:cNvPr id="208" name="Google Shape;208;p17"/>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09" name="Google Shape;209;p17"/>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10" name="Google Shape;210;p17"/>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211" name="Google Shape;211;p17"/>
            <p:cNvGrpSpPr/>
            <p:nvPr/>
          </p:nvGrpSpPr>
          <p:grpSpPr>
            <a:xfrm rot="10800000">
              <a:off x="518850" y="4354950"/>
              <a:ext cx="8106300" cy="396000"/>
              <a:chOff x="518850" y="385283"/>
              <a:chExt cx="8106300" cy="396000"/>
            </a:xfrm>
          </p:grpSpPr>
          <p:cxnSp>
            <p:nvCxnSpPr>
              <p:cNvPr id="212" name="Google Shape;212;p17"/>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13" name="Google Shape;213;p17"/>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14" name="Google Shape;214;p17"/>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215" name="Google Shape;215;p17"/>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6" name="Shape 216"/>
        <p:cNvGrpSpPr/>
        <p:nvPr/>
      </p:nvGrpSpPr>
      <p:grpSpPr>
        <a:xfrm>
          <a:off x="0" y="0"/>
          <a:ext cx="0" cy="0"/>
          <a:chOff x="0" y="0"/>
          <a:chExt cx="0" cy="0"/>
        </a:xfrm>
      </p:grpSpPr>
      <p:sp>
        <p:nvSpPr>
          <p:cNvPr id="217" name="Google Shape;217;p18"/>
          <p:cNvSpPr txBox="1"/>
          <p:nvPr>
            <p:ph type="title"/>
          </p:nvPr>
        </p:nvSpPr>
        <p:spPr>
          <a:xfrm>
            <a:off x="3982663" y="53950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18"/>
          <p:cNvSpPr txBox="1"/>
          <p:nvPr>
            <p:ph idx="1" type="subTitle"/>
          </p:nvPr>
        </p:nvSpPr>
        <p:spPr>
          <a:xfrm>
            <a:off x="3982625" y="1719925"/>
            <a:ext cx="4448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9" name="Google Shape;219;p18"/>
          <p:cNvSpPr txBox="1"/>
          <p:nvPr/>
        </p:nvSpPr>
        <p:spPr>
          <a:xfrm>
            <a:off x="3982500" y="3611950"/>
            <a:ext cx="44481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ca" sz="1000">
                <a:solidFill>
                  <a:schemeClr val="dk1"/>
                </a:solidFill>
                <a:latin typeface="Open Sans"/>
                <a:ea typeface="Open Sans"/>
                <a:cs typeface="Open Sans"/>
                <a:sym typeface="Open Sans"/>
              </a:rPr>
              <a:t>CREDITS:</a:t>
            </a:r>
            <a:r>
              <a:rPr lang="ca" sz="1000">
                <a:solidFill>
                  <a:schemeClr val="dk1"/>
                </a:solidFill>
                <a:latin typeface="Open Sans"/>
                <a:ea typeface="Open Sans"/>
                <a:cs typeface="Open Sans"/>
                <a:sym typeface="Open Sans"/>
              </a:rPr>
              <a:t> This presentation template was created by </a:t>
            </a:r>
            <a:r>
              <a:rPr b="1" lang="ca" sz="1000" u="sng">
                <a:solidFill>
                  <a:schemeClr val="hlink"/>
                </a:solidFill>
                <a:latin typeface="Open Sans"/>
                <a:ea typeface="Open Sans"/>
                <a:cs typeface="Open Sans"/>
                <a:sym typeface="Open Sans"/>
                <a:hlinkClick r:id="rId2"/>
              </a:rPr>
              <a:t>Slidesgo</a:t>
            </a:r>
            <a:r>
              <a:rPr lang="ca" sz="1000">
                <a:solidFill>
                  <a:schemeClr val="dk1"/>
                </a:solidFill>
                <a:latin typeface="Open Sans"/>
                <a:ea typeface="Open Sans"/>
                <a:cs typeface="Open Sans"/>
                <a:sym typeface="Open Sans"/>
              </a:rPr>
              <a:t>, and includes icons by </a:t>
            </a:r>
            <a:r>
              <a:rPr b="1" lang="ca" sz="1000" u="sng">
                <a:solidFill>
                  <a:schemeClr val="dk1"/>
                </a:solidFill>
                <a:latin typeface="Open Sans"/>
                <a:ea typeface="Open Sans"/>
                <a:cs typeface="Open Sans"/>
                <a:sym typeface="Open Sans"/>
                <a:hlinkClick r:id="rId3">
                  <a:extLst>
                    <a:ext uri="{A12FA001-AC4F-418D-AE19-62706E023703}">
                      <ahyp:hlinkClr val="tx"/>
                    </a:ext>
                  </a:extLst>
                </a:hlinkClick>
              </a:rPr>
              <a:t>Flaticon</a:t>
            </a:r>
            <a:r>
              <a:rPr lang="ca" sz="1000">
                <a:solidFill>
                  <a:schemeClr val="dk1"/>
                </a:solidFill>
                <a:latin typeface="Open Sans"/>
                <a:ea typeface="Open Sans"/>
                <a:cs typeface="Open Sans"/>
                <a:sym typeface="Open Sans"/>
              </a:rPr>
              <a:t>, and infographics &amp; images by </a:t>
            </a:r>
            <a:r>
              <a:rPr b="1" lang="ca" sz="1000" u="sng">
                <a:solidFill>
                  <a:schemeClr val="dk1"/>
                </a:solidFill>
                <a:latin typeface="Open Sans"/>
                <a:ea typeface="Open Sans"/>
                <a:cs typeface="Open Sans"/>
                <a:sym typeface="Open Sans"/>
                <a:hlinkClick r:id="rId4">
                  <a:extLst>
                    <a:ext uri="{A12FA001-AC4F-418D-AE19-62706E023703}">
                      <ahyp:hlinkClr val="tx"/>
                    </a:ext>
                  </a:extLst>
                </a:hlinkClick>
              </a:rPr>
              <a:t>Freepik</a:t>
            </a:r>
            <a:r>
              <a:rPr lang="ca" sz="1000" u="sng">
                <a:solidFill>
                  <a:schemeClr val="dk1"/>
                </a:solidFill>
                <a:latin typeface="Open Sans"/>
                <a:ea typeface="Open Sans"/>
                <a:cs typeface="Open Sans"/>
                <a:sym typeface="Open Sans"/>
              </a:rPr>
              <a:t> </a:t>
            </a:r>
            <a:endParaRPr b="1" sz="1000" u="sng">
              <a:solidFill>
                <a:schemeClr val="dk1"/>
              </a:solidFill>
              <a:latin typeface="Open Sans"/>
              <a:ea typeface="Open Sans"/>
              <a:cs typeface="Open Sans"/>
              <a:sym typeface="Open Sans"/>
            </a:endParaRPr>
          </a:p>
        </p:txBody>
      </p:sp>
      <p:grpSp>
        <p:nvGrpSpPr>
          <p:cNvPr id="220" name="Google Shape;220;p18"/>
          <p:cNvGrpSpPr/>
          <p:nvPr/>
        </p:nvGrpSpPr>
        <p:grpSpPr>
          <a:xfrm>
            <a:off x="518850" y="392550"/>
            <a:ext cx="8106300" cy="4358400"/>
            <a:chOff x="518850" y="392550"/>
            <a:chExt cx="8106300" cy="4358400"/>
          </a:xfrm>
        </p:grpSpPr>
        <p:grpSp>
          <p:nvGrpSpPr>
            <p:cNvPr id="221" name="Google Shape;221;p18"/>
            <p:cNvGrpSpPr/>
            <p:nvPr/>
          </p:nvGrpSpPr>
          <p:grpSpPr>
            <a:xfrm>
              <a:off x="518850" y="392550"/>
              <a:ext cx="8106300" cy="396000"/>
              <a:chOff x="518850" y="385283"/>
              <a:chExt cx="8106300" cy="396000"/>
            </a:xfrm>
          </p:grpSpPr>
          <p:cxnSp>
            <p:nvCxnSpPr>
              <p:cNvPr id="222" name="Google Shape;222;p18"/>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23" name="Google Shape;223;p18"/>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24" name="Google Shape;224;p18"/>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225" name="Google Shape;225;p18"/>
            <p:cNvGrpSpPr/>
            <p:nvPr/>
          </p:nvGrpSpPr>
          <p:grpSpPr>
            <a:xfrm rot="10800000">
              <a:off x="518850" y="4354950"/>
              <a:ext cx="8106300" cy="396000"/>
              <a:chOff x="518850" y="385283"/>
              <a:chExt cx="8106300" cy="396000"/>
            </a:xfrm>
          </p:grpSpPr>
          <p:cxnSp>
            <p:nvCxnSpPr>
              <p:cNvPr id="226" name="Google Shape;226;p18"/>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27" name="Google Shape;227;p18"/>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28" name="Google Shape;228;p18"/>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29" name="Shape 229"/>
        <p:cNvGrpSpPr/>
        <p:nvPr/>
      </p:nvGrpSpPr>
      <p:grpSpPr>
        <a:xfrm>
          <a:off x="0" y="0"/>
          <a:ext cx="0" cy="0"/>
          <a:chOff x="0" y="0"/>
          <a:chExt cx="0" cy="0"/>
        </a:xfrm>
      </p:grpSpPr>
      <p:grpSp>
        <p:nvGrpSpPr>
          <p:cNvPr id="230" name="Google Shape;230;p19"/>
          <p:cNvGrpSpPr/>
          <p:nvPr/>
        </p:nvGrpSpPr>
        <p:grpSpPr>
          <a:xfrm>
            <a:off x="518850" y="392550"/>
            <a:ext cx="8106300" cy="4358400"/>
            <a:chOff x="518850" y="392550"/>
            <a:chExt cx="8106300" cy="4358400"/>
          </a:xfrm>
        </p:grpSpPr>
        <p:grpSp>
          <p:nvGrpSpPr>
            <p:cNvPr id="231" name="Google Shape;231;p19"/>
            <p:cNvGrpSpPr/>
            <p:nvPr/>
          </p:nvGrpSpPr>
          <p:grpSpPr>
            <a:xfrm>
              <a:off x="518850" y="392550"/>
              <a:ext cx="8106300" cy="396000"/>
              <a:chOff x="518850" y="385283"/>
              <a:chExt cx="8106300" cy="396000"/>
            </a:xfrm>
          </p:grpSpPr>
          <p:cxnSp>
            <p:nvCxnSpPr>
              <p:cNvPr id="232" name="Google Shape;232;p19"/>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33" name="Google Shape;233;p19"/>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34" name="Google Shape;234;p19"/>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235" name="Google Shape;235;p19"/>
            <p:cNvGrpSpPr/>
            <p:nvPr/>
          </p:nvGrpSpPr>
          <p:grpSpPr>
            <a:xfrm rot="10800000">
              <a:off x="518850" y="4354950"/>
              <a:ext cx="8106300" cy="396000"/>
              <a:chOff x="518850" y="385283"/>
              <a:chExt cx="8106300" cy="396000"/>
            </a:xfrm>
          </p:grpSpPr>
          <p:cxnSp>
            <p:nvCxnSpPr>
              <p:cNvPr id="236" name="Google Shape;236;p19"/>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37" name="Google Shape;237;p19"/>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38" name="Google Shape;238;p19"/>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grpSp>
        <p:nvGrpSpPr>
          <p:cNvPr id="239" name="Google Shape;239;p19"/>
          <p:cNvGrpSpPr/>
          <p:nvPr/>
        </p:nvGrpSpPr>
        <p:grpSpPr>
          <a:xfrm>
            <a:off x="518845" y="755087"/>
            <a:ext cx="3381109" cy="3633336"/>
            <a:chOff x="1742895" y="795775"/>
            <a:chExt cx="3381109" cy="3633336"/>
          </a:xfrm>
        </p:grpSpPr>
        <p:sp>
          <p:nvSpPr>
            <p:cNvPr id="240" name="Google Shape;240;p19"/>
            <p:cNvSpPr/>
            <p:nvPr/>
          </p:nvSpPr>
          <p:spPr>
            <a:xfrm>
              <a:off x="1913656" y="3200832"/>
              <a:ext cx="38942" cy="38942"/>
            </a:xfrm>
            <a:custGeom>
              <a:rect b="b" l="l" r="r" t="t"/>
              <a:pathLst>
                <a:path extrusionOk="0" h="660" w="660">
                  <a:moveTo>
                    <a:pt x="335" y="1"/>
                  </a:moveTo>
                  <a:cubicBezTo>
                    <a:pt x="149" y="1"/>
                    <a:pt x="1" y="140"/>
                    <a:pt x="1" y="325"/>
                  </a:cubicBezTo>
                  <a:cubicBezTo>
                    <a:pt x="1" y="511"/>
                    <a:pt x="149" y="659"/>
                    <a:pt x="335" y="659"/>
                  </a:cubicBezTo>
                  <a:cubicBezTo>
                    <a:pt x="511" y="659"/>
                    <a:pt x="659" y="511"/>
                    <a:pt x="659" y="325"/>
                  </a:cubicBezTo>
                  <a:cubicBezTo>
                    <a:pt x="659" y="140"/>
                    <a:pt x="511" y="1"/>
                    <a:pt x="335" y="1"/>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9"/>
            <p:cNvSpPr/>
            <p:nvPr/>
          </p:nvSpPr>
          <p:spPr>
            <a:xfrm>
              <a:off x="1910411" y="3196997"/>
              <a:ext cx="46022" cy="46081"/>
            </a:xfrm>
            <a:custGeom>
              <a:rect b="b" l="l" r="r" t="t"/>
              <a:pathLst>
                <a:path extrusionOk="0" h="781" w="780">
                  <a:moveTo>
                    <a:pt x="390" y="121"/>
                  </a:moveTo>
                  <a:cubicBezTo>
                    <a:pt x="538" y="121"/>
                    <a:pt x="659" y="242"/>
                    <a:pt x="659" y="390"/>
                  </a:cubicBezTo>
                  <a:cubicBezTo>
                    <a:pt x="659" y="539"/>
                    <a:pt x="538" y="659"/>
                    <a:pt x="390" y="659"/>
                  </a:cubicBezTo>
                  <a:cubicBezTo>
                    <a:pt x="241" y="659"/>
                    <a:pt x="121" y="539"/>
                    <a:pt x="121" y="390"/>
                  </a:cubicBezTo>
                  <a:cubicBezTo>
                    <a:pt x="121" y="242"/>
                    <a:pt x="241" y="121"/>
                    <a:pt x="390" y="121"/>
                  </a:cubicBezTo>
                  <a:close/>
                  <a:moveTo>
                    <a:pt x="390" y="1"/>
                  </a:moveTo>
                  <a:cubicBezTo>
                    <a:pt x="176" y="1"/>
                    <a:pt x="0" y="177"/>
                    <a:pt x="0" y="390"/>
                  </a:cubicBezTo>
                  <a:cubicBezTo>
                    <a:pt x="0" y="604"/>
                    <a:pt x="176" y="780"/>
                    <a:pt x="390" y="780"/>
                  </a:cubicBezTo>
                  <a:cubicBezTo>
                    <a:pt x="603" y="780"/>
                    <a:pt x="779" y="604"/>
                    <a:pt x="779" y="390"/>
                  </a:cubicBezTo>
                  <a:cubicBezTo>
                    <a:pt x="779" y="177"/>
                    <a:pt x="603" y="1"/>
                    <a:pt x="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 name="Google Shape;242;p19"/>
            <p:cNvGrpSpPr/>
            <p:nvPr/>
          </p:nvGrpSpPr>
          <p:grpSpPr>
            <a:xfrm>
              <a:off x="1742895" y="947116"/>
              <a:ext cx="1986215" cy="3269968"/>
              <a:chOff x="6934075" y="1778325"/>
              <a:chExt cx="689275" cy="1134775"/>
            </a:xfrm>
          </p:grpSpPr>
          <p:sp>
            <p:nvSpPr>
              <p:cNvPr id="243" name="Google Shape;243;p19"/>
              <p:cNvSpPr/>
              <p:nvPr/>
            </p:nvSpPr>
            <p:spPr>
              <a:xfrm>
                <a:off x="7486500" y="2665625"/>
                <a:ext cx="136850" cy="66125"/>
              </a:xfrm>
              <a:custGeom>
                <a:rect b="b" l="l" r="r" t="t"/>
                <a:pathLst>
                  <a:path extrusionOk="0" h="2645" w="5474">
                    <a:moveTo>
                      <a:pt x="5418" y="1"/>
                    </a:moveTo>
                    <a:cubicBezTo>
                      <a:pt x="5390" y="1"/>
                      <a:pt x="5363" y="28"/>
                      <a:pt x="5363" y="56"/>
                    </a:cubicBezTo>
                    <a:lnTo>
                      <a:pt x="5363" y="520"/>
                    </a:lnTo>
                    <a:cubicBezTo>
                      <a:pt x="5363" y="557"/>
                      <a:pt x="5390" y="576"/>
                      <a:pt x="5418" y="576"/>
                    </a:cubicBezTo>
                    <a:cubicBezTo>
                      <a:pt x="5446" y="576"/>
                      <a:pt x="5474" y="557"/>
                      <a:pt x="5474" y="520"/>
                    </a:cubicBezTo>
                    <a:lnTo>
                      <a:pt x="5474" y="56"/>
                    </a:lnTo>
                    <a:cubicBezTo>
                      <a:pt x="5474" y="28"/>
                      <a:pt x="5455" y="1"/>
                      <a:pt x="5418" y="1"/>
                    </a:cubicBezTo>
                    <a:close/>
                    <a:moveTo>
                      <a:pt x="5418" y="928"/>
                    </a:moveTo>
                    <a:cubicBezTo>
                      <a:pt x="5390" y="928"/>
                      <a:pt x="5363" y="956"/>
                      <a:pt x="5363" y="984"/>
                    </a:cubicBezTo>
                    <a:lnTo>
                      <a:pt x="5363" y="1448"/>
                    </a:lnTo>
                    <a:cubicBezTo>
                      <a:pt x="5363" y="1485"/>
                      <a:pt x="5390" y="1503"/>
                      <a:pt x="5418" y="1503"/>
                    </a:cubicBezTo>
                    <a:cubicBezTo>
                      <a:pt x="5446" y="1503"/>
                      <a:pt x="5474" y="1485"/>
                      <a:pt x="5474" y="1448"/>
                    </a:cubicBezTo>
                    <a:lnTo>
                      <a:pt x="5474" y="984"/>
                    </a:lnTo>
                    <a:cubicBezTo>
                      <a:pt x="5474" y="956"/>
                      <a:pt x="5455" y="928"/>
                      <a:pt x="5418" y="928"/>
                    </a:cubicBezTo>
                    <a:close/>
                    <a:moveTo>
                      <a:pt x="5418" y="1856"/>
                    </a:moveTo>
                    <a:cubicBezTo>
                      <a:pt x="5390" y="1856"/>
                      <a:pt x="5363" y="1884"/>
                      <a:pt x="5363" y="1912"/>
                    </a:cubicBezTo>
                    <a:lnTo>
                      <a:pt x="5363" y="2375"/>
                    </a:lnTo>
                    <a:cubicBezTo>
                      <a:pt x="5363" y="2413"/>
                      <a:pt x="5390" y="2431"/>
                      <a:pt x="5418" y="2431"/>
                    </a:cubicBezTo>
                    <a:cubicBezTo>
                      <a:pt x="5446" y="2431"/>
                      <a:pt x="5474" y="2413"/>
                      <a:pt x="5474" y="2375"/>
                    </a:cubicBezTo>
                    <a:lnTo>
                      <a:pt x="5474" y="1912"/>
                    </a:lnTo>
                    <a:cubicBezTo>
                      <a:pt x="5474" y="1884"/>
                      <a:pt x="5455" y="1856"/>
                      <a:pt x="5418" y="1856"/>
                    </a:cubicBezTo>
                    <a:close/>
                    <a:moveTo>
                      <a:pt x="56" y="2524"/>
                    </a:moveTo>
                    <a:cubicBezTo>
                      <a:pt x="28" y="2524"/>
                      <a:pt x="1" y="2552"/>
                      <a:pt x="1" y="2589"/>
                    </a:cubicBezTo>
                    <a:cubicBezTo>
                      <a:pt x="1" y="2617"/>
                      <a:pt x="28" y="2644"/>
                      <a:pt x="56" y="2644"/>
                    </a:cubicBezTo>
                    <a:lnTo>
                      <a:pt x="520" y="2644"/>
                    </a:lnTo>
                    <a:cubicBezTo>
                      <a:pt x="557" y="2644"/>
                      <a:pt x="585" y="2617"/>
                      <a:pt x="585" y="2589"/>
                    </a:cubicBezTo>
                    <a:cubicBezTo>
                      <a:pt x="585" y="2552"/>
                      <a:pt x="557" y="2524"/>
                      <a:pt x="520" y="2524"/>
                    </a:cubicBezTo>
                    <a:close/>
                    <a:moveTo>
                      <a:pt x="984" y="2524"/>
                    </a:moveTo>
                    <a:cubicBezTo>
                      <a:pt x="956" y="2524"/>
                      <a:pt x="928" y="2552"/>
                      <a:pt x="928" y="2589"/>
                    </a:cubicBezTo>
                    <a:cubicBezTo>
                      <a:pt x="928" y="2617"/>
                      <a:pt x="956" y="2644"/>
                      <a:pt x="984" y="2644"/>
                    </a:cubicBezTo>
                    <a:lnTo>
                      <a:pt x="1448" y="2644"/>
                    </a:lnTo>
                    <a:cubicBezTo>
                      <a:pt x="1485" y="2644"/>
                      <a:pt x="1513" y="2617"/>
                      <a:pt x="1513" y="2589"/>
                    </a:cubicBezTo>
                    <a:cubicBezTo>
                      <a:pt x="1513" y="2552"/>
                      <a:pt x="1485" y="2524"/>
                      <a:pt x="1448" y="2524"/>
                    </a:cubicBezTo>
                    <a:close/>
                    <a:moveTo>
                      <a:pt x="1912" y="2524"/>
                    </a:moveTo>
                    <a:cubicBezTo>
                      <a:pt x="1884" y="2524"/>
                      <a:pt x="1856" y="2552"/>
                      <a:pt x="1856" y="2589"/>
                    </a:cubicBezTo>
                    <a:cubicBezTo>
                      <a:pt x="1856" y="2617"/>
                      <a:pt x="1884" y="2644"/>
                      <a:pt x="1912" y="2644"/>
                    </a:cubicBezTo>
                    <a:lnTo>
                      <a:pt x="2375" y="2644"/>
                    </a:lnTo>
                    <a:cubicBezTo>
                      <a:pt x="2413" y="2644"/>
                      <a:pt x="2440" y="2617"/>
                      <a:pt x="2440" y="2589"/>
                    </a:cubicBezTo>
                    <a:cubicBezTo>
                      <a:pt x="2440" y="2552"/>
                      <a:pt x="2413" y="2524"/>
                      <a:pt x="2375" y="2524"/>
                    </a:cubicBezTo>
                    <a:close/>
                    <a:moveTo>
                      <a:pt x="2839" y="2524"/>
                    </a:moveTo>
                    <a:cubicBezTo>
                      <a:pt x="2812" y="2524"/>
                      <a:pt x="2784" y="2552"/>
                      <a:pt x="2784" y="2589"/>
                    </a:cubicBezTo>
                    <a:cubicBezTo>
                      <a:pt x="2784" y="2617"/>
                      <a:pt x="2812" y="2644"/>
                      <a:pt x="2839" y="2644"/>
                    </a:cubicBezTo>
                    <a:lnTo>
                      <a:pt x="3303" y="2644"/>
                    </a:lnTo>
                    <a:cubicBezTo>
                      <a:pt x="3340" y="2644"/>
                      <a:pt x="3368" y="2617"/>
                      <a:pt x="3368" y="2589"/>
                    </a:cubicBezTo>
                    <a:cubicBezTo>
                      <a:pt x="3368" y="2552"/>
                      <a:pt x="3340" y="2524"/>
                      <a:pt x="3303" y="2524"/>
                    </a:cubicBezTo>
                    <a:close/>
                    <a:moveTo>
                      <a:pt x="3767" y="2524"/>
                    </a:moveTo>
                    <a:cubicBezTo>
                      <a:pt x="3739" y="2524"/>
                      <a:pt x="3711" y="2552"/>
                      <a:pt x="3711" y="2589"/>
                    </a:cubicBezTo>
                    <a:cubicBezTo>
                      <a:pt x="3711" y="2617"/>
                      <a:pt x="3739" y="2644"/>
                      <a:pt x="3767" y="2644"/>
                    </a:cubicBezTo>
                    <a:lnTo>
                      <a:pt x="4231" y="2644"/>
                    </a:lnTo>
                    <a:cubicBezTo>
                      <a:pt x="4268" y="2644"/>
                      <a:pt x="4296" y="2617"/>
                      <a:pt x="4296" y="2589"/>
                    </a:cubicBezTo>
                    <a:cubicBezTo>
                      <a:pt x="4296" y="2552"/>
                      <a:pt x="4268" y="2524"/>
                      <a:pt x="4231" y="2524"/>
                    </a:cubicBezTo>
                    <a:close/>
                    <a:moveTo>
                      <a:pt x="4695" y="2524"/>
                    </a:moveTo>
                    <a:cubicBezTo>
                      <a:pt x="4667" y="2524"/>
                      <a:pt x="4639" y="2552"/>
                      <a:pt x="4639" y="2589"/>
                    </a:cubicBezTo>
                    <a:cubicBezTo>
                      <a:pt x="4639" y="2617"/>
                      <a:pt x="4667" y="2644"/>
                      <a:pt x="4695" y="2644"/>
                    </a:cubicBezTo>
                    <a:lnTo>
                      <a:pt x="5159" y="2644"/>
                    </a:lnTo>
                    <a:cubicBezTo>
                      <a:pt x="5196" y="2644"/>
                      <a:pt x="5223" y="2617"/>
                      <a:pt x="5223" y="2589"/>
                    </a:cubicBezTo>
                    <a:cubicBezTo>
                      <a:pt x="5223" y="2552"/>
                      <a:pt x="5196" y="2524"/>
                      <a:pt x="5159" y="2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9"/>
              <p:cNvSpPr/>
              <p:nvPr/>
            </p:nvSpPr>
            <p:spPr>
              <a:xfrm>
                <a:off x="7313500" y="2548975"/>
                <a:ext cx="85375" cy="41525"/>
              </a:xfrm>
              <a:custGeom>
                <a:rect b="b" l="l" r="r" t="t"/>
                <a:pathLst>
                  <a:path extrusionOk="0" h="1661" w="3415">
                    <a:moveTo>
                      <a:pt x="3358" y="0"/>
                    </a:moveTo>
                    <a:cubicBezTo>
                      <a:pt x="3321" y="0"/>
                      <a:pt x="3293" y="28"/>
                      <a:pt x="3293" y="65"/>
                    </a:cubicBezTo>
                    <a:lnTo>
                      <a:pt x="3293" y="260"/>
                    </a:lnTo>
                    <a:cubicBezTo>
                      <a:pt x="3293" y="297"/>
                      <a:pt x="3321" y="316"/>
                      <a:pt x="3358" y="316"/>
                    </a:cubicBezTo>
                    <a:cubicBezTo>
                      <a:pt x="3386" y="316"/>
                      <a:pt x="3414" y="297"/>
                      <a:pt x="3414" y="260"/>
                    </a:cubicBezTo>
                    <a:lnTo>
                      <a:pt x="3414" y="65"/>
                    </a:lnTo>
                    <a:cubicBezTo>
                      <a:pt x="3414" y="28"/>
                      <a:pt x="3386" y="0"/>
                      <a:pt x="3358" y="0"/>
                    </a:cubicBezTo>
                    <a:close/>
                    <a:moveTo>
                      <a:pt x="56" y="613"/>
                    </a:moveTo>
                    <a:cubicBezTo>
                      <a:pt x="28" y="613"/>
                      <a:pt x="0" y="641"/>
                      <a:pt x="0" y="668"/>
                    </a:cubicBezTo>
                    <a:lnTo>
                      <a:pt x="0" y="678"/>
                    </a:lnTo>
                    <a:cubicBezTo>
                      <a:pt x="0" y="706"/>
                      <a:pt x="28" y="733"/>
                      <a:pt x="56" y="733"/>
                    </a:cubicBezTo>
                    <a:lnTo>
                      <a:pt x="520" y="733"/>
                    </a:lnTo>
                    <a:cubicBezTo>
                      <a:pt x="548" y="733"/>
                      <a:pt x="575" y="706"/>
                      <a:pt x="575" y="668"/>
                    </a:cubicBezTo>
                    <a:cubicBezTo>
                      <a:pt x="575" y="641"/>
                      <a:pt x="548" y="613"/>
                      <a:pt x="520" y="613"/>
                    </a:cubicBezTo>
                    <a:close/>
                    <a:moveTo>
                      <a:pt x="984" y="613"/>
                    </a:moveTo>
                    <a:cubicBezTo>
                      <a:pt x="946" y="613"/>
                      <a:pt x="928" y="641"/>
                      <a:pt x="928" y="668"/>
                    </a:cubicBezTo>
                    <a:cubicBezTo>
                      <a:pt x="928" y="706"/>
                      <a:pt x="946" y="733"/>
                      <a:pt x="984" y="733"/>
                    </a:cubicBezTo>
                    <a:lnTo>
                      <a:pt x="1447" y="733"/>
                    </a:lnTo>
                    <a:cubicBezTo>
                      <a:pt x="1475" y="733"/>
                      <a:pt x="1503" y="706"/>
                      <a:pt x="1503" y="668"/>
                    </a:cubicBezTo>
                    <a:cubicBezTo>
                      <a:pt x="1503" y="641"/>
                      <a:pt x="1475" y="613"/>
                      <a:pt x="1447" y="613"/>
                    </a:cubicBezTo>
                    <a:close/>
                    <a:moveTo>
                      <a:pt x="1911" y="613"/>
                    </a:moveTo>
                    <a:cubicBezTo>
                      <a:pt x="1874" y="613"/>
                      <a:pt x="1856" y="641"/>
                      <a:pt x="1856" y="668"/>
                    </a:cubicBezTo>
                    <a:cubicBezTo>
                      <a:pt x="1856" y="706"/>
                      <a:pt x="1874" y="733"/>
                      <a:pt x="1911" y="733"/>
                    </a:cubicBezTo>
                    <a:lnTo>
                      <a:pt x="2375" y="733"/>
                    </a:lnTo>
                    <a:cubicBezTo>
                      <a:pt x="2403" y="733"/>
                      <a:pt x="2431" y="706"/>
                      <a:pt x="2431" y="668"/>
                    </a:cubicBezTo>
                    <a:cubicBezTo>
                      <a:pt x="2431" y="641"/>
                      <a:pt x="2403" y="613"/>
                      <a:pt x="2375" y="613"/>
                    </a:cubicBezTo>
                    <a:close/>
                    <a:moveTo>
                      <a:pt x="2839" y="613"/>
                    </a:moveTo>
                    <a:cubicBezTo>
                      <a:pt x="2802" y="613"/>
                      <a:pt x="2783" y="641"/>
                      <a:pt x="2783" y="668"/>
                    </a:cubicBezTo>
                    <a:cubicBezTo>
                      <a:pt x="2783" y="706"/>
                      <a:pt x="2802" y="733"/>
                      <a:pt x="2839" y="733"/>
                    </a:cubicBezTo>
                    <a:lnTo>
                      <a:pt x="3303" y="733"/>
                    </a:lnTo>
                    <a:cubicBezTo>
                      <a:pt x="3331" y="733"/>
                      <a:pt x="3358" y="706"/>
                      <a:pt x="3358" y="668"/>
                    </a:cubicBezTo>
                    <a:cubicBezTo>
                      <a:pt x="3358" y="641"/>
                      <a:pt x="3331" y="613"/>
                      <a:pt x="3303" y="613"/>
                    </a:cubicBezTo>
                    <a:close/>
                    <a:moveTo>
                      <a:pt x="56" y="1086"/>
                    </a:moveTo>
                    <a:cubicBezTo>
                      <a:pt x="28" y="1086"/>
                      <a:pt x="0" y="1104"/>
                      <a:pt x="0" y="1142"/>
                    </a:cubicBezTo>
                    <a:lnTo>
                      <a:pt x="0" y="1605"/>
                    </a:lnTo>
                    <a:cubicBezTo>
                      <a:pt x="0" y="1633"/>
                      <a:pt x="28" y="1661"/>
                      <a:pt x="56" y="1661"/>
                    </a:cubicBezTo>
                    <a:cubicBezTo>
                      <a:pt x="93" y="1661"/>
                      <a:pt x="121" y="1633"/>
                      <a:pt x="121" y="1605"/>
                    </a:cubicBezTo>
                    <a:lnTo>
                      <a:pt x="121" y="1142"/>
                    </a:lnTo>
                    <a:cubicBezTo>
                      <a:pt x="121" y="1104"/>
                      <a:pt x="93" y="1086"/>
                      <a:pt x="56" y="10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9"/>
              <p:cNvSpPr/>
              <p:nvPr/>
            </p:nvSpPr>
            <p:spPr>
              <a:xfrm>
                <a:off x="7252725" y="2143825"/>
                <a:ext cx="207600" cy="156800"/>
              </a:xfrm>
              <a:custGeom>
                <a:rect b="b" l="l" r="r" t="t"/>
                <a:pathLst>
                  <a:path extrusionOk="0" h="6272" w="8304">
                    <a:moveTo>
                      <a:pt x="56" y="0"/>
                    </a:moveTo>
                    <a:cubicBezTo>
                      <a:pt x="29" y="0"/>
                      <a:pt x="1" y="28"/>
                      <a:pt x="1" y="56"/>
                    </a:cubicBezTo>
                    <a:lnTo>
                      <a:pt x="1" y="520"/>
                    </a:lnTo>
                    <a:cubicBezTo>
                      <a:pt x="1" y="557"/>
                      <a:pt x="29" y="575"/>
                      <a:pt x="56" y="575"/>
                    </a:cubicBezTo>
                    <a:cubicBezTo>
                      <a:pt x="94" y="575"/>
                      <a:pt x="112" y="557"/>
                      <a:pt x="112" y="520"/>
                    </a:cubicBezTo>
                    <a:lnTo>
                      <a:pt x="112" y="56"/>
                    </a:lnTo>
                    <a:cubicBezTo>
                      <a:pt x="112" y="28"/>
                      <a:pt x="94" y="0"/>
                      <a:pt x="56" y="0"/>
                    </a:cubicBezTo>
                    <a:close/>
                    <a:moveTo>
                      <a:pt x="56" y="928"/>
                    </a:moveTo>
                    <a:cubicBezTo>
                      <a:pt x="29" y="928"/>
                      <a:pt x="1" y="956"/>
                      <a:pt x="1" y="984"/>
                    </a:cubicBezTo>
                    <a:lnTo>
                      <a:pt x="1" y="1447"/>
                    </a:lnTo>
                    <a:cubicBezTo>
                      <a:pt x="1" y="1484"/>
                      <a:pt x="29" y="1503"/>
                      <a:pt x="56" y="1503"/>
                    </a:cubicBezTo>
                    <a:cubicBezTo>
                      <a:pt x="94" y="1503"/>
                      <a:pt x="112" y="1484"/>
                      <a:pt x="112" y="1447"/>
                    </a:cubicBezTo>
                    <a:lnTo>
                      <a:pt x="112" y="984"/>
                    </a:lnTo>
                    <a:cubicBezTo>
                      <a:pt x="112" y="956"/>
                      <a:pt x="94" y="928"/>
                      <a:pt x="56" y="928"/>
                    </a:cubicBezTo>
                    <a:close/>
                    <a:moveTo>
                      <a:pt x="56" y="1856"/>
                    </a:moveTo>
                    <a:cubicBezTo>
                      <a:pt x="29" y="1856"/>
                      <a:pt x="1" y="1883"/>
                      <a:pt x="1" y="1911"/>
                    </a:cubicBezTo>
                    <a:lnTo>
                      <a:pt x="1" y="2375"/>
                    </a:lnTo>
                    <a:cubicBezTo>
                      <a:pt x="1" y="2412"/>
                      <a:pt x="29" y="2431"/>
                      <a:pt x="56" y="2431"/>
                    </a:cubicBezTo>
                    <a:cubicBezTo>
                      <a:pt x="94" y="2431"/>
                      <a:pt x="112" y="2412"/>
                      <a:pt x="112" y="2375"/>
                    </a:cubicBezTo>
                    <a:lnTo>
                      <a:pt x="112" y="1911"/>
                    </a:lnTo>
                    <a:cubicBezTo>
                      <a:pt x="112" y="1883"/>
                      <a:pt x="94" y="1856"/>
                      <a:pt x="56" y="1856"/>
                    </a:cubicBezTo>
                    <a:close/>
                    <a:moveTo>
                      <a:pt x="66" y="2774"/>
                    </a:moveTo>
                    <a:cubicBezTo>
                      <a:pt x="29" y="2774"/>
                      <a:pt x="10" y="2802"/>
                      <a:pt x="10" y="2830"/>
                    </a:cubicBezTo>
                    <a:cubicBezTo>
                      <a:pt x="10" y="2867"/>
                      <a:pt x="29" y="2895"/>
                      <a:pt x="66" y="2895"/>
                    </a:cubicBezTo>
                    <a:lnTo>
                      <a:pt x="530" y="2895"/>
                    </a:lnTo>
                    <a:cubicBezTo>
                      <a:pt x="557" y="2895"/>
                      <a:pt x="585" y="2867"/>
                      <a:pt x="585" y="2830"/>
                    </a:cubicBezTo>
                    <a:cubicBezTo>
                      <a:pt x="585" y="2802"/>
                      <a:pt x="557" y="2774"/>
                      <a:pt x="530" y="2774"/>
                    </a:cubicBezTo>
                    <a:close/>
                    <a:moveTo>
                      <a:pt x="993" y="2774"/>
                    </a:moveTo>
                    <a:cubicBezTo>
                      <a:pt x="956" y="2774"/>
                      <a:pt x="938" y="2802"/>
                      <a:pt x="938" y="2830"/>
                    </a:cubicBezTo>
                    <a:cubicBezTo>
                      <a:pt x="938" y="2867"/>
                      <a:pt x="956" y="2895"/>
                      <a:pt x="993" y="2895"/>
                    </a:cubicBezTo>
                    <a:lnTo>
                      <a:pt x="1457" y="2895"/>
                    </a:lnTo>
                    <a:cubicBezTo>
                      <a:pt x="1485" y="2895"/>
                      <a:pt x="1513" y="2867"/>
                      <a:pt x="1513" y="2830"/>
                    </a:cubicBezTo>
                    <a:cubicBezTo>
                      <a:pt x="1513" y="2802"/>
                      <a:pt x="1485" y="2774"/>
                      <a:pt x="1457" y="2774"/>
                    </a:cubicBezTo>
                    <a:close/>
                    <a:moveTo>
                      <a:pt x="1921" y="2774"/>
                    </a:moveTo>
                    <a:cubicBezTo>
                      <a:pt x="1884" y="2774"/>
                      <a:pt x="1865" y="2802"/>
                      <a:pt x="1865" y="2830"/>
                    </a:cubicBezTo>
                    <a:cubicBezTo>
                      <a:pt x="1865" y="2867"/>
                      <a:pt x="1884" y="2895"/>
                      <a:pt x="1921" y="2895"/>
                    </a:cubicBezTo>
                    <a:lnTo>
                      <a:pt x="2385" y="2895"/>
                    </a:lnTo>
                    <a:cubicBezTo>
                      <a:pt x="2413" y="2895"/>
                      <a:pt x="2441" y="2867"/>
                      <a:pt x="2441" y="2830"/>
                    </a:cubicBezTo>
                    <a:cubicBezTo>
                      <a:pt x="2441" y="2802"/>
                      <a:pt x="2413" y="2774"/>
                      <a:pt x="2385" y="2774"/>
                    </a:cubicBezTo>
                    <a:close/>
                    <a:moveTo>
                      <a:pt x="2849" y="2774"/>
                    </a:moveTo>
                    <a:cubicBezTo>
                      <a:pt x="2812" y="2774"/>
                      <a:pt x="2793" y="2802"/>
                      <a:pt x="2793" y="2830"/>
                    </a:cubicBezTo>
                    <a:cubicBezTo>
                      <a:pt x="2793" y="2867"/>
                      <a:pt x="2812" y="2895"/>
                      <a:pt x="2849" y="2895"/>
                    </a:cubicBezTo>
                    <a:lnTo>
                      <a:pt x="3313" y="2895"/>
                    </a:lnTo>
                    <a:cubicBezTo>
                      <a:pt x="3340" y="2895"/>
                      <a:pt x="3368" y="2867"/>
                      <a:pt x="3368" y="2830"/>
                    </a:cubicBezTo>
                    <a:cubicBezTo>
                      <a:pt x="3368" y="2802"/>
                      <a:pt x="3340" y="2774"/>
                      <a:pt x="3313" y="2774"/>
                    </a:cubicBezTo>
                    <a:close/>
                    <a:moveTo>
                      <a:pt x="3776" y="2774"/>
                    </a:moveTo>
                    <a:cubicBezTo>
                      <a:pt x="3739" y="2774"/>
                      <a:pt x="3721" y="2802"/>
                      <a:pt x="3721" y="2830"/>
                    </a:cubicBezTo>
                    <a:cubicBezTo>
                      <a:pt x="3721" y="2867"/>
                      <a:pt x="3739" y="2895"/>
                      <a:pt x="3776" y="2895"/>
                    </a:cubicBezTo>
                    <a:lnTo>
                      <a:pt x="4240" y="2895"/>
                    </a:lnTo>
                    <a:cubicBezTo>
                      <a:pt x="4268" y="2895"/>
                      <a:pt x="4296" y="2867"/>
                      <a:pt x="4296" y="2830"/>
                    </a:cubicBezTo>
                    <a:cubicBezTo>
                      <a:pt x="4296" y="2802"/>
                      <a:pt x="4268" y="2774"/>
                      <a:pt x="4240" y="2774"/>
                    </a:cubicBezTo>
                    <a:close/>
                    <a:moveTo>
                      <a:pt x="4704" y="2774"/>
                    </a:moveTo>
                    <a:cubicBezTo>
                      <a:pt x="4667" y="2774"/>
                      <a:pt x="4648" y="2802"/>
                      <a:pt x="4648" y="2830"/>
                    </a:cubicBezTo>
                    <a:cubicBezTo>
                      <a:pt x="4648" y="2867"/>
                      <a:pt x="4667" y="2895"/>
                      <a:pt x="4704" y="2895"/>
                    </a:cubicBezTo>
                    <a:lnTo>
                      <a:pt x="5168" y="2895"/>
                    </a:lnTo>
                    <a:cubicBezTo>
                      <a:pt x="5196" y="2895"/>
                      <a:pt x="5224" y="2867"/>
                      <a:pt x="5224" y="2830"/>
                    </a:cubicBezTo>
                    <a:cubicBezTo>
                      <a:pt x="5224" y="2802"/>
                      <a:pt x="5196" y="2774"/>
                      <a:pt x="5168" y="2774"/>
                    </a:cubicBezTo>
                    <a:close/>
                    <a:moveTo>
                      <a:pt x="5632" y="2774"/>
                    </a:moveTo>
                    <a:cubicBezTo>
                      <a:pt x="5595" y="2774"/>
                      <a:pt x="5576" y="2802"/>
                      <a:pt x="5576" y="2830"/>
                    </a:cubicBezTo>
                    <a:cubicBezTo>
                      <a:pt x="5576" y="2867"/>
                      <a:pt x="5595" y="2895"/>
                      <a:pt x="5632" y="2895"/>
                    </a:cubicBezTo>
                    <a:lnTo>
                      <a:pt x="6096" y="2895"/>
                    </a:lnTo>
                    <a:cubicBezTo>
                      <a:pt x="6123" y="2895"/>
                      <a:pt x="6151" y="2867"/>
                      <a:pt x="6151" y="2830"/>
                    </a:cubicBezTo>
                    <a:cubicBezTo>
                      <a:pt x="6151" y="2802"/>
                      <a:pt x="6123" y="2774"/>
                      <a:pt x="6096" y="2774"/>
                    </a:cubicBezTo>
                    <a:close/>
                    <a:moveTo>
                      <a:pt x="6559" y="2774"/>
                    </a:moveTo>
                    <a:cubicBezTo>
                      <a:pt x="6522" y="2774"/>
                      <a:pt x="6504" y="2802"/>
                      <a:pt x="6504" y="2830"/>
                    </a:cubicBezTo>
                    <a:cubicBezTo>
                      <a:pt x="6504" y="2867"/>
                      <a:pt x="6522" y="2895"/>
                      <a:pt x="6559" y="2895"/>
                    </a:cubicBezTo>
                    <a:lnTo>
                      <a:pt x="7023" y="2895"/>
                    </a:lnTo>
                    <a:cubicBezTo>
                      <a:pt x="7051" y="2895"/>
                      <a:pt x="7079" y="2867"/>
                      <a:pt x="7079" y="2830"/>
                    </a:cubicBezTo>
                    <a:cubicBezTo>
                      <a:pt x="7079" y="2802"/>
                      <a:pt x="7051" y="2774"/>
                      <a:pt x="7023" y="2774"/>
                    </a:cubicBezTo>
                    <a:close/>
                    <a:moveTo>
                      <a:pt x="7487" y="2774"/>
                    </a:moveTo>
                    <a:cubicBezTo>
                      <a:pt x="7450" y="2774"/>
                      <a:pt x="7431" y="2802"/>
                      <a:pt x="7431" y="2830"/>
                    </a:cubicBezTo>
                    <a:cubicBezTo>
                      <a:pt x="7431" y="2867"/>
                      <a:pt x="7450" y="2895"/>
                      <a:pt x="7487" y="2895"/>
                    </a:cubicBezTo>
                    <a:lnTo>
                      <a:pt x="7951" y="2895"/>
                    </a:lnTo>
                    <a:cubicBezTo>
                      <a:pt x="7979" y="2895"/>
                      <a:pt x="8007" y="2867"/>
                      <a:pt x="8007" y="2830"/>
                    </a:cubicBezTo>
                    <a:cubicBezTo>
                      <a:pt x="8007" y="2802"/>
                      <a:pt x="7979" y="2774"/>
                      <a:pt x="7951" y="2774"/>
                    </a:cubicBezTo>
                    <a:close/>
                    <a:moveTo>
                      <a:pt x="8248" y="2941"/>
                    </a:moveTo>
                    <a:cubicBezTo>
                      <a:pt x="8211" y="2941"/>
                      <a:pt x="8183" y="2969"/>
                      <a:pt x="8183" y="3006"/>
                    </a:cubicBezTo>
                    <a:lnTo>
                      <a:pt x="8183" y="3470"/>
                    </a:lnTo>
                    <a:cubicBezTo>
                      <a:pt x="8183" y="3497"/>
                      <a:pt x="8211" y="3525"/>
                      <a:pt x="8248" y="3525"/>
                    </a:cubicBezTo>
                    <a:cubicBezTo>
                      <a:pt x="8276" y="3525"/>
                      <a:pt x="8303" y="3497"/>
                      <a:pt x="8303" y="3470"/>
                    </a:cubicBezTo>
                    <a:lnTo>
                      <a:pt x="8303" y="3006"/>
                    </a:lnTo>
                    <a:cubicBezTo>
                      <a:pt x="8303" y="2969"/>
                      <a:pt x="8276" y="2941"/>
                      <a:pt x="8248" y="2941"/>
                    </a:cubicBezTo>
                    <a:close/>
                    <a:moveTo>
                      <a:pt x="8248" y="3869"/>
                    </a:moveTo>
                    <a:cubicBezTo>
                      <a:pt x="8211" y="3869"/>
                      <a:pt x="8183" y="3896"/>
                      <a:pt x="8183" y="3933"/>
                    </a:cubicBezTo>
                    <a:lnTo>
                      <a:pt x="8183" y="4397"/>
                    </a:lnTo>
                    <a:cubicBezTo>
                      <a:pt x="8183" y="4425"/>
                      <a:pt x="8211" y="4453"/>
                      <a:pt x="8248" y="4453"/>
                    </a:cubicBezTo>
                    <a:cubicBezTo>
                      <a:pt x="8276" y="4453"/>
                      <a:pt x="8303" y="4425"/>
                      <a:pt x="8303" y="4397"/>
                    </a:cubicBezTo>
                    <a:lnTo>
                      <a:pt x="8303" y="3933"/>
                    </a:lnTo>
                    <a:cubicBezTo>
                      <a:pt x="8303" y="3896"/>
                      <a:pt x="8276" y="3869"/>
                      <a:pt x="8248" y="3869"/>
                    </a:cubicBezTo>
                    <a:close/>
                    <a:moveTo>
                      <a:pt x="8248" y="4796"/>
                    </a:moveTo>
                    <a:cubicBezTo>
                      <a:pt x="8211" y="4796"/>
                      <a:pt x="8183" y="4824"/>
                      <a:pt x="8183" y="4861"/>
                    </a:cubicBezTo>
                    <a:lnTo>
                      <a:pt x="8183" y="5325"/>
                    </a:lnTo>
                    <a:cubicBezTo>
                      <a:pt x="8183" y="5353"/>
                      <a:pt x="8211" y="5381"/>
                      <a:pt x="8248" y="5381"/>
                    </a:cubicBezTo>
                    <a:cubicBezTo>
                      <a:pt x="8276" y="5381"/>
                      <a:pt x="8303" y="5353"/>
                      <a:pt x="8303" y="5325"/>
                    </a:cubicBezTo>
                    <a:lnTo>
                      <a:pt x="8303" y="4861"/>
                    </a:lnTo>
                    <a:cubicBezTo>
                      <a:pt x="8303" y="4824"/>
                      <a:pt x="8276" y="4796"/>
                      <a:pt x="8248" y="4796"/>
                    </a:cubicBezTo>
                    <a:close/>
                    <a:moveTo>
                      <a:pt x="8248" y="5724"/>
                    </a:moveTo>
                    <a:cubicBezTo>
                      <a:pt x="8211" y="5724"/>
                      <a:pt x="8183" y="5752"/>
                      <a:pt x="8183" y="5789"/>
                    </a:cubicBezTo>
                    <a:lnTo>
                      <a:pt x="8183" y="6216"/>
                    </a:lnTo>
                    <a:cubicBezTo>
                      <a:pt x="8183" y="6253"/>
                      <a:pt x="8211" y="6271"/>
                      <a:pt x="8248" y="6271"/>
                    </a:cubicBezTo>
                    <a:cubicBezTo>
                      <a:pt x="8276" y="6271"/>
                      <a:pt x="8303" y="6253"/>
                      <a:pt x="8303" y="6216"/>
                    </a:cubicBezTo>
                    <a:lnTo>
                      <a:pt x="8303" y="5789"/>
                    </a:lnTo>
                    <a:cubicBezTo>
                      <a:pt x="8303" y="5752"/>
                      <a:pt x="8276" y="5724"/>
                      <a:pt x="8248" y="57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9"/>
              <p:cNvSpPr/>
              <p:nvPr/>
            </p:nvSpPr>
            <p:spPr>
              <a:xfrm>
                <a:off x="7564200" y="1778325"/>
                <a:ext cx="41075" cy="41075"/>
              </a:xfrm>
              <a:custGeom>
                <a:rect b="b" l="l" r="r" t="t"/>
                <a:pathLst>
                  <a:path extrusionOk="0" h="1643" w="1643">
                    <a:moveTo>
                      <a:pt x="826" y="186"/>
                    </a:moveTo>
                    <a:lnTo>
                      <a:pt x="1049" y="585"/>
                    </a:lnTo>
                    <a:cubicBezTo>
                      <a:pt x="1049" y="594"/>
                      <a:pt x="1058" y="603"/>
                      <a:pt x="1067" y="603"/>
                    </a:cubicBezTo>
                    <a:lnTo>
                      <a:pt x="1466" y="826"/>
                    </a:lnTo>
                    <a:lnTo>
                      <a:pt x="1067" y="1048"/>
                    </a:lnTo>
                    <a:cubicBezTo>
                      <a:pt x="1058" y="1048"/>
                      <a:pt x="1049" y="1058"/>
                      <a:pt x="1039" y="1067"/>
                    </a:cubicBezTo>
                    <a:lnTo>
                      <a:pt x="826" y="1466"/>
                    </a:lnTo>
                    <a:lnTo>
                      <a:pt x="603" y="1067"/>
                    </a:lnTo>
                    <a:cubicBezTo>
                      <a:pt x="603" y="1058"/>
                      <a:pt x="594" y="1048"/>
                      <a:pt x="585" y="1039"/>
                    </a:cubicBezTo>
                    <a:lnTo>
                      <a:pt x="186" y="826"/>
                    </a:lnTo>
                    <a:lnTo>
                      <a:pt x="585" y="603"/>
                    </a:lnTo>
                    <a:cubicBezTo>
                      <a:pt x="594" y="603"/>
                      <a:pt x="603" y="594"/>
                      <a:pt x="603" y="585"/>
                    </a:cubicBezTo>
                    <a:lnTo>
                      <a:pt x="826" y="186"/>
                    </a:lnTo>
                    <a:close/>
                    <a:moveTo>
                      <a:pt x="826" y="0"/>
                    </a:moveTo>
                    <a:cubicBezTo>
                      <a:pt x="807" y="0"/>
                      <a:pt x="789" y="19"/>
                      <a:pt x="780" y="37"/>
                    </a:cubicBezTo>
                    <a:lnTo>
                      <a:pt x="511" y="510"/>
                    </a:lnTo>
                    <a:lnTo>
                      <a:pt x="37" y="770"/>
                    </a:lnTo>
                    <a:cubicBezTo>
                      <a:pt x="19" y="779"/>
                      <a:pt x="0" y="798"/>
                      <a:pt x="0" y="826"/>
                    </a:cubicBezTo>
                    <a:cubicBezTo>
                      <a:pt x="0" y="844"/>
                      <a:pt x="19" y="863"/>
                      <a:pt x="37" y="872"/>
                    </a:cubicBezTo>
                    <a:lnTo>
                      <a:pt x="511" y="1141"/>
                    </a:lnTo>
                    <a:lnTo>
                      <a:pt x="770" y="1614"/>
                    </a:lnTo>
                    <a:cubicBezTo>
                      <a:pt x="780" y="1633"/>
                      <a:pt x="798" y="1642"/>
                      <a:pt x="826" y="1642"/>
                    </a:cubicBezTo>
                    <a:cubicBezTo>
                      <a:pt x="845" y="1642"/>
                      <a:pt x="863" y="1633"/>
                      <a:pt x="872" y="1614"/>
                    </a:cubicBezTo>
                    <a:lnTo>
                      <a:pt x="1141" y="1141"/>
                    </a:lnTo>
                    <a:lnTo>
                      <a:pt x="1615" y="881"/>
                    </a:lnTo>
                    <a:cubicBezTo>
                      <a:pt x="1633" y="863"/>
                      <a:pt x="1642" y="844"/>
                      <a:pt x="1642" y="826"/>
                    </a:cubicBezTo>
                    <a:cubicBezTo>
                      <a:pt x="1642" y="807"/>
                      <a:pt x="1633" y="789"/>
                      <a:pt x="1615" y="779"/>
                    </a:cubicBezTo>
                    <a:lnTo>
                      <a:pt x="1141" y="510"/>
                    </a:lnTo>
                    <a:lnTo>
                      <a:pt x="882" y="37"/>
                    </a:lnTo>
                    <a:cubicBezTo>
                      <a:pt x="863" y="9"/>
                      <a:pt x="845" y="0"/>
                      <a:pt x="826" y="0"/>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9"/>
              <p:cNvSpPr/>
              <p:nvPr/>
            </p:nvSpPr>
            <p:spPr>
              <a:xfrm>
                <a:off x="6975825" y="2325875"/>
                <a:ext cx="51500" cy="51275"/>
              </a:xfrm>
              <a:custGeom>
                <a:rect b="b" l="l" r="r" t="t"/>
                <a:pathLst>
                  <a:path extrusionOk="0" h="2051" w="2060">
                    <a:moveTo>
                      <a:pt x="1030" y="177"/>
                    </a:moveTo>
                    <a:lnTo>
                      <a:pt x="1327" y="715"/>
                    </a:lnTo>
                    <a:cubicBezTo>
                      <a:pt x="1327" y="724"/>
                      <a:pt x="1336" y="733"/>
                      <a:pt x="1346" y="733"/>
                    </a:cubicBezTo>
                    <a:lnTo>
                      <a:pt x="1874" y="1030"/>
                    </a:lnTo>
                    <a:lnTo>
                      <a:pt x="1346" y="1318"/>
                    </a:lnTo>
                    <a:cubicBezTo>
                      <a:pt x="1336" y="1327"/>
                      <a:pt x="1327" y="1336"/>
                      <a:pt x="1318" y="1345"/>
                    </a:cubicBezTo>
                    <a:lnTo>
                      <a:pt x="1030" y="1874"/>
                    </a:lnTo>
                    <a:lnTo>
                      <a:pt x="733" y="1336"/>
                    </a:lnTo>
                    <a:cubicBezTo>
                      <a:pt x="733" y="1327"/>
                      <a:pt x="724" y="1318"/>
                      <a:pt x="715" y="1318"/>
                    </a:cubicBezTo>
                    <a:lnTo>
                      <a:pt x="186" y="1021"/>
                    </a:lnTo>
                    <a:lnTo>
                      <a:pt x="715" y="733"/>
                    </a:lnTo>
                    <a:cubicBezTo>
                      <a:pt x="724" y="724"/>
                      <a:pt x="733" y="715"/>
                      <a:pt x="743" y="705"/>
                    </a:cubicBezTo>
                    <a:lnTo>
                      <a:pt x="1030" y="177"/>
                    </a:lnTo>
                    <a:close/>
                    <a:moveTo>
                      <a:pt x="1030" y="0"/>
                    </a:moveTo>
                    <a:cubicBezTo>
                      <a:pt x="1012" y="0"/>
                      <a:pt x="993" y="10"/>
                      <a:pt x="984" y="28"/>
                    </a:cubicBezTo>
                    <a:lnTo>
                      <a:pt x="640" y="640"/>
                    </a:lnTo>
                    <a:lnTo>
                      <a:pt x="28" y="974"/>
                    </a:lnTo>
                    <a:cubicBezTo>
                      <a:pt x="10" y="984"/>
                      <a:pt x="0" y="1002"/>
                      <a:pt x="0" y="1021"/>
                    </a:cubicBezTo>
                    <a:cubicBezTo>
                      <a:pt x="0" y="1039"/>
                      <a:pt x="10" y="1067"/>
                      <a:pt x="28" y="1076"/>
                    </a:cubicBezTo>
                    <a:lnTo>
                      <a:pt x="640" y="1410"/>
                    </a:lnTo>
                    <a:lnTo>
                      <a:pt x="974" y="2023"/>
                    </a:lnTo>
                    <a:cubicBezTo>
                      <a:pt x="984" y="2041"/>
                      <a:pt x="1002" y="2050"/>
                      <a:pt x="1030" y="2050"/>
                    </a:cubicBezTo>
                    <a:cubicBezTo>
                      <a:pt x="1049" y="2050"/>
                      <a:pt x="1067" y="2041"/>
                      <a:pt x="1076" y="2023"/>
                    </a:cubicBezTo>
                    <a:lnTo>
                      <a:pt x="1410" y="1410"/>
                    </a:lnTo>
                    <a:lnTo>
                      <a:pt x="2023" y="1076"/>
                    </a:lnTo>
                    <a:cubicBezTo>
                      <a:pt x="2041" y="1067"/>
                      <a:pt x="2060" y="1049"/>
                      <a:pt x="2060" y="1030"/>
                    </a:cubicBezTo>
                    <a:cubicBezTo>
                      <a:pt x="2060" y="1002"/>
                      <a:pt x="2041" y="984"/>
                      <a:pt x="2023" y="974"/>
                    </a:cubicBezTo>
                    <a:lnTo>
                      <a:pt x="1420" y="640"/>
                    </a:lnTo>
                    <a:lnTo>
                      <a:pt x="1086" y="28"/>
                    </a:lnTo>
                    <a:cubicBezTo>
                      <a:pt x="1076" y="10"/>
                      <a:pt x="1058" y="0"/>
                      <a:pt x="10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9"/>
              <p:cNvSpPr/>
              <p:nvPr/>
            </p:nvSpPr>
            <p:spPr>
              <a:xfrm>
                <a:off x="6992525" y="1930925"/>
                <a:ext cx="22050" cy="22050"/>
              </a:xfrm>
              <a:custGeom>
                <a:rect b="b" l="l" r="r" t="t"/>
                <a:pathLst>
                  <a:path extrusionOk="0" h="882" w="882">
                    <a:moveTo>
                      <a:pt x="446" y="112"/>
                    </a:moveTo>
                    <a:cubicBezTo>
                      <a:pt x="622" y="112"/>
                      <a:pt x="770" y="260"/>
                      <a:pt x="770" y="436"/>
                    </a:cubicBezTo>
                    <a:cubicBezTo>
                      <a:pt x="770" y="622"/>
                      <a:pt x="622" y="761"/>
                      <a:pt x="446" y="761"/>
                    </a:cubicBezTo>
                    <a:cubicBezTo>
                      <a:pt x="260" y="761"/>
                      <a:pt x="112" y="622"/>
                      <a:pt x="112" y="436"/>
                    </a:cubicBezTo>
                    <a:cubicBezTo>
                      <a:pt x="112" y="260"/>
                      <a:pt x="260" y="112"/>
                      <a:pt x="446" y="112"/>
                    </a:cubicBezTo>
                    <a:close/>
                    <a:moveTo>
                      <a:pt x="446" y="0"/>
                    </a:moveTo>
                    <a:cubicBezTo>
                      <a:pt x="195" y="0"/>
                      <a:pt x="0" y="195"/>
                      <a:pt x="0" y="436"/>
                    </a:cubicBezTo>
                    <a:cubicBezTo>
                      <a:pt x="0" y="687"/>
                      <a:pt x="195" y="882"/>
                      <a:pt x="446" y="882"/>
                    </a:cubicBezTo>
                    <a:cubicBezTo>
                      <a:pt x="687" y="882"/>
                      <a:pt x="882" y="687"/>
                      <a:pt x="882" y="436"/>
                    </a:cubicBezTo>
                    <a:cubicBezTo>
                      <a:pt x="882" y="195"/>
                      <a:pt x="687"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9"/>
              <p:cNvSpPr/>
              <p:nvPr/>
            </p:nvSpPr>
            <p:spPr>
              <a:xfrm>
                <a:off x="6934075" y="2211075"/>
                <a:ext cx="14175" cy="14175"/>
              </a:xfrm>
              <a:custGeom>
                <a:rect b="b" l="l" r="r" t="t"/>
                <a:pathLst>
                  <a:path extrusionOk="0" h="567" w="567">
                    <a:moveTo>
                      <a:pt x="288" y="121"/>
                    </a:moveTo>
                    <a:cubicBezTo>
                      <a:pt x="381" y="121"/>
                      <a:pt x="455" y="195"/>
                      <a:pt x="455" y="288"/>
                    </a:cubicBezTo>
                    <a:cubicBezTo>
                      <a:pt x="455" y="381"/>
                      <a:pt x="381" y="455"/>
                      <a:pt x="288" y="455"/>
                    </a:cubicBezTo>
                    <a:cubicBezTo>
                      <a:pt x="195" y="455"/>
                      <a:pt x="121" y="381"/>
                      <a:pt x="121" y="288"/>
                    </a:cubicBezTo>
                    <a:cubicBezTo>
                      <a:pt x="121" y="195"/>
                      <a:pt x="195" y="121"/>
                      <a:pt x="288" y="121"/>
                    </a:cubicBezTo>
                    <a:close/>
                    <a:moveTo>
                      <a:pt x="288" y="0"/>
                    </a:moveTo>
                    <a:cubicBezTo>
                      <a:pt x="130" y="0"/>
                      <a:pt x="1" y="130"/>
                      <a:pt x="1" y="288"/>
                    </a:cubicBezTo>
                    <a:cubicBezTo>
                      <a:pt x="1" y="446"/>
                      <a:pt x="130" y="566"/>
                      <a:pt x="288" y="566"/>
                    </a:cubicBezTo>
                    <a:cubicBezTo>
                      <a:pt x="446" y="566"/>
                      <a:pt x="566" y="446"/>
                      <a:pt x="566" y="288"/>
                    </a:cubicBezTo>
                    <a:cubicBezTo>
                      <a:pt x="566" y="130"/>
                      <a:pt x="446" y="0"/>
                      <a:pt x="288"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6935000" y="2456875"/>
                <a:ext cx="344900" cy="344675"/>
              </a:xfrm>
              <a:custGeom>
                <a:rect b="b" l="l" r="r" t="t"/>
                <a:pathLst>
                  <a:path extrusionOk="0" h="13787" w="13796">
                    <a:moveTo>
                      <a:pt x="6912" y="3796"/>
                    </a:moveTo>
                    <a:cubicBezTo>
                      <a:pt x="7506" y="3796"/>
                      <a:pt x="8099" y="3972"/>
                      <a:pt x="8609" y="4315"/>
                    </a:cubicBezTo>
                    <a:cubicBezTo>
                      <a:pt x="9361" y="4816"/>
                      <a:pt x="9853" y="5614"/>
                      <a:pt x="9964" y="6514"/>
                    </a:cubicBezTo>
                    <a:cubicBezTo>
                      <a:pt x="10149" y="7998"/>
                      <a:pt x="9203" y="9427"/>
                      <a:pt x="7765" y="9835"/>
                    </a:cubicBezTo>
                    <a:cubicBezTo>
                      <a:pt x="7482" y="9916"/>
                      <a:pt x="7191" y="9957"/>
                      <a:pt x="6903" y="9957"/>
                    </a:cubicBezTo>
                    <a:cubicBezTo>
                      <a:pt x="6303" y="9957"/>
                      <a:pt x="5712" y="9783"/>
                      <a:pt x="5205" y="9445"/>
                    </a:cubicBezTo>
                    <a:cubicBezTo>
                      <a:pt x="4453" y="8944"/>
                      <a:pt x="3962" y="8147"/>
                      <a:pt x="3851" y="7247"/>
                    </a:cubicBezTo>
                    <a:cubicBezTo>
                      <a:pt x="3674" y="5762"/>
                      <a:pt x="4620" y="4334"/>
                      <a:pt x="6049" y="3916"/>
                    </a:cubicBezTo>
                    <a:cubicBezTo>
                      <a:pt x="6337" y="3842"/>
                      <a:pt x="6624" y="3796"/>
                      <a:pt x="6912" y="3796"/>
                    </a:cubicBezTo>
                    <a:close/>
                    <a:moveTo>
                      <a:pt x="6911" y="3680"/>
                    </a:moveTo>
                    <a:cubicBezTo>
                      <a:pt x="6614" y="3680"/>
                      <a:pt x="6315" y="3721"/>
                      <a:pt x="6021" y="3805"/>
                    </a:cubicBezTo>
                    <a:cubicBezTo>
                      <a:pt x="4528" y="4232"/>
                      <a:pt x="3544" y="5716"/>
                      <a:pt x="3739" y="7256"/>
                    </a:cubicBezTo>
                    <a:cubicBezTo>
                      <a:pt x="3851" y="8193"/>
                      <a:pt x="4361" y="9028"/>
                      <a:pt x="5140" y="9538"/>
                    </a:cubicBezTo>
                    <a:cubicBezTo>
                      <a:pt x="5669" y="9891"/>
                      <a:pt x="6290" y="10076"/>
                      <a:pt x="6912" y="10076"/>
                    </a:cubicBezTo>
                    <a:cubicBezTo>
                      <a:pt x="7209" y="10076"/>
                      <a:pt x="7506" y="10030"/>
                      <a:pt x="7793" y="9946"/>
                    </a:cubicBezTo>
                    <a:cubicBezTo>
                      <a:pt x="9287" y="9519"/>
                      <a:pt x="10270" y="8035"/>
                      <a:pt x="10084" y="6495"/>
                    </a:cubicBezTo>
                    <a:cubicBezTo>
                      <a:pt x="9964" y="5568"/>
                      <a:pt x="9454" y="4733"/>
                      <a:pt x="8674" y="4213"/>
                    </a:cubicBezTo>
                    <a:cubicBezTo>
                      <a:pt x="8147" y="3862"/>
                      <a:pt x="7534" y="3680"/>
                      <a:pt x="6911" y="3680"/>
                    </a:cubicBezTo>
                    <a:close/>
                    <a:moveTo>
                      <a:pt x="5928" y="118"/>
                    </a:moveTo>
                    <a:cubicBezTo>
                      <a:pt x="5934" y="118"/>
                      <a:pt x="5938" y="122"/>
                      <a:pt x="5938" y="122"/>
                    </a:cubicBezTo>
                    <a:cubicBezTo>
                      <a:pt x="5938" y="122"/>
                      <a:pt x="5947" y="122"/>
                      <a:pt x="5947" y="132"/>
                    </a:cubicBezTo>
                    <a:lnTo>
                      <a:pt x="6411" y="1588"/>
                    </a:lnTo>
                    <a:cubicBezTo>
                      <a:pt x="6428" y="1646"/>
                      <a:pt x="6474" y="1682"/>
                      <a:pt x="6530" y="1682"/>
                    </a:cubicBezTo>
                    <a:cubicBezTo>
                      <a:pt x="6537" y="1682"/>
                      <a:pt x="6543" y="1682"/>
                      <a:pt x="6550" y="1681"/>
                    </a:cubicBezTo>
                    <a:cubicBezTo>
                      <a:pt x="6670" y="1672"/>
                      <a:pt x="6789" y="1668"/>
                      <a:pt x="6907" y="1668"/>
                    </a:cubicBezTo>
                    <a:cubicBezTo>
                      <a:pt x="7323" y="1668"/>
                      <a:pt x="7732" y="1719"/>
                      <a:pt x="8136" y="1820"/>
                    </a:cubicBezTo>
                    <a:cubicBezTo>
                      <a:pt x="8150" y="1824"/>
                      <a:pt x="8163" y="1826"/>
                      <a:pt x="8177" y="1826"/>
                    </a:cubicBezTo>
                    <a:cubicBezTo>
                      <a:pt x="8227" y="1826"/>
                      <a:pt x="8272" y="1799"/>
                      <a:pt x="8294" y="1755"/>
                    </a:cubicBezTo>
                    <a:lnTo>
                      <a:pt x="8999" y="391"/>
                    </a:lnTo>
                    <a:cubicBezTo>
                      <a:pt x="8999" y="382"/>
                      <a:pt x="9018" y="382"/>
                      <a:pt x="9027" y="382"/>
                    </a:cubicBezTo>
                    <a:lnTo>
                      <a:pt x="11003" y="1412"/>
                    </a:lnTo>
                    <a:cubicBezTo>
                      <a:pt x="11012" y="1412"/>
                      <a:pt x="11012" y="1430"/>
                      <a:pt x="11012" y="1440"/>
                    </a:cubicBezTo>
                    <a:lnTo>
                      <a:pt x="10307" y="2794"/>
                    </a:lnTo>
                    <a:cubicBezTo>
                      <a:pt x="10279" y="2850"/>
                      <a:pt x="10289" y="2924"/>
                      <a:pt x="10335" y="2961"/>
                    </a:cubicBezTo>
                    <a:cubicBezTo>
                      <a:pt x="10743" y="3313"/>
                      <a:pt x="11086" y="3731"/>
                      <a:pt x="11365" y="4185"/>
                    </a:cubicBezTo>
                    <a:cubicBezTo>
                      <a:pt x="11386" y="4227"/>
                      <a:pt x="11427" y="4248"/>
                      <a:pt x="11474" y="4248"/>
                    </a:cubicBezTo>
                    <a:cubicBezTo>
                      <a:pt x="11490" y="4248"/>
                      <a:pt x="11506" y="4246"/>
                      <a:pt x="11522" y="4241"/>
                    </a:cubicBezTo>
                    <a:lnTo>
                      <a:pt x="12979" y="3787"/>
                    </a:lnTo>
                    <a:cubicBezTo>
                      <a:pt x="12981" y="3784"/>
                      <a:pt x="12985" y="3783"/>
                      <a:pt x="12989" y="3783"/>
                    </a:cubicBezTo>
                    <a:cubicBezTo>
                      <a:pt x="12997" y="3783"/>
                      <a:pt x="13007" y="3789"/>
                      <a:pt x="13007" y="3796"/>
                    </a:cubicBezTo>
                    <a:lnTo>
                      <a:pt x="13675" y="5920"/>
                    </a:lnTo>
                    <a:cubicBezTo>
                      <a:pt x="13675" y="5929"/>
                      <a:pt x="13675" y="5939"/>
                      <a:pt x="13665" y="5948"/>
                    </a:cubicBezTo>
                    <a:lnTo>
                      <a:pt x="12200" y="6403"/>
                    </a:lnTo>
                    <a:cubicBezTo>
                      <a:pt x="12144" y="6421"/>
                      <a:pt x="12107" y="6486"/>
                      <a:pt x="12107" y="6542"/>
                    </a:cubicBezTo>
                    <a:cubicBezTo>
                      <a:pt x="12144" y="7080"/>
                      <a:pt x="12097" y="7618"/>
                      <a:pt x="11968" y="8137"/>
                    </a:cubicBezTo>
                    <a:cubicBezTo>
                      <a:pt x="11958" y="8202"/>
                      <a:pt x="11986" y="8258"/>
                      <a:pt x="12042" y="8295"/>
                    </a:cubicBezTo>
                    <a:lnTo>
                      <a:pt x="13396" y="9000"/>
                    </a:lnTo>
                    <a:cubicBezTo>
                      <a:pt x="13415" y="9000"/>
                      <a:pt x="13415" y="9009"/>
                      <a:pt x="13406" y="9028"/>
                    </a:cubicBezTo>
                    <a:lnTo>
                      <a:pt x="12385" y="10994"/>
                    </a:lnTo>
                    <a:cubicBezTo>
                      <a:pt x="12379" y="11001"/>
                      <a:pt x="12372" y="11008"/>
                      <a:pt x="12365" y="11008"/>
                    </a:cubicBezTo>
                    <a:cubicBezTo>
                      <a:pt x="12363" y="11008"/>
                      <a:pt x="12360" y="11006"/>
                      <a:pt x="12357" y="11004"/>
                    </a:cubicBezTo>
                    <a:lnTo>
                      <a:pt x="10994" y="10299"/>
                    </a:lnTo>
                    <a:cubicBezTo>
                      <a:pt x="10977" y="10289"/>
                      <a:pt x="10957" y="10284"/>
                      <a:pt x="10936" y="10284"/>
                    </a:cubicBezTo>
                    <a:cubicBezTo>
                      <a:pt x="10899" y="10284"/>
                      <a:pt x="10860" y="10300"/>
                      <a:pt x="10836" y="10336"/>
                    </a:cubicBezTo>
                    <a:cubicBezTo>
                      <a:pt x="10483" y="10735"/>
                      <a:pt x="10066" y="11087"/>
                      <a:pt x="9611" y="11366"/>
                    </a:cubicBezTo>
                    <a:cubicBezTo>
                      <a:pt x="9556" y="11393"/>
                      <a:pt x="9528" y="11458"/>
                      <a:pt x="9546" y="11523"/>
                    </a:cubicBezTo>
                    <a:lnTo>
                      <a:pt x="10010" y="12980"/>
                    </a:lnTo>
                    <a:cubicBezTo>
                      <a:pt x="10010" y="12989"/>
                      <a:pt x="10010" y="12998"/>
                      <a:pt x="10001" y="13008"/>
                    </a:cubicBezTo>
                    <a:lnTo>
                      <a:pt x="7877" y="13675"/>
                    </a:lnTo>
                    <a:cubicBezTo>
                      <a:pt x="7867" y="13675"/>
                      <a:pt x="7849" y="13666"/>
                      <a:pt x="7849" y="13657"/>
                    </a:cubicBezTo>
                    <a:lnTo>
                      <a:pt x="7385" y="12200"/>
                    </a:lnTo>
                    <a:cubicBezTo>
                      <a:pt x="7366" y="12145"/>
                      <a:pt x="7320" y="12108"/>
                      <a:pt x="7255" y="12108"/>
                    </a:cubicBezTo>
                    <a:lnTo>
                      <a:pt x="7246" y="12108"/>
                    </a:lnTo>
                    <a:cubicBezTo>
                      <a:pt x="7128" y="12116"/>
                      <a:pt x="7010" y="12120"/>
                      <a:pt x="6892" y="12120"/>
                    </a:cubicBezTo>
                    <a:cubicBezTo>
                      <a:pt x="6479" y="12120"/>
                      <a:pt x="6064" y="12070"/>
                      <a:pt x="5659" y="11969"/>
                    </a:cubicBezTo>
                    <a:cubicBezTo>
                      <a:pt x="5651" y="11967"/>
                      <a:pt x="5643" y="11967"/>
                      <a:pt x="5635" y="11967"/>
                    </a:cubicBezTo>
                    <a:cubicBezTo>
                      <a:pt x="5579" y="11967"/>
                      <a:pt x="5526" y="11994"/>
                      <a:pt x="5502" y="12043"/>
                    </a:cubicBezTo>
                    <a:lnTo>
                      <a:pt x="4797" y="13397"/>
                    </a:lnTo>
                    <a:cubicBezTo>
                      <a:pt x="4797" y="13404"/>
                      <a:pt x="4787" y="13410"/>
                      <a:pt x="4779" y="13410"/>
                    </a:cubicBezTo>
                    <a:cubicBezTo>
                      <a:pt x="4775" y="13410"/>
                      <a:pt x="4772" y="13409"/>
                      <a:pt x="4769" y="13406"/>
                    </a:cubicBezTo>
                    <a:lnTo>
                      <a:pt x="2793" y="12386"/>
                    </a:lnTo>
                    <a:cubicBezTo>
                      <a:pt x="2784" y="12377"/>
                      <a:pt x="2784" y="12367"/>
                      <a:pt x="2784" y="12358"/>
                    </a:cubicBezTo>
                    <a:lnTo>
                      <a:pt x="3489" y="10994"/>
                    </a:lnTo>
                    <a:cubicBezTo>
                      <a:pt x="3517" y="10939"/>
                      <a:pt x="3507" y="10874"/>
                      <a:pt x="3461" y="10828"/>
                    </a:cubicBezTo>
                    <a:cubicBezTo>
                      <a:pt x="3053" y="10475"/>
                      <a:pt x="2709" y="10067"/>
                      <a:pt x="2431" y="9612"/>
                    </a:cubicBezTo>
                    <a:cubicBezTo>
                      <a:pt x="2409" y="9568"/>
                      <a:pt x="2364" y="9542"/>
                      <a:pt x="2314" y="9542"/>
                    </a:cubicBezTo>
                    <a:cubicBezTo>
                      <a:pt x="2301" y="9542"/>
                      <a:pt x="2287" y="9543"/>
                      <a:pt x="2273" y="9547"/>
                    </a:cubicBezTo>
                    <a:lnTo>
                      <a:pt x="817" y="10011"/>
                    </a:lnTo>
                    <a:cubicBezTo>
                      <a:pt x="808" y="10011"/>
                      <a:pt x="789" y="10002"/>
                      <a:pt x="789" y="9993"/>
                    </a:cubicBezTo>
                    <a:lnTo>
                      <a:pt x="121" y="7878"/>
                    </a:lnTo>
                    <a:cubicBezTo>
                      <a:pt x="121" y="7868"/>
                      <a:pt x="121" y="7850"/>
                      <a:pt x="131" y="7850"/>
                    </a:cubicBezTo>
                    <a:lnTo>
                      <a:pt x="1596" y="7386"/>
                    </a:lnTo>
                    <a:cubicBezTo>
                      <a:pt x="1652" y="7367"/>
                      <a:pt x="1689" y="7312"/>
                      <a:pt x="1689" y="7247"/>
                    </a:cubicBezTo>
                    <a:cubicBezTo>
                      <a:pt x="1652" y="6709"/>
                      <a:pt x="1698" y="6180"/>
                      <a:pt x="1828" y="5651"/>
                    </a:cubicBezTo>
                    <a:cubicBezTo>
                      <a:pt x="1837" y="5595"/>
                      <a:pt x="1810" y="5531"/>
                      <a:pt x="1754" y="5503"/>
                    </a:cubicBezTo>
                    <a:lnTo>
                      <a:pt x="400" y="4798"/>
                    </a:lnTo>
                    <a:cubicBezTo>
                      <a:pt x="390" y="4788"/>
                      <a:pt x="381" y="4779"/>
                      <a:pt x="390" y="4770"/>
                    </a:cubicBezTo>
                    <a:lnTo>
                      <a:pt x="1411" y="2794"/>
                    </a:lnTo>
                    <a:cubicBezTo>
                      <a:pt x="1420" y="2785"/>
                      <a:pt x="1429" y="2785"/>
                      <a:pt x="1439" y="2785"/>
                    </a:cubicBezTo>
                    <a:lnTo>
                      <a:pt x="2802" y="3490"/>
                    </a:lnTo>
                    <a:cubicBezTo>
                      <a:pt x="2823" y="3500"/>
                      <a:pt x="2845" y="3505"/>
                      <a:pt x="2867" y="3505"/>
                    </a:cubicBezTo>
                    <a:cubicBezTo>
                      <a:pt x="2904" y="3505"/>
                      <a:pt x="2940" y="3491"/>
                      <a:pt x="2969" y="3462"/>
                    </a:cubicBezTo>
                    <a:cubicBezTo>
                      <a:pt x="3322" y="3054"/>
                      <a:pt x="3730" y="2710"/>
                      <a:pt x="4184" y="2432"/>
                    </a:cubicBezTo>
                    <a:cubicBezTo>
                      <a:pt x="4240" y="2395"/>
                      <a:pt x="4268" y="2330"/>
                      <a:pt x="4249" y="2274"/>
                    </a:cubicBezTo>
                    <a:lnTo>
                      <a:pt x="3786" y="818"/>
                    </a:lnTo>
                    <a:cubicBezTo>
                      <a:pt x="3786" y="799"/>
                      <a:pt x="3786" y="790"/>
                      <a:pt x="3804" y="790"/>
                    </a:cubicBezTo>
                    <a:lnTo>
                      <a:pt x="5919" y="122"/>
                    </a:lnTo>
                    <a:cubicBezTo>
                      <a:pt x="5922" y="119"/>
                      <a:pt x="5925" y="118"/>
                      <a:pt x="5928" y="118"/>
                    </a:cubicBezTo>
                    <a:close/>
                    <a:moveTo>
                      <a:pt x="5925" y="1"/>
                    </a:moveTo>
                    <a:cubicBezTo>
                      <a:pt x="5910" y="1"/>
                      <a:pt x="5896" y="4"/>
                      <a:pt x="5882" y="11"/>
                    </a:cubicBezTo>
                    <a:lnTo>
                      <a:pt x="3767" y="679"/>
                    </a:lnTo>
                    <a:cubicBezTo>
                      <a:pt x="3693" y="697"/>
                      <a:pt x="3656" y="781"/>
                      <a:pt x="3674" y="846"/>
                    </a:cubicBezTo>
                    <a:lnTo>
                      <a:pt x="4138" y="2312"/>
                    </a:lnTo>
                    <a:cubicBezTo>
                      <a:pt x="4138" y="2321"/>
                      <a:pt x="4138" y="2330"/>
                      <a:pt x="4129" y="2330"/>
                    </a:cubicBezTo>
                    <a:cubicBezTo>
                      <a:pt x="3656" y="2618"/>
                      <a:pt x="3238" y="2970"/>
                      <a:pt x="2876" y="3378"/>
                    </a:cubicBezTo>
                    <a:cubicBezTo>
                      <a:pt x="2867" y="3388"/>
                      <a:pt x="2858" y="3388"/>
                      <a:pt x="2849" y="3388"/>
                    </a:cubicBezTo>
                    <a:lnTo>
                      <a:pt x="1494" y="2683"/>
                    </a:lnTo>
                    <a:cubicBezTo>
                      <a:pt x="1474" y="2671"/>
                      <a:pt x="1453" y="2666"/>
                      <a:pt x="1431" y="2666"/>
                    </a:cubicBezTo>
                    <a:cubicBezTo>
                      <a:pt x="1383" y="2666"/>
                      <a:pt x="1334" y="2693"/>
                      <a:pt x="1309" y="2738"/>
                    </a:cubicBezTo>
                    <a:lnTo>
                      <a:pt x="288" y="4714"/>
                    </a:lnTo>
                    <a:cubicBezTo>
                      <a:pt x="251" y="4779"/>
                      <a:pt x="279" y="4863"/>
                      <a:pt x="344" y="4900"/>
                    </a:cubicBezTo>
                    <a:lnTo>
                      <a:pt x="1698" y="5605"/>
                    </a:lnTo>
                    <a:cubicBezTo>
                      <a:pt x="1708" y="5605"/>
                      <a:pt x="1717" y="5614"/>
                      <a:pt x="1708" y="5623"/>
                    </a:cubicBezTo>
                    <a:cubicBezTo>
                      <a:pt x="1578" y="6161"/>
                      <a:pt x="1531" y="6709"/>
                      <a:pt x="1568" y="7256"/>
                    </a:cubicBezTo>
                    <a:cubicBezTo>
                      <a:pt x="1568" y="7265"/>
                      <a:pt x="1568" y="7275"/>
                      <a:pt x="1559" y="7275"/>
                    </a:cubicBezTo>
                    <a:lnTo>
                      <a:pt x="93" y="7738"/>
                    </a:lnTo>
                    <a:cubicBezTo>
                      <a:pt x="66" y="7748"/>
                      <a:pt x="38" y="7766"/>
                      <a:pt x="19" y="7803"/>
                    </a:cubicBezTo>
                    <a:cubicBezTo>
                      <a:pt x="1" y="7831"/>
                      <a:pt x="1" y="7868"/>
                      <a:pt x="10" y="7905"/>
                    </a:cubicBezTo>
                    <a:lnTo>
                      <a:pt x="678" y="10030"/>
                    </a:lnTo>
                    <a:cubicBezTo>
                      <a:pt x="692" y="10087"/>
                      <a:pt x="746" y="10122"/>
                      <a:pt x="803" y="10122"/>
                    </a:cubicBezTo>
                    <a:cubicBezTo>
                      <a:pt x="820" y="10122"/>
                      <a:pt x="837" y="10119"/>
                      <a:pt x="854" y="10113"/>
                    </a:cubicBezTo>
                    <a:lnTo>
                      <a:pt x="2311" y="9659"/>
                    </a:lnTo>
                    <a:cubicBezTo>
                      <a:pt x="2313" y="9656"/>
                      <a:pt x="2316" y="9655"/>
                      <a:pt x="2318" y="9655"/>
                    </a:cubicBezTo>
                    <a:cubicBezTo>
                      <a:pt x="2324" y="9655"/>
                      <a:pt x="2329" y="9661"/>
                      <a:pt x="2329" y="9668"/>
                    </a:cubicBezTo>
                    <a:cubicBezTo>
                      <a:pt x="2617" y="10132"/>
                      <a:pt x="2969" y="10558"/>
                      <a:pt x="3387" y="10920"/>
                    </a:cubicBezTo>
                    <a:cubicBezTo>
                      <a:pt x="3387" y="10920"/>
                      <a:pt x="3396" y="10930"/>
                      <a:pt x="3387" y="10939"/>
                    </a:cubicBezTo>
                    <a:lnTo>
                      <a:pt x="2682" y="12302"/>
                    </a:lnTo>
                    <a:cubicBezTo>
                      <a:pt x="2645" y="12367"/>
                      <a:pt x="2672" y="12451"/>
                      <a:pt x="2737" y="12479"/>
                    </a:cubicBezTo>
                    <a:lnTo>
                      <a:pt x="4713" y="13508"/>
                    </a:lnTo>
                    <a:cubicBezTo>
                      <a:pt x="4733" y="13520"/>
                      <a:pt x="4755" y="13525"/>
                      <a:pt x="4776" y="13525"/>
                    </a:cubicBezTo>
                    <a:cubicBezTo>
                      <a:pt x="4825" y="13525"/>
                      <a:pt x="4873" y="13498"/>
                      <a:pt x="4899" y="13453"/>
                    </a:cubicBezTo>
                    <a:lnTo>
                      <a:pt x="5604" y="12089"/>
                    </a:lnTo>
                    <a:cubicBezTo>
                      <a:pt x="5613" y="12080"/>
                      <a:pt x="5622" y="12080"/>
                      <a:pt x="5632" y="12080"/>
                    </a:cubicBezTo>
                    <a:cubicBezTo>
                      <a:pt x="6043" y="12181"/>
                      <a:pt x="6465" y="12231"/>
                      <a:pt x="6890" y="12231"/>
                    </a:cubicBezTo>
                    <a:cubicBezTo>
                      <a:pt x="7012" y="12231"/>
                      <a:pt x="7133" y="12227"/>
                      <a:pt x="7255" y="12219"/>
                    </a:cubicBezTo>
                    <a:cubicBezTo>
                      <a:pt x="7264" y="12219"/>
                      <a:pt x="7274" y="12228"/>
                      <a:pt x="7274" y="12238"/>
                    </a:cubicBezTo>
                    <a:lnTo>
                      <a:pt x="7737" y="13694"/>
                    </a:lnTo>
                    <a:cubicBezTo>
                      <a:pt x="7747" y="13731"/>
                      <a:pt x="7775" y="13759"/>
                      <a:pt x="7802" y="13777"/>
                    </a:cubicBezTo>
                    <a:cubicBezTo>
                      <a:pt x="7821" y="13787"/>
                      <a:pt x="7849" y="13787"/>
                      <a:pt x="7867" y="13787"/>
                    </a:cubicBezTo>
                    <a:lnTo>
                      <a:pt x="7904" y="13787"/>
                    </a:lnTo>
                    <a:lnTo>
                      <a:pt x="10029" y="13119"/>
                    </a:lnTo>
                    <a:cubicBezTo>
                      <a:pt x="10066" y="13100"/>
                      <a:pt x="10094" y="13082"/>
                      <a:pt x="10112" y="13045"/>
                    </a:cubicBezTo>
                    <a:cubicBezTo>
                      <a:pt x="10131" y="13017"/>
                      <a:pt x="10131" y="12980"/>
                      <a:pt x="10122" y="12943"/>
                    </a:cubicBezTo>
                    <a:lnTo>
                      <a:pt x="9658" y="11486"/>
                    </a:lnTo>
                    <a:cubicBezTo>
                      <a:pt x="9658" y="11477"/>
                      <a:pt x="9658" y="11468"/>
                      <a:pt x="9667" y="11458"/>
                    </a:cubicBezTo>
                    <a:cubicBezTo>
                      <a:pt x="10131" y="11180"/>
                      <a:pt x="10558" y="10828"/>
                      <a:pt x="10919" y="10410"/>
                    </a:cubicBezTo>
                    <a:cubicBezTo>
                      <a:pt x="10919" y="10405"/>
                      <a:pt x="10922" y="10403"/>
                      <a:pt x="10925" y="10403"/>
                    </a:cubicBezTo>
                    <a:cubicBezTo>
                      <a:pt x="10929" y="10403"/>
                      <a:pt x="10933" y="10405"/>
                      <a:pt x="10938" y="10410"/>
                    </a:cubicBezTo>
                    <a:lnTo>
                      <a:pt x="12302" y="11115"/>
                    </a:lnTo>
                    <a:cubicBezTo>
                      <a:pt x="12321" y="11123"/>
                      <a:pt x="12341" y="11127"/>
                      <a:pt x="12361" y="11127"/>
                    </a:cubicBezTo>
                    <a:cubicBezTo>
                      <a:pt x="12411" y="11127"/>
                      <a:pt x="12461" y="11103"/>
                      <a:pt x="12487" y="11050"/>
                    </a:cubicBezTo>
                    <a:lnTo>
                      <a:pt x="13508" y="9083"/>
                    </a:lnTo>
                    <a:cubicBezTo>
                      <a:pt x="13545" y="9019"/>
                      <a:pt x="13517" y="8935"/>
                      <a:pt x="13452" y="8898"/>
                    </a:cubicBezTo>
                    <a:lnTo>
                      <a:pt x="12088" y="8193"/>
                    </a:lnTo>
                    <a:cubicBezTo>
                      <a:pt x="12079" y="8184"/>
                      <a:pt x="12079" y="8174"/>
                      <a:pt x="12079" y="8165"/>
                    </a:cubicBezTo>
                    <a:cubicBezTo>
                      <a:pt x="12209" y="7636"/>
                      <a:pt x="12264" y="7089"/>
                      <a:pt x="12227" y="6542"/>
                    </a:cubicBezTo>
                    <a:cubicBezTo>
                      <a:pt x="12227" y="6532"/>
                      <a:pt x="12227" y="6523"/>
                      <a:pt x="12237" y="6523"/>
                    </a:cubicBezTo>
                    <a:lnTo>
                      <a:pt x="13693" y="6059"/>
                    </a:lnTo>
                    <a:cubicBezTo>
                      <a:pt x="13730" y="6050"/>
                      <a:pt x="13758" y="6022"/>
                      <a:pt x="13777" y="5994"/>
                    </a:cubicBezTo>
                    <a:cubicBezTo>
                      <a:pt x="13795" y="5957"/>
                      <a:pt x="13795" y="5920"/>
                      <a:pt x="13786" y="5883"/>
                    </a:cubicBezTo>
                    <a:lnTo>
                      <a:pt x="13118" y="3768"/>
                    </a:lnTo>
                    <a:cubicBezTo>
                      <a:pt x="13095" y="3706"/>
                      <a:pt x="13040" y="3670"/>
                      <a:pt x="12980" y="3670"/>
                    </a:cubicBezTo>
                    <a:cubicBezTo>
                      <a:pt x="12967" y="3670"/>
                      <a:pt x="12954" y="3672"/>
                      <a:pt x="12942" y="3675"/>
                    </a:cubicBezTo>
                    <a:lnTo>
                      <a:pt x="11485" y="4139"/>
                    </a:lnTo>
                    <a:cubicBezTo>
                      <a:pt x="11476" y="4139"/>
                      <a:pt x="11467" y="4139"/>
                      <a:pt x="11457" y="4130"/>
                    </a:cubicBezTo>
                    <a:cubicBezTo>
                      <a:pt x="11179" y="3657"/>
                      <a:pt x="10827" y="3239"/>
                      <a:pt x="10409" y="2877"/>
                    </a:cubicBezTo>
                    <a:cubicBezTo>
                      <a:pt x="10400" y="2868"/>
                      <a:pt x="10400" y="2859"/>
                      <a:pt x="10409" y="2850"/>
                    </a:cubicBezTo>
                    <a:lnTo>
                      <a:pt x="11114" y="1495"/>
                    </a:lnTo>
                    <a:cubicBezTo>
                      <a:pt x="11142" y="1430"/>
                      <a:pt x="11123" y="1347"/>
                      <a:pt x="11049" y="1310"/>
                    </a:cubicBezTo>
                    <a:lnTo>
                      <a:pt x="9083" y="289"/>
                    </a:lnTo>
                    <a:cubicBezTo>
                      <a:pt x="9063" y="278"/>
                      <a:pt x="9041" y="273"/>
                      <a:pt x="9020" y="273"/>
                    </a:cubicBezTo>
                    <a:cubicBezTo>
                      <a:pt x="8971" y="273"/>
                      <a:pt x="8923" y="300"/>
                      <a:pt x="8897" y="345"/>
                    </a:cubicBezTo>
                    <a:lnTo>
                      <a:pt x="8192" y="1699"/>
                    </a:lnTo>
                    <a:cubicBezTo>
                      <a:pt x="8185" y="1706"/>
                      <a:pt x="8179" y="1712"/>
                      <a:pt x="8172" y="1712"/>
                    </a:cubicBezTo>
                    <a:cubicBezTo>
                      <a:pt x="8170" y="1712"/>
                      <a:pt x="8167" y="1711"/>
                      <a:pt x="8164" y="1709"/>
                    </a:cubicBezTo>
                    <a:cubicBezTo>
                      <a:pt x="7753" y="1608"/>
                      <a:pt x="7330" y="1557"/>
                      <a:pt x="6905" y="1557"/>
                    </a:cubicBezTo>
                    <a:cubicBezTo>
                      <a:pt x="6784" y="1557"/>
                      <a:pt x="6662" y="1561"/>
                      <a:pt x="6541" y="1569"/>
                    </a:cubicBezTo>
                    <a:cubicBezTo>
                      <a:pt x="6531" y="1569"/>
                      <a:pt x="6522" y="1560"/>
                      <a:pt x="6522" y="1560"/>
                    </a:cubicBezTo>
                    <a:lnTo>
                      <a:pt x="6058" y="94"/>
                    </a:lnTo>
                    <a:cubicBezTo>
                      <a:pt x="6049" y="67"/>
                      <a:pt x="6021" y="39"/>
                      <a:pt x="5993" y="20"/>
                    </a:cubicBezTo>
                    <a:cubicBezTo>
                      <a:pt x="5970" y="9"/>
                      <a:pt x="5948" y="1"/>
                      <a:pt x="5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9"/>
              <p:cNvSpPr/>
              <p:nvPr/>
            </p:nvSpPr>
            <p:spPr>
              <a:xfrm>
                <a:off x="7073000" y="2596525"/>
                <a:ext cx="406100" cy="280875"/>
              </a:xfrm>
              <a:custGeom>
                <a:rect b="b" l="l" r="r" t="t"/>
                <a:pathLst>
                  <a:path extrusionOk="0" h="11235" w="16244">
                    <a:moveTo>
                      <a:pt x="418" y="0"/>
                    </a:moveTo>
                    <a:cubicBezTo>
                      <a:pt x="186" y="0"/>
                      <a:pt x="0" y="186"/>
                      <a:pt x="0" y="427"/>
                    </a:cubicBezTo>
                    <a:lnTo>
                      <a:pt x="0" y="11086"/>
                    </a:lnTo>
                    <a:cubicBezTo>
                      <a:pt x="0" y="11169"/>
                      <a:pt x="65" y="11234"/>
                      <a:pt x="149" y="11234"/>
                    </a:cubicBezTo>
                    <a:lnTo>
                      <a:pt x="16095" y="11234"/>
                    </a:lnTo>
                    <a:cubicBezTo>
                      <a:pt x="16179" y="11234"/>
                      <a:pt x="16244" y="11169"/>
                      <a:pt x="16244" y="11086"/>
                    </a:cubicBezTo>
                    <a:lnTo>
                      <a:pt x="16244" y="427"/>
                    </a:lnTo>
                    <a:cubicBezTo>
                      <a:pt x="16244" y="186"/>
                      <a:pt x="16058" y="0"/>
                      <a:pt x="15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9"/>
              <p:cNvSpPr/>
              <p:nvPr/>
            </p:nvSpPr>
            <p:spPr>
              <a:xfrm>
                <a:off x="7071375" y="2595125"/>
                <a:ext cx="409350" cy="283650"/>
              </a:xfrm>
              <a:custGeom>
                <a:rect b="b" l="l" r="r" t="t"/>
                <a:pathLst>
                  <a:path extrusionOk="0" h="11346" w="16374">
                    <a:moveTo>
                      <a:pt x="15882" y="112"/>
                    </a:moveTo>
                    <a:cubicBezTo>
                      <a:pt x="16086" y="112"/>
                      <a:pt x="16253" y="279"/>
                      <a:pt x="16253" y="483"/>
                    </a:cubicBezTo>
                    <a:lnTo>
                      <a:pt x="16253" y="11142"/>
                    </a:lnTo>
                    <a:cubicBezTo>
                      <a:pt x="16253" y="11188"/>
                      <a:pt x="16216" y="11235"/>
                      <a:pt x="16160" y="11235"/>
                    </a:cubicBezTo>
                    <a:lnTo>
                      <a:pt x="204" y="11235"/>
                    </a:lnTo>
                    <a:cubicBezTo>
                      <a:pt x="158" y="11235"/>
                      <a:pt x="121" y="11188"/>
                      <a:pt x="121" y="11142"/>
                    </a:cubicBezTo>
                    <a:lnTo>
                      <a:pt x="121" y="483"/>
                    </a:lnTo>
                    <a:cubicBezTo>
                      <a:pt x="121" y="279"/>
                      <a:pt x="279" y="112"/>
                      <a:pt x="483" y="112"/>
                    </a:cubicBezTo>
                    <a:close/>
                    <a:moveTo>
                      <a:pt x="483" y="1"/>
                    </a:moveTo>
                    <a:cubicBezTo>
                      <a:pt x="223" y="1"/>
                      <a:pt x="0" y="214"/>
                      <a:pt x="0" y="483"/>
                    </a:cubicBezTo>
                    <a:lnTo>
                      <a:pt x="0" y="11142"/>
                    </a:lnTo>
                    <a:cubicBezTo>
                      <a:pt x="0" y="11253"/>
                      <a:pt x="93" y="11346"/>
                      <a:pt x="214" y="11346"/>
                    </a:cubicBezTo>
                    <a:lnTo>
                      <a:pt x="16160" y="11346"/>
                    </a:lnTo>
                    <a:cubicBezTo>
                      <a:pt x="16281" y="11346"/>
                      <a:pt x="16364" y="11253"/>
                      <a:pt x="16374" y="11142"/>
                    </a:cubicBezTo>
                    <a:lnTo>
                      <a:pt x="16374" y="483"/>
                    </a:lnTo>
                    <a:cubicBezTo>
                      <a:pt x="16374" y="214"/>
                      <a:pt x="16151" y="1"/>
                      <a:pt x="15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a:off x="7102675" y="2623425"/>
                <a:ext cx="346750" cy="227075"/>
              </a:xfrm>
              <a:custGeom>
                <a:rect b="b" l="l" r="r" t="t"/>
                <a:pathLst>
                  <a:path extrusionOk="0" h="9083" w="13870">
                    <a:moveTo>
                      <a:pt x="1" y="0"/>
                    </a:moveTo>
                    <a:lnTo>
                      <a:pt x="1" y="9082"/>
                    </a:lnTo>
                    <a:lnTo>
                      <a:pt x="13869" y="9082"/>
                    </a:lnTo>
                    <a:lnTo>
                      <a:pt x="13869" y="7403"/>
                    </a:lnTo>
                    <a:lnTo>
                      <a:pt x="13869" y="2097"/>
                    </a:lnTo>
                    <a:lnTo>
                      <a:pt x="13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7101050" y="2622025"/>
                <a:ext cx="349775" cy="229850"/>
              </a:xfrm>
              <a:custGeom>
                <a:rect b="b" l="l" r="r" t="t"/>
                <a:pathLst>
                  <a:path extrusionOk="0" h="9194" w="13991">
                    <a:moveTo>
                      <a:pt x="66" y="1"/>
                    </a:moveTo>
                    <a:cubicBezTo>
                      <a:pt x="29" y="1"/>
                      <a:pt x="1" y="28"/>
                      <a:pt x="1" y="56"/>
                    </a:cubicBezTo>
                    <a:lnTo>
                      <a:pt x="1" y="9138"/>
                    </a:lnTo>
                    <a:cubicBezTo>
                      <a:pt x="1" y="9166"/>
                      <a:pt x="29" y="9194"/>
                      <a:pt x="66" y="9194"/>
                    </a:cubicBezTo>
                    <a:lnTo>
                      <a:pt x="13934" y="9194"/>
                    </a:lnTo>
                    <a:cubicBezTo>
                      <a:pt x="13971" y="9194"/>
                      <a:pt x="13990" y="9166"/>
                      <a:pt x="13990" y="9138"/>
                    </a:cubicBezTo>
                    <a:lnTo>
                      <a:pt x="13990" y="7459"/>
                    </a:lnTo>
                    <a:cubicBezTo>
                      <a:pt x="13990" y="7422"/>
                      <a:pt x="13971" y="7394"/>
                      <a:pt x="13934" y="7394"/>
                    </a:cubicBezTo>
                    <a:cubicBezTo>
                      <a:pt x="13907" y="7394"/>
                      <a:pt x="13879" y="7422"/>
                      <a:pt x="13879" y="7459"/>
                    </a:cubicBezTo>
                    <a:lnTo>
                      <a:pt x="13879" y="9073"/>
                    </a:lnTo>
                    <a:lnTo>
                      <a:pt x="121" y="9073"/>
                    </a:lnTo>
                    <a:lnTo>
                      <a:pt x="121" y="112"/>
                    </a:lnTo>
                    <a:lnTo>
                      <a:pt x="13879" y="112"/>
                    </a:lnTo>
                    <a:lnTo>
                      <a:pt x="13879" y="2153"/>
                    </a:lnTo>
                    <a:cubicBezTo>
                      <a:pt x="13879" y="2190"/>
                      <a:pt x="13907" y="2218"/>
                      <a:pt x="13934" y="2218"/>
                    </a:cubicBezTo>
                    <a:cubicBezTo>
                      <a:pt x="13971" y="2218"/>
                      <a:pt x="13990" y="2190"/>
                      <a:pt x="13990" y="2153"/>
                    </a:cubicBezTo>
                    <a:lnTo>
                      <a:pt x="13990" y="56"/>
                    </a:lnTo>
                    <a:cubicBezTo>
                      <a:pt x="13990" y="28"/>
                      <a:pt x="13971" y="1"/>
                      <a:pt x="13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a:off x="7448000" y="2694150"/>
                <a:ext cx="2825" cy="76100"/>
              </a:xfrm>
              <a:custGeom>
                <a:rect b="b" l="l" r="r" t="t"/>
                <a:pathLst>
                  <a:path extrusionOk="0" h="3044" w="113">
                    <a:moveTo>
                      <a:pt x="56" y="1"/>
                    </a:moveTo>
                    <a:cubicBezTo>
                      <a:pt x="29" y="1"/>
                      <a:pt x="1" y="28"/>
                      <a:pt x="1" y="66"/>
                    </a:cubicBezTo>
                    <a:lnTo>
                      <a:pt x="1" y="2988"/>
                    </a:lnTo>
                    <a:cubicBezTo>
                      <a:pt x="1" y="3025"/>
                      <a:pt x="29" y="3043"/>
                      <a:pt x="56" y="3043"/>
                    </a:cubicBezTo>
                    <a:cubicBezTo>
                      <a:pt x="93" y="3043"/>
                      <a:pt x="112" y="3025"/>
                      <a:pt x="112" y="2988"/>
                    </a:cubicBezTo>
                    <a:lnTo>
                      <a:pt x="112" y="66"/>
                    </a:lnTo>
                    <a:cubicBezTo>
                      <a:pt x="112" y="28"/>
                      <a:pt x="84"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9"/>
              <p:cNvSpPr/>
              <p:nvPr/>
            </p:nvSpPr>
            <p:spPr>
              <a:xfrm>
                <a:off x="7271525" y="2605800"/>
                <a:ext cx="9050" cy="9075"/>
              </a:xfrm>
              <a:custGeom>
                <a:rect b="b" l="l" r="r" t="t"/>
                <a:pathLst>
                  <a:path extrusionOk="0" h="363" w="362">
                    <a:moveTo>
                      <a:pt x="176" y="112"/>
                    </a:moveTo>
                    <a:cubicBezTo>
                      <a:pt x="214" y="112"/>
                      <a:pt x="251" y="139"/>
                      <a:pt x="251" y="177"/>
                    </a:cubicBezTo>
                    <a:cubicBezTo>
                      <a:pt x="251" y="214"/>
                      <a:pt x="214" y="251"/>
                      <a:pt x="176" y="251"/>
                    </a:cubicBezTo>
                    <a:cubicBezTo>
                      <a:pt x="139" y="251"/>
                      <a:pt x="111" y="214"/>
                      <a:pt x="111" y="177"/>
                    </a:cubicBezTo>
                    <a:cubicBezTo>
                      <a:pt x="111" y="149"/>
                      <a:pt x="139" y="112"/>
                      <a:pt x="176" y="112"/>
                    </a:cubicBezTo>
                    <a:close/>
                    <a:moveTo>
                      <a:pt x="176" y="0"/>
                    </a:moveTo>
                    <a:cubicBezTo>
                      <a:pt x="84" y="0"/>
                      <a:pt x="0" y="84"/>
                      <a:pt x="0" y="177"/>
                    </a:cubicBezTo>
                    <a:cubicBezTo>
                      <a:pt x="0" y="279"/>
                      <a:pt x="84" y="362"/>
                      <a:pt x="176" y="362"/>
                    </a:cubicBezTo>
                    <a:cubicBezTo>
                      <a:pt x="278" y="362"/>
                      <a:pt x="362" y="279"/>
                      <a:pt x="362" y="177"/>
                    </a:cubicBezTo>
                    <a:cubicBezTo>
                      <a:pt x="362" y="84"/>
                      <a:pt x="278"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9"/>
              <p:cNvSpPr/>
              <p:nvPr/>
            </p:nvSpPr>
            <p:spPr>
              <a:xfrm>
                <a:off x="7006425" y="2875275"/>
                <a:ext cx="539250" cy="36450"/>
              </a:xfrm>
              <a:custGeom>
                <a:rect b="b" l="l" r="r" t="t"/>
                <a:pathLst>
                  <a:path extrusionOk="0" h="1458" w="21570">
                    <a:moveTo>
                      <a:pt x="1" y="1"/>
                    </a:moveTo>
                    <a:lnTo>
                      <a:pt x="1" y="882"/>
                    </a:lnTo>
                    <a:cubicBezTo>
                      <a:pt x="1" y="1197"/>
                      <a:pt x="251" y="1457"/>
                      <a:pt x="567" y="1457"/>
                    </a:cubicBezTo>
                    <a:lnTo>
                      <a:pt x="21003" y="1457"/>
                    </a:lnTo>
                    <a:cubicBezTo>
                      <a:pt x="21309" y="1457"/>
                      <a:pt x="21569" y="1197"/>
                      <a:pt x="21569" y="882"/>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9"/>
              <p:cNvSpPr/>
              <p:nvPr/>
            </p:nvSpPr>
            <p:spPr>
              <a:xfrm>
                <a:off x="7005050" y="2873900"/>
                <a:ext cx="542000" cy="39200"/>
              </a:xfrm>
              <a:custGeom>
                <a:rect b="b" l="l" r="r" t="t"/>
                <a:pathLst>
                  <a:path extrusionOk="0" h="1568" w="21680">
                    <a:moveTo>
                      <a:pt x="21569" y="111"/>
                    </a:moveTo>
                    <a:lnTo>
                      <a:pt x="21569" y="937"/>
                    </a:lnTo>
                    <a:cubicBezTo>
                      <a:pt x="21569" y="1225"/>
                      <a:pt x="21337" y="1447"/>
                      <a:pt x="21058" y="1447"/>
                    </a:cubicBezTo>
                    <a:lnTo>
                      <a:pt x="622" y="1447"/>
                    </a:lnTo>
                    <a:cubicBezTo>
                      <a:pt x="343" y="1447"/>
                      <a:pt x="112" y="1225"/>
                      <a:pt x="112" y="937"/>
                    </a:cubicBezTo>
                    <a:lnTo>
                      <a:pt x="112" y="111"/>
                    </a:lnTo>
                    <a:close/>
                    <a:moveTo>
                      <a:pt x="56" y="0"/>
                    </a:moveTo>
                    <a:cubicBezTo>
                      <a:pt x="19" y="0"/>
                      <a:pt x="0" y="19"/>
                      <a:pt x="0" y="56"/>
                    </a:cubicBezTo>
                    <a:lnTo>
                      <a:pt x="0" y="937"/>
                    </a:lnTo>
                    <a:cubicBezTo>
                      <a:pt x="0" y="1290"/>
                      <a:pt x="279" y="1568"/>
                      <a:pt x="622" y="1568"/>
                    </a:cubicBezTo>
                    <a:lnTo>
                      <a:pt x="21058" y="1568"/>
                    </a:lnTo>
                    <a:cubicBezTo>
                      <a:pt x="21402" y="1568"/>
                      <a:pt x="21680" y="1290"/>
                      <a:pt x="21680" y="937"/>
                    </a:cubicBezTo>
                    <a:lnTo>
                      <a:pt x="21680" y="56"/>
                    </a:lnTo>
                    <a:cubicBezTo>
                      <a:pt x="21680" y="19"/>
                      <a:pt x="21652" y="0"/>
                      <a:pt x="21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9"/>
              <p:cNvSpPr/>
              <p:nvPr/>
            </p:nvSpPr>
            <p:spPr>
              <a:xfrm>
                <a:off x="7010150" y="2901725"/>
                <a:ext cx="531800" cy="2800"/>
              </a:xfrm>
              <a:custGeom>
                <a:rect b="b" l="l" r="r" t="t"/>
                <a:pathLst>
                  <a:path extrusionOk="0" h="112" w="21272">
                    <a:moveTo>
                      <a:pt x="56" y="0"/>
                    </a:moveTo>
                    <a:cubicBezTo>
                      <a:pt x="28" y="0"/>
                      <a:pt x="0" y="19"/>
                      <a:pt x="0" y="56"/>
                    </a:cubicBezTo>
                    <a:cubicBezTo>
                      <a:pt x="0" y="84"/>
                      <a:pt x="28" y="112"/>
                      <a:pt x="56" y="112"/>
                    </a:cubicBezTo>
                    <a:lnTo>
                      <a:pt x="21216" y="112"/>
                    </a:lnTo>
                    <a:cubicBezTo>
                      <a:pt x="21244" y="112"/>
                      <a:pt x="21272" y="84"/>
                      <a:pt x="21272" y="56"/>
                    </a:cubicBezTo>
                    <a:cubicBezTo>
                      <a:pt x="21272" y="19"/>
                      <a:pt x="21244"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9"/>
              <p:cNvSpPr/>
              <p:nvPr/>
            </p:nvSpPr>
            <p:spPr>
              <a:xfrm>
                <a:off x="7224425" y="2877600"/>
                <a:ext cx="103000" cy="11400"/>
              </a:xfrm>
              <a:custGeom>
                <a:rect b="b" l="l" r="r" t="t"/>
                <a:pathLst>
                  <a:path extrusionOk="0" h="456" w="4120">
                    <a:moveTo>
                      <a:pt x="1" y="0"/>
                    </a:moveTo>
                    <a:lnTo>
                      <a:pt x="1" y="455"/>
                    </a:lnTo>
                    <a:lnTo>
                      <a:pt x="4120" y="455"/>
                    </a:lnTo>
                    <a:lnTo>
                      <a:pt x="41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9"/>
              <p:cNvSpPr/>
              <p:nvPr/>
            </p:nvSpPr>
            <p:spPr>
              <a:xfrm>
                <a:off x="7223050" y="2875975"/>
                <a:ext cx="106000" cy="14400"/>
              </a:xfrm>
              <a:custGeom>
                <a:rect b="b" l="l" r="r" t="t"/>
                <a:pathLst>
                  <a:path extrusionOk="0" h="576" w="4240">
                    <a:moveTo>
                      <a:pt x="4119" y="121"/>
                    </a:moveTo>
                    <a:lnTo>
                      <a:pt x="4119" y="455"/>
                    </a:lnTo>
                    <a:lnTo>
                      <a:pt x="121" y="455"/>
                    </a:lnTo>
                    <a:lnTo>
                      <a:pt x="121" y="121"/>
                    </a:lnTo>
                    <a:close/>
                    <a:moveTo>
                      <a:pt x="65" y="1"/>
                    </a:moveTo>
                    <a:cubicBezTo>
                      <a:pt x="28" y="1"/>
                      <a:pt x="0" y="28"/>
                      <a:pt x="0" y="65"/>
                    </a:cubicBezTo>
                    <a:lnTo>
                      <a:pt x="0" y="520"/>
                    </a:lnTo>
                    <a:cubicBezTo>
                      <a:pt x="0" y="548"/>
                      <a:pt x="28" y="576"/>
                      <a:pt x="65"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9"/>
              <p:cNvSpPr/>
              <p:nvPr/>
            </p:nvSpPr>
            <p:spPr>
              <a:xfrm>
                <a:off x="7171800" y="2666550"/>
                <a:ext cx="186025" cy="158900"/>
              </a:xfrm>
              <a:custGeom>
                <a:rect b="b" l="l" r="r" t="t"/>
                <a:pathLst>
                  <a:path extrusionOk="0" h="6356" w="7441">
                    <a:moveTo>
                      <a:pt x="297" y="1"/>
                    </a:moveTo>
                    <a:cubicBezTo>
                      <a:pt x="139" y="1"/>
                      <a:pt x="0" y="131"/>
                      <a:pt x="0" y="298"/>
                    </a:cubicBezTo>
                    <a:lnTo>
                      <a:pt x="0" y="6058"/>
                    </a:lnTo>
                    <a:cubicBezTo>
                      <a:pt x="0" y="6225"/>
                      <a:pt x="139" y="6355"/>
                      <a:pt x="297" y="6355"/>
                    </a:cubicBezTo>
                    <a:lnTo>
                      <a:pt x="7143" y="6355"/>
                    </a:lnTo>
                    <a:cubicBezTo>
                      <a:pt x="7301" y="6355"/>
                      <a:pt x="7440" y="6225"/>
                      <a:pt x="7431" y="6058"/>
                    </a:cubicBezTo>
                    <a:lnTo>
                      <a:pt x="7431" y="298"/>
                    </a:lnTo>
                    <a:cubicBezTo>
                      <a:pt x="7431" y="131"/>
                      <a:pt x="7301" y="1"/>
                      <a:pt x="7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a:off x="7184075" y="2654025"/>
                <a:ext cx="186025" cy="158900"/>
              </a:xfrm>
              <a:custGeom>
                <a:rect b="b" l="l" r="r" t="t"/>
                <a:pathLst>
                  <a:path extrusionOk="0" h="6356" w="7441">
                    <a:moveTo>
                      <a:pt x="353" y="1"/>
                    </a:moveTo>
                    <a:cubicBezTo>
                      <a:pt x="159" y="1"/>
                      <a:pt x="1" y="159"/>
                      <a:pt x="1" y="344"/>
                    </a:cubicBezTo>
                    <a:lnTo>
                      <a:pt x="1" y="6012"/>
                    </a:lnTo>
                    <a:cubicBezTo>
                      <a:pt x="1" y="6198"/>
                      <a:pt x="159" y="6355"/>
                      <a:pt x="353" y="6355"/>
                    </a:cubicBezTo>
                    <a:lnTo>
                      <a:pt x="7088" y="6355"/>
                    </a:lnTo>
                    <a:cubicBezTo>
                      <a:pt x="7283" y="6355"/>
                      <a:pt x="7441" y="6198"/>
                      <a:pt x="7441" y="6012"/>
                    </a:cubicBezTo>
                    <a:lnTo>
                      <a:pt x="7441" y="344"/>
                    </a:lnTo>
                    <a:cubicBezTo>
                      <a:pt x="7441" y="159"/>
                      <a:pt x="728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9"/>
              <p:cNvSpPr/>
              <p:nvPr/>
            </p:nvSpPr>
            <p:spPr>
              <a:xfrm>
                <a:off x="7182700" y="2652400"/>
                <a:ext cx="188800" cy="162150"/>
              </a:xfrm>
              <a:custGeom>
                <a:rect b="b" l="l" r="r" t="t"/>
                <a:pathLst>
                  <a:path extrusionOk="0" h="6486" w="7552">
                    <a:moveTo>
                      <a:pt x="7143" y="121"/>
                    </a:moveTo>
                    <a:cubicBezTo>
                      <a:pt x="7301" y="121"/>
                      <a:pt x="7431" y="251"/>
                      <a:pt x="7431" y="409"/>
                    </a:cubicBezTo>
                    <a:lnTo>
                      <a:pt x="7431" y="6077"/>
                    </a:lnTo>
                    <a:cubicBezTo>
                      <a:pt x="7431" y="6235"/>
                      <a:pt x="7301" y="6365"/>
                      <a:pt x="7143" y="6365"/>
                    </a:cubicBezTo>
                    <a:lnTo>
                      <a:pt x="408" y="6365"/>
                    </a:lnTo>
                    <a:cubicBezTo>
                      <a:pt x="251" y="6365"/>
                      <a:pt x="121" y="6235"/>
                      <a:pt x="121" y="6077"/>
                    </a:cubicBezTo>
                    <a:lnTo>
                      <a:pt x="121" y="409"/>
                    </a:lnTo>
                    <a:cubicBezTo>
                      <a:pt x="121" y="251"/>
                      <a:pt x="251" y="121"/>
                      <a:pt x="408" y="121"/>
                    </a:cubicBezTo>
                    <a:close/>
                    <a:moveTo>
                      <a:pt x="408" y="1"/>
                    </a:moveTo>
                    <a:cubicBezTo>
                      <a:pt x="186" y="1"/>
                      <a:pt x="0" y="186"/>
                      <a:pt x="0" y="409"/>
                    </a:cubicBezTo>
                    <a:lnTo>
                      <a:pt x="0" y="6077"/>
                    </a:lnTo>
                    <a:cubicBezTo>
                      <a:pt x="0" y="6300"/>
                      <a:pt x="186" y="6485"/>
                      <a:pt x="408" y="6485"/>
                    </a:cubicBezTo>
                    <a:lnTo>
                      <a:pt x="7143" y="6485"/>
                    </a:lnTo>
                    <a:cubicBezTo>
                      <a:pt x="7366" y="6485"/>
                      <a:pt x="7551" y="6300"/>
                      <a:pt x="7551" y="6077"/>
                    </a:cubicBezTo>
                    <a:lnTo>
                      <a:pt x="7551" y="409"/>
                    </a:lnTo>
                    <a:cubicBezTo>
                      <a:pt x="7551" y="186"/>
                      <a:pt x="7366" y="1"/>
                      <a:pt x="7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9"/>
              <p:cNvSpPr/>
              <p:nvPr/>
            </p:nvSpPr>
            <p:spPr>
              <a:xfrm>
                <a:off x="7212850" y="2737750"/>
                <a:ext cx="128275" cy="17200"/>
              </a:xfrm>
              <a:custGeom>
                <a:rect b="b" l="l" r="r" t="t"/>
                <a:pathLst>
                  <a:path extrusionOk="0" h="688" w="5131">
                    <a:moveTo>
                      <a:pt x="316" y="1"/>
                    </a:moveTo>
                    <a:cubicBezTo>
                      <a:pt x="139" y="1"/>
                      <a:pt x="0" y="140"/>
                      <a:pt x="0" y="325"/>
                    </a:cubicBezTo>
                    <a:lnTo>
                      <a:pt x="0" y="362"/>
                    </a:lnTo>
                    <a:cubicBezTo>
                      <a:pt x="0" y="539"/>
                      <a:pt x="139" y="687"/>
                      <a:pt x="316" y="687"/>
                    </a:cubicBezTo>
                    <a:lnTo>
                      <a:pt x="4805" y="687"/>
                    </a:lnTo>
                    <a:cubicBezTo>
                      <a:pt x="4982" y="687"/>
                      <a:pt x="5130" y="539"/>
                      <a:pt x="5130" y="362"/>
                    </a:cubicBezTo>
                    <a:lnTo>
                      <a:pt x="5130" y="325"/>
                    </a:lnTo>
                    <a:cubicBezTo>
                      <a:pt x="5130" y="140"/>
                      <a:pt x="4982" y="1"/>
                      <a:pt x="4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p:nvPr/>
            </p:nvSpPr>
            <p:spPr>
              <a:xfrm>
                <a:off x="7211225" y="2736375"/>
                <a:ext cx="131275" cy="19950"/>
              </a:xfrm>
              <a:custGeom>
                <a:rect b="b" l="l" r="r" t="t"/>
                <a:pathLst>
                  <a:path extrusionOk="0" h="798" w="5251">
                    <a:moveTo>
                      <a:pt x="4870" y="111"/>
                    </a:moveTo>
                    <a:cubicBezTo>
                      <a:pt x="5019" y="111"/>
                      <a:pt x="5130" y="232"/>
                      <a:pt x="5130" y="380"/>
                    </a:cubicBezTo>
                    <a:lnTo>
                      <a:pt x="5130" y="417"/>
                    </a:lnTo>
                    <a:cubicBezTo>
                      <a:pt x="5130" y="566"/>
                      <a:pt x="5019" y="677"/>
                      <a:pt x="4870" y="677"/>
                    </a:cubicBezTo>
                    <a:lnTo>
                      <a:pt x="381" y="677"/>
                    </a:lnTo>
                    <a:cubicBezTo>
                      <a:pt x="241" y="677"/>
                      <a:pt x="121" y="566"/>
                      <a:pt x="121" y="417"/>
                    </a:cubicBezTo>
                    <a:lnTo>
                      <a:pt x="121" y="380"/>
                    </a:lnTo>
                    <a:cubicBezTo>
                      <a:pt x="121" y="232"/>
                      <a:pt x="241" y="111"/>
                      <a:pt x="381" y="111"/>
                    </a:cubicBezTo>
                    <a:close/>
                    <a:moveTo>
                      <a:pt x="381" y="0"/>
                    </a:moveTo>
                    <a:cubicBezTo>
                      <a:pt x="176" y="0"/>
                      <a:pt x="0" y="167"/>
                      <a:pt x="0" y="380"/>
                    </a:cubicBezTo>
                    <a:lnTo>
                      <a:pt x="0" y="417"/>
                    </a:lnTo>
                    <a:cubicBezTo>
                      <a:pt x="0" y="631"/>
                      <a:pt x="176" y="798"/>
                      <a:pt x="381" y="798"/>
                    </a:cubicBezTo>
                    <a:lnTo>
                      <a:pt x="4870" y="798"/>
                    </a:lnTo>
                    <a:cubicBezTo>
                      <a:pt x="5084" y="798"/>
                      <a:pt x="5251" y="631"/>
                      <a:pt x="5251" y="417"/>
                    </a:cubicBezTo>
                    <a:lnTo>
                      <a:pt x="5251" y="380"/>
                    </a:lnTo>
                    <a:cubicBezTo>
                      <a:pt x="5251" y="167"/>
                      <a:pt x="5084" y="0"/>
                      <a:pt x="4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7226750" y="2742400"/>
                <a:ext cx="99525" cy="7200"/>
              </a:xfrm>
              <a:custGeom>
                <a:rect b="b" l="l" r="r" t="t"/>
                <a:pathLst>
                  <a:path extrusionOk="0" h="288" w="3981">
                    <a:moveTo>
                      <a:pt x="3851" y="56"/>
                    </a:moveTo>
                    <a:cubicBezTo>
                      <a:pt x="3888" y="56"/>
                      <a:pt x="3925" y="93"/>
                      <a:pt x="3925" y="130"/>
                    </a:cubicBezTo>
                    <a:lnTo>
                      <a:pt x="3925" y="149"/>
                    </a:lnTo>
                    <a:cubicBezTo>
                      <a:pt x="3925" y="195"/>
                      <a:pt x="3888" y="223"/>
                      <a:pt x="3851" y="223"/>
                    </a:cubicBezTo>
                    <a:lnTo>
                      <a:pt x="140" y="223"/>
                    </a:lnTo>
                    <a:cubicBezTo>
                      <a:pt x="94" y="223"/>
                      <a:pt x="56" y="195"/>
                      <a:pt x="56" y="149"/>
                    </a:cubicBezTo>
                    <a:lnTo>
                      <a:pt x="56" y="130"/>
                    </a:lnTo>
                    <a:cubicBezTo>
                      <a:pt x="56" y="93"/>
                      <a:pt x="94" y="56"/>
                      <a:pt x="140" y="56"/>
                    </a:cubicBezTo>
                    <a:close/>
                    <a:moveTo>
                      <a:pt x="131" y="0"/>
                    </a:moveTo>
                    <a:cubicBezTo>
                      <a:pt x="56" y="0"/>
                      <a:pt x="1" y="56"/>
                      <a:pt x="1" y="139"/>
                    </a:cubicBezTo>
                    <a:lnTo>
                      <a:pt x="1" y="149"/>
                    </a:lnTo>
                    <a:cubicBezTo>
                      <a:pt x="1" y="223"/>
                      <a:pt x="56" y="288"/>
                      <a:pt x="131" y="288"/>
                    </a:cubicBezTo>
                    <a:lnTo>
                      <a:pt x="3841" y="288"/>
                    </a:lnTo>
                    <a:cubicBezTo>
                      <a:pt x="3925" y="288"/>
                      <a:pt x="3980" y="223"/>
                      <a:pt x="3980" y="149"/>
                    </a:cubicBezTo>
                    <a:lnTo>
                      <a:pt x="3980" y="139"/>
                    </a:lnTo>
                    <a:cubicBezTo>
                      <a:pt x="3980" y="56"/>
                      <a:pt x="3925" y="0"/>
                      <a:pt x="38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7234875" y="2764425"/>
                <a:ext cx="83975" cy="10000"/>
              </a:xfrm>
              <a:custGeom>
                <a:rect b="b" l="l" r="r" t="t"/>
                <a:pathLst>
                  <a:path extrusionOk="0" h="400" w="3359">
                    <a:moveTo>
                      <a:pt x="205" y="0"/>
                    </a:moveTo>
                    <a:cubicBezTo>
                      <a:pt x="93" y="0"/>
                      <a:pt x="0" y="93"/>
                      <a:pt x="0" y="205"/>
                    </a:cubicBezTo>
                    <a:cubicBezTo>
                      <a:pt x="0" y="316"/>
                      <a:pt x="93" y="399"/>
                      <a:pt x="205" y="399"/>
                    </a:cubicBezTo>
                    <a:lnTo>
                      <a:pt x="3164" y="399"/>
                    </a:lnTo>
                    <a:cubicBezTo>
                      <a:pt x="3266" y="399"/>
                      <a:pt x="3359" y="316"/>
                      <a:pt x="3359" y="205"/>
                    </a:cubicBezTo>
                    <a:cubicBezTo>
                      <a:pt x="3359" y="93"/>
                      <a:pt x="3266" y="0"/>
                      <a:pt x="3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9"/>
              <p:cNvSpPr/>
              <p:nvPr/>
            </p:nvSpPr>
            <p:spPr>
              <a:xfrm>
                <a:off x="7233475" y="2763025"/>
                <a:ext cx="86775" cy="13025"/>
              </a:xfrm>
              <a:custGeom>
                <a:rect b="b" l="l" r="r" t="t"/>
                <a:pathLst>
                  <a:path extrusionOk="0" h="521" w="3471">
                    <a:moveTo>
                      <a:pt x="3211" y="121"/>
                    </a:moveTo>
                    <a:cubicBezTo>
                      <a:pt x="3294" y="121"/>
                      <a:pt x="3359" y="177"/>
                      <a:pt x="3359" y="261"/>
                    </a:cubicBezTo>
                    <a:cubicBezTo>
                      <a:pt x="3359" y="335"/>
                      <a:pt x="3294" y="400"/>
                      <a:pt x="3211" y="400"/>
                    </a:cubicBezTo>
                    <a:lnTo>
                      <a:pt x="261" y="400"/>
                    </a:lnTo>
                    <a:cubicBezTo>
                      <a:pt x="177" y="400"/>
                      <a:pt x="121" y="335"/>
                      <a:pt x="121" y="261"/>
                    </a:cubicBezTo>
                    <a:cubicBezTo>
                      <a:pt x="121" y="177"/>
                      <a:pt x="177" y="121"/>
                      <a:pt x="261" y="121"/>
                    </a:cubicBezTo>
                    <a:close/>
                    <a:moveTo>
                      <a:pt x="261" y="1"/>
                    </a:moveTo>
                    <a:cubicBezTo>
                      <a:pt x="121" y="1"/>
                      <a:pt x="1" y="112"/>
                      <a:pt x="1" y="261"/>
                    </a:cubicBezTo>
                    <a:cubicBezTo>
                      <a:pt x="1" y="400"/>
                      <a:pt x="112" y="520"/>
                      <a:pt x="261" y="520"/>
                    </a:cubicBezTo>
                    <a:lnTo>
                      <a:pt x="3220" y="520"/>
                    </a:lnTo>
                    <a:cubicBezTo>
                      <a:pt x="3359" y="520"/>
                      <a:pt x="3470" y="400"/>
                      <a:pt x="3470" y="261"/>
                    </a:cubicBezTo>
                    <a:cubicBezTo>
                      <a:pt x="3470" y="112"/>
                      <a:pt x="3359" y="1"/>
                      <a:pt x="3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9"/>
              <p:cNvSpPr/>
              <p:nvPr/>
            </p:nvSpPr>
            <p:spPr>
              <a:xfrm>
                <a:off x="7251800"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5" y="158"/>
                      <a:pt x="195" y="103"/>
                    </a:cubicBezTo>
                    <a:cubicBezTo>
                      <a:pt x="195" y="47"/>
                      <a:pt x="14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9"/>
              <p:cNvSpPr/>
              <p:nvPr/>
            </p:nvSpPr>
            <p:spPr>
              <a:xfrm>
                <a:off x="7261075"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6" y="158"/>
                      <a:pt x="196" y="103"/>
                    </a:cubicBezTo>
                    <a:cubicBezTo>
                      <a:pt x="196" y="47"/>
                      <a:pt x="14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a:off x="7269900" y="2766975"/>
                <a:ext cx="4650" cy="4900"/>
              </a:xfrm>
              <a:custGeom>
                <a:rect b="b" l="l" r="r" t="t"/>
                <a:pathLst>
                  <a:path extrusionOk="0" h="196" w="186">
                    <a:moveTo>
                      <a:pt x="93" y="65"/>
                    </a:moveTo>
                    <a:cubicBezTo>
                      <a:pt x="112" y="65"/>
                      <a:pt x="130" y="84"/>
                      <a:pt x="130" y="103"/>
                    </a:cubicBezTo>
                    <a:cubicBezTo>
                      <a:pt x="130" y="121"/>
                      <a:pt x="112" y="140"/>
                      <a:pt x="93" y="140"/>
                    </a:cubicBezTo>
                    <a:cubicBezTo>
                      <a:pt x="74" y="140"/>
                      <a:pt x="56" y="121"/>
                      <a:pt x="56" y="103"/>
                    </a:cubicBezTo>
                    <a:cubicBezTo>
                      <a:pt x="56" y="84"/>
                      <a:pt x="74" y="65"/>
                      <a:pt x="93" y="65"/>
                    </a:cubicBezTo>
                    <a:close/>
                    <a:moveTo>
                      <a:pt x="93" y="1"/>
                    </a:moveTo>
                    <a:cubicBezTo>
                      <a:pt x="37" y="1"/>
                      <a:pt x="0" y="47"/>
                      <a:pt x="0" y="103"/>
                    </a:cubicBezTo>
                    <a:cubicBezTo>
                      <a:pt x="0" y="158"/>
                      <a:pt x="37" y="195"/>
                      <a:pt x="93" y="195"/>
                    </a:cubicBezTo>
                    <a:cubicBezTo>
                      <a:pt x="149" y="195"/>
                      <a:pt x="186" y="158"/>
                      <a:pt x="186" y="103"/>
                    </a:cubicBezTo>
                    <a:cubicBezTo>
                      <a:pt x="186" y="47"/>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7278950" y="2766975"/>
                <a:ext cx="4875" cy="4900"/>
              </a:xfrm>
              <a:custGeom>
                <a:rect b="b" l="l" r="r" t="t"/>
                <a:pathLst>
                  <a:path extrusionOk="0" h="196" w="195">
                    <a:moveTo>
                      <a:pt x="102" y="65"/>
                    </a:moveTo>
                    <a:cubicBezTo>
                      <a:pt x="121" y="65"/>
                      <a:pt x="139" y="84"/>
                      <a:pt x="139" y="103"/>
                    </a:cubicBezTo>
                    <a:cubicBezTo>
                      <a:pt x="139" y="121"/>
                      <a:pt x="121" y="140"/>
                      <a:pt x="102" y="140"/>
                    </a:cubicBezTo>
                    <a:cubicBezTo>
                      <a:pt x="84" y="140"/>
                      <a:pt x="65" y="121"/>
                      <a:pt x="65" y="103"/>
                    </a:cubicBezTo>
                    <a:cubicBezTo>
                      <a:pt x="65" y="84"/>
                      <a:pt x="84" y="65"/>
                      <a:pt x="102" y="65"/>
                    </a:cubicBezTo>
                    <a:close/>
                    <a:moveTo>
                      <a:pt x="102" y="1"/>
                    </a:moveTo>
                    <a:cubicBezTo>
                      <a:pt x="46" y="1"/>
                      <a:pt x="0" y="47"/>
                      <a:pt x="0" y="103"/>
                    </a:cubicBezTo>
                    <a:cubicBezTo>
                      <a:pt x="0" y="158"/>
                      <a:pt x="46" y="195"/>
                      <a:pt x="102" y="195"/>
                    </a:cubicBezTo>
                    <a:cubicBezTo>
                      <a:pt x="158" y="195"/>
                      <a:pt x="195" y="158"/>
                      <a:pt x="195" y="103"/>
                    </a:cubicBezTo>
                    <a:cubicBezTo>
                      <a:pt x="195" y="47"/>
                      <a:pt x="158"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9"/>
              <p:cNvSpPr/>
              <p:nvPr/>
            </p:nvSpPr>
            <p:spPr>
              <a:xfrm>
                <a:off x="7287975"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9"/>
              <p:cNvSpPr/>
              <p:nvPr/>
            </p:nvSpPr>
            <p:spPr>
              <a:xfrm>
                <a:off x="7297250" y="2766975"/>
                <a:ext cx="4900" cy="4900"/>
              </a:xfrm>
              <a:custGeom>
                <a:rect b="b" l="l" r="r" t="t"/>
                <a:pathLst>
                  <a:path extrusionOk="0" h="196" w="196">
                    <a:moveTo>
                      <a:pt x="103" y="65"/>
                    </a:moveTo>
                    <a:cubicBezTo>
                      <a:pt x="121" y="65"/>
                      <a:pt x="140" y="84"/>
                      <a:pt x="140" y="103"/>
                    </a:cubicBezTo>
                    <a:cubicBezTo>
                      <a:pt x="140" y="121"/>
                      <a:pt x="121" y="140"/>
                      <a:pt x="103" y="140"/>
                    </a:cubicBezTo>
                    <a:cubicBezTo>
                      <a:pt x="84"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7249950" y="2672575"/>
                <a:ext cx="53825" cy="53850"/>
              </a:xfrm>
              <a:custGeom>
                <a:rect b="b" l="l" r="r" t="t"/>
                <a:pathLst>
                  <a:path extrusionOk="0" h="2154" w="2153">
                    <a:moveTo>
                      <a:pt x="1077" y="1"/>
                    </a:moveTo>
                    <a:cubicBezTo>
                      <a:pt x="483" y="1"/>
                      <a:pt x="0" y="483"/>
                      <a:pt x="0" y="1077"/>
                    </a:cubicBezTo>
                    <a:cubicBezTo>
                      <a:pt x="0" y="1671"/>
                      <a:pt x="483" y="2153"/>
                      <a:pt x="1077" y="2153"/>
                    </a:cubicBezTo>
                    <a:cubicBezTo>
                      <a:pt x="1670" y="2153"/>
                      <a:pt x="2153" y="1671"/>
                      <a:pt x="2153" y="1077"/>
                    </a:cubicBezTo>
                    <a:cubicBezTo>
                      <a:pt x="2153" y="483"/>
                      <a:pt x="1670" y="1"/>
                      <a:pt x="1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7248550" y="2671200"/>
                <a:ext cx="56625" cy="56600"/>
              </a:xfrm>
              <a:custGeom>
                <a:rect b="b" l="l" r="r" t="t"/>
                <a:pathLst>
                  <a:path extrusionOk="0" h="2264" w="2265">
                    <a:moveTo>
                      <a:pt x="1133" y="112"/>
                    </a:moveTo>
                    <a:cubicBezTo>
                      <a:pt x="1698" y="112"/>
                      <a:pt x="2153" y="575"/>
                      <a:pt x="2153" y="1132"/>
                    </a:cubicBezTo>
                    <a:cubicBezTo>
                      <a:pt x="2153" y="1689"/>
                      <a:pt x="1698" y="2152"/>
                      <a:pt x="1133" y="2152"/>
                    </a:cubicBezTo>
                    <a:cubicBezTo>
                      <a:pt x="576" y="2152"/>
                      <a:pt x="121" y="1689"/>
                      <a:pt x="121" y="1132"/>
                    </a:cubicBezTo>
                    <a:cubicBezTo>
                      <a:pt x="121" y="575"/>
                      <a:pt x="576" y="112"/>
                      <a:pt x="1133" y="112"/>
                    </a:cubicBezTo>
                    <a:close/>
                    <a:moveTo>
                      <a:pt x="1133" y="0"/>
                    </a:moveTo>
                    <a:cubicBezTo>
                      <a:pt x="511" y="0"/>
                      <a:pt x="1" y="510"/>
                      <a:pt x="1" y="1132"/>
                    </a:cubicBezTo>
                    <a:cubicBezTo>
                      <a:pt x="1" y="1754"/>
                      <a:pt x="511" y="2264"/>
                      <a:pt x="1133" y="2264"/>
                    </a:cubicBezTo>
                    <a:cubicBezTo>
                      <a:pt x="1754" y="2264"/>
                      <a:pt x="2264" y="1754"/>
                      <a:pt x="2264" y="1132"/>
                    </a:cubicBezTo>
                    <a:cubicBezTo>
                      <a:pt x="2264" y="510"/>
                      <a:pt x="1763" y="0"/>
                      <a:pt x="1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7265025" y="2701100"/>
                <a:ext cx="23900" cy="12100"/>
              </a:xfrm>
              <a:custGeom>
                <a:rect b="b" l="l" r="r" t="t"/>
                <a:pathLst>
                  <a:path extrusionOk="0" h="484" w="956">
                    <a:moveTo>
                      <a:pt x="474" y="1"/>
                    </a:moveTo>
                    <a:cubicBezTo>
                      <a:pt x="214" y="1"/>
                      <a:pt x="0" y="214"/>
                      <a:pt x="0" y="483"/>
                    </a:cubicBezTo>
                    <a:lnTo>
                      <a:pt x="956" y="483"/>
                    </a:lnTo>
                    <a:cubicBezTo>
                      <a:pt x="956" y="214"/>
                      <a:pt x="743"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9"/>
              <p:cNvSpPr/>
              <p:nvPr/>
            </p:nvSpPr>
            <p:spPr>
              <a:xfrm>
                <a:off x="7263400" y="2699725"/>
                <a:ext cx="26925" cy="14875"/>
              </a:xfrm>
              <a:custGeom>
                <a:rect b="b" l="l" r="r" t="t"/>
                <a:pathLst>
                  <a:path extrusionOk="0" h="595" w="1077">
                    <a:moveTo>
                      <a:pt x="539" y="112"/>
                    </a:moveTo>
                    <a:cubicBezTo>
                      <a:pt x="752" y="112"/>
                      <a:pt x="928" y="269"/>
                      <a:pt x="956" y="473"/>
                    </a:cubicBezTo>
                    <a:lnTo>
                      <a:pt x="121" y="473"/>
                    </a:lnTo>
                    <a:cubicBezTo>
                      <a:pt x="149" y="269"/>
                      <a:pt x="325" y="112"/>
                      <a:pt x="539" y="112"/>
                    </a:cubicBezTo>
                    <a:close/>
                    <a:moveTo>
                      <a:pt x="539" y="0"/>
                    </a:moveTo>
                    <a:cubicBezTo>
                      <a:pt x="242" y="0"/>
                      <a:pt x="0" y="241"/>
                      <a:pt x="0" y="538"/>
                    </a:cubicBezTo>
                    <a:cubicBezTo>
                      <a:pt x="0" y="594"/>
                      <a:pt x="0" y="594"/>
                      <a:pt x="232" y="594"/>
                    </a:cubicBezTo>
                    <a:lnTo>
                      <a:pt x="585" y="594"/>
                    </a:lnTo>
                    <a:cubicBezTo>
                      <a:pt x="1077" y="594"/>
                      <a:pt x="1077" y="594"/>
                      <a:pt x="1077" y="538"/>
                    </a:cubicBezTo>
                    <a:cubicBezTo>
                      <a:pt x="1077" y="241"/>
                      <a:pt x="835"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7270125" y="2685800"/>
                <a:ext cx="13700" cy="13725"/>
              </a:xfrm>
              <a:custGeom>
                <a:rect b="b" l="l" r="r" t="t"/>
                <a:pathLst>
                  <a:path extrusionOk="0" h="549" w="548">
                    <a:moveTo>
                      <a:pt x="279" y="1"/>
                    </a:moveTo>
                    <a:cubicBezTo>
                      <a:pt x="121" y="1"/>
                      <a:pt x="1" y="131"/>
                      <a:pt x="1" y="279"/>
                    </a:cubicBezTo>
                    <a:cubicBezTo>
                      <a:pt x="1" y="427"/>
                      <a:pt x="121" y="548"/>
                      <a:pt x="279" y="548"/>
                    </a:cubicBezTo>
                    <a:cubicBezTo>
                      <a:pt x="427" y="548"/>
                      <a:pt x="548" y="427"/>
                      <a:pt x="548" y="279"/>
                    </a:cubicBezTo>
                    <a:cubicBezTo>
                      <a:pt x="548" y="131"/>
                      <a:pt x="427" y="1"/>
                      <a:pt x="2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7268725" y="2684425"/>
                <a:ext cx="16500" cy="16475"/>
              </a:xfrm>
              <a:custGeom>
                <a:rect b="b" l="l" r="r" t="t"/>
                <a:pathLst>
                  <a:path extrusionOk="0" h="659" w="660">
                    <a:moveTo>
                      <a:pt x="335" y="121"/>
                    </a:moveTo>
                    <a:cubicBezTo>
                      <a:pt x="446" y="121"/>
                      <a:pt x="539" y="213"/>
                      <a:pt x="548" y="334"/>
                    </a:cubicBezTo>
                    <a:cubicBezTo>
                      <a:pt x="548" y="445"/>
                      <a:pt x="446" y="547"/>
                      <a:pt x="335" y="547"/>
                    </a:cubicBezTo>
                    <a:cubicBezTo>
                      <a:pt x="214" y="547"/>
                      <a:pt x="121" y="445"/>
                      <a:pt x="121" y="334"/>
                    </a:cubicBezTo>
                    <a:cubicBezTo>
                      <a:pt x="121" y="213"/>
                      <a:pt x="214" y="121"/>
                      <a:pt x="335" y="121"/>
                    </a:cubicBezTo>
                    <a:close/>
                    <a:moveTo>
                      <a:pt x="335" y="0"/>
                    </a:moveTo>
                    <a:cubicBezTo>
                      <a:pt x="149" y="0"/>
                      <a:pt x="1" y="148"/>
                      <a:pt x="1" y="334"/>
                    </a:cubicBezTo>
                    <a:cubicBezTo>
                      <a:pt x="1" y="510"/>
                      <a:pt x="149" y="659"/>
                      <a:pt x="335" y="659"/>
                    </a:cubicBezTo>
                    <a:cubicBezTo>
                      <a:pt x="511" y="659"/>
                      <a:pt x="659" y="510"/>
                      <a:pt x="659" y="334"/>
                    </a:cubicBezTo>
                    <a:cubicBezTo>
                      <a:pt x="659" y="148"/>
                      <a:pt x="511"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9"/>
              <p:cNvSpPr/>
              <p:nvPr/>
            </p:nvSpPr>
            <p:spPr>
              <a:xfrm>
                <a:off x="7257150" y="2782525"/>
                <a:ext cx="39675" cy="12300"/>
              </a:xfrm>
              <a:custGeom>
                <a:rect b="b" l="l" r="r" t="t"/>
                <a:pathLst>
                  <a:path extrusionOk="0" h="492" w="1587">
                    <a:moveTo>
                      <a:pt x="241" y="0"/>
                    </a:moveTo>
                    <a:cubicBezTo>
                      <a:pt x="111" y="0"/>
                      <a:pt x="0" y="111"/>
                      <a:pt x="0" y="251"/>
                    </a:cubicBezTo>
                    <a:cubicBezTo>
                      <a:pt x="0" y="380"/>
                      <a:pt x="111" y="492"/>
                      <a:pt x="241" y="492"/>
                    </a:cubicBezTo>
                    <a:lnTo>
                      <a:pt x="1336" y="492"/>
                    </a:lnTo>
                    <a:cubicBezTo>
                      <a:pt x="1475" y="492"/>
                      <a:pt x="1586" y="380"/>
                      <a:pt x="1586" y="251"/>
                    </a:cubicBezTo>
                    <a:cubicBezTo>
                      <a:pt x="1586" y="111"/>
                      <a:pt x="1475" y="0"/>
                      <a:pt x="13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9"/>
              <p:cNvSpPr/>
              <p:nvPr/>
            </p:nvSpPr>
            <p:spPr>
              <a:xfrm>
                <a:off x="7255525" y="2781125"/>
                <a:ext cx="42675" cy="15100"/>
              </a:xfrm>
              <a:custGeom>
                <a:rect b="b" l="l" r="r" t="t"/>
                <a:pathLst>
                  <a:path extrusionOk="0" h="604" w="1707">
                    <a:moveTo>
                      <a:pt x="1401" y="112"/>
                    </a:moveTo>
                    <a:cubicBezTo>
                      <a:pt x="1503" y="112"/>
                      <a:pt x="1586" y="195"/>
                      <a:pt x="1586" y="307"/>
                    </a:cubicBezTo>
                    <a:cubicBezTo>
                      <a:pt x="1586" y="409"/>
                      <a:pt x="1503" y="492"/>
                      <a:pt x="1401" y="492"/>
                    </a:cubicBezTo>
                    <a:lnTo>
                      <a:pt x="306" y="492"/>
                    </a:lnTo>
                    <a:cubicBezTo>
                      <a:pt x="204" y="492"/>
                      <a:pt x="121" y="409"/>
                      <a:pt x="121" y="307"/>
                    </a:cubicBezTo>
                    <a:cubicBezTo>
                      <a:pt x="121" y="195"/>
                      <a:pt x="204" y="112"/>
                      <a:pt x="306" y="112"/>
                    </a:cubicBezTo>
                    <a:close/>
                    <a:moveTo>
                      <a:pt x="306" y="0"/>
                    </a:moveTo>
                    <a:cubicBezTo>
                      <a:pt x="139" y="0"/>
                      <a:pt x="0" y="130"/>
                      <a:pt x="0" y="307"/>
                    </a:cubicBezTo>
                    <a:cubicBezTo>
                      <a:pt x="0" y="474"/>
                      <a:pt x="139" y="603"/>
                      <a:pt x="306"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7359875" y="1832850"/>
                <a:ext cx="241000" cy="240000"/>
              </a:xfrm>
              <a:custGeom>
                <a:rect b="b" l="l" r="r" t="t"/>
                <a:pathLst>
                  <a:path extrusionOk="0" h="9600" w="9640">
                    <a:moveTo>
                      <a:pt x="4833" y="2576"/>
                    </a:moveTo>
                    <a:cubicBezTo>
                      <a:pt x="5983" y="2576"/>
                      <a:pt x="6996" y="3477"/>
                      <a:pt x="7042" y="4721"/>
                    </a:cubicBezTo>
                    <a:cubicBezTo>
                      <a:pt x="7069" y="5565"/>
                      <a:pt x="6420" y="6558"/>
                      <a:pt x="5632" y="6855"/>
                    </a:cubicBezTo>
                    <a:cubicBezTo>
                      <a:pt x="5362" y="6957"/>
                      <a:pt x="5090" y="7005"/>
                      <a:pt x="4825" y="7005"/>
                    </a:cubicBezTo>
                    <a:cubicBezTo>
                      <a:pt x="3675" y="7005"/>
                      <a:pt x="2662" y="6104"/>
                      <a:pt x="2617" y="4860"/>
                    </a:cubicBezTo>
                    <a:cubicBezTo>
                      <a:pt x="2580" y="4016"/>
                      <a:pt x="3238" y="3023"/>
                      <a:pt x="4027" y="2727"/>
                    </a:cubicBezTo>
                    <a:cubicBezTo>
                      <a:pt x="4296" y="2624"/>
                      <a:pt x="4568" y="2576"/>
                      <a:pt x="4833" y="2576"/>
                    </a:cubicBezTo>
                    <a:close/>
                    <a:moveTo>
                      <a:pt x="4067" y="0"/>
                    </a:moveTo>
                    <a:cubicBezTo>
                      <a:pt x="4051" y="0"/>
                      <a:pt x="4034" y="3"/>
                      <a:pt x="4017" y="8"/>
                    </a:cubicBezTo>
                    <a:lnTo>
                      <a:pt x="2709" y="426"/>
                    </a:lnTo>
                    <a:cubicBezTo>
                      <a:pt x="2635" y="444"/>
                      <a:pt x="2589" y="537"/>
                      <a:pt x="2617" y="611"/>
                    </a:cubicBezTo>
                    <a:lnTo>
                      <a:pt x="2886" y="1483"/>
                    </a:lnTo>
                    <a:cubicBezTo>
                      <a:pt x="2904" y="1548"/>
                      <a:pt x="2876" y="1613"/>
                      <a:pt x="2821" y="1650"/>
                    </a:cubicBezTo>
                    <a:cubicBezTo>
                      <a:pt x="2533" y="1836"/>
                      <a:pt x="2283" y="2049"/>
                      <a:pt x="2060" y="2291"/>
                    </a:cubicBezTo>
                    <a:cubicBezTo>
                      <a:pt x="2030" y="2326"/>
                      <a:pt x="1989" y="2343"/>
                      <a:pt x="1946" y="2343"/>
                    </a:cubicBezTo>
                    <a:cubicBezTo>
                      <a:pt x="1922" y="2343"/>
                      <a:pt x="1898" y="2338"/>
                      <a:pt x="1874" y="2328"/>
                    </a:cubicBezTo>
                    <a:lnTo>
                      <a:pt x="1077" y="1910"/>
                    </a:lnTo>
                    <a:cubicBezTo>
                      <a:pt x="1052" y="1899"/>
                      <a:pt x="1026" y="1894"/>
                      <a:pt x="1001" y="1894"/>
                    </a:cubicBezTo>
                    <a:cubicBezTo>
                      <a:pt x="943" y="1894"/>
                      <a:pt x="889" y="1923"/>
                      <a:pt x="863" y="1975"/>
                    </a:cubicBezTo>
                    <a:lnTo>
                      <a:pt x="233" y="3190"/>
                    </a:lnTo>
                    <a:cubicBezTo>
                      <a:pt x="195" y="3265"/>
                      <a:pt x="223" y="3357"/>
                      <a:pt x="297" y="3404"/>
                    </a:cubicBezTo>
                    <a:lnTo>
                      <a:pt x="1105" y="3821"/>
                    </a:lnTo>
                    <a:cubicBezTo>
                      <a:pt x="1160" y="3849"/>
                      <a:pt x="1197" y="3923"/>
                      <a:pt x="1179" y="3988"/>
                    </a:cubicBezTo>
                    <a:cubicBezTo>
                      <a:pt x="1105" y="4304"/>
                      <a:pt x="1077" y="4638"/>
                      <a:pt x="1095" y="4971"/>
                    </a:cubicBezTo>
                    <a:cubicBezTo>
                      <a:pt x="1095" y="5046"/>
                      <a:pt x="1058" y="5111"/>
                      <a:pt x="984" y="5129"/>
                    </a:cubicBezTo>
                    <a:lnTo>
                      <a:pt x="121" y="5398"/>
                    </a:lnTo>
                    <a:cubicBezTo>
                      <a:pt x="47" y="5426"/>
                      <a:pt x="1" y="5519"/>
                      <a:pt x="19" y="5593"/>
                    </a:cubicBezTo>
                    <a:lnTo>
                      <a:pt x="437" y="6901"/>
                    </a:lnTo>
                    <a:cubicBezTo>
                      <a:pt x="459" y="6968"/>
                      <a:pt x="517" y="7011"/>
                      <a:pt x="582" y="7011"/>
                    </a:cubicBezTo>
                    <a:cubicBezTo>
                      <a:pt x="598" y="7011"/>
                      <a:pt x="615" y="7009"/>
                      <a:pt x="631" y="7003"/>
                    </a:cubicBezTo>
                    <a:lnTo>
                      <a:pt x="1494" y="6734"/>
                    </a:lnTo>
                    <a:cubicBezTo>
                      <a:pt x="1508" y="6730"/>
                      <a:pt x="1522" y="6728"/>
                      <a:pt x="1536" y="6728"/>
                    </a:cubicBezTo>
                    <a:cubicBezTo>
                      <a:pt x="1588" y="6728"/>
                      <a:pt x="1641" y="6755"/>
                      <a:pt x="1670" y="6799"/>
                    </a:cubicBezTo>
                    <a:cubicBezTo>
                      <a:pt x="1847" y="7087"/>
                      <a:pt x="2069" y="7337"/>
                      <a:pt x="2310" y="7560"/>
                    </a:cubicBezTo>
                    <a:cubicBezTo>
                      <a:pt x="2357" y="7606"/>
                      <a:pt x="2375" y="7680"/>
                      <a:pt x="2338" y="7745"/>
                    </a:cubicBezTo>
                    <a:lnTo>
                      <a:pt x="1921" y="8543"/>
                    </a:lnTo>
                    <a:cubicBezTo>
                      <a:pt x="1884" y="8617"/>
                      <a:pt x="1912" y="8710"/>
                      <a:pt x="1995" y="8756"/>
                    </a:cubicBezTo>
                    <a:lnTo>
                      <a:pt x="3210" y="9387"/>
                    </a:lnTo>
                    <a:cubicBezTo>
                      <a:pt x="3232" y="9398"/>
                      <a:pt x="3256" y="9404"/>
                      <a:pt x="3280" y="9404"/>
                    </a:cubicBezTo>
                    <a:cubicBezTo>
                      <a:pt x="3335" y="9404"/>
                      <a:pt x="3388" y="9374"/>
                      <a:pt x="3414" y="9322"/>
                    </a:cubicBezTo>
                    <a:lnTo>
                      <a:pt x="3832" y="8515"/>
                    </a:lnTo>
                    <a:cubicBezTo>
                      <a:pt x="3861" y="8463"/>
                      <a:pt x="3909" y="8435"/>
                      <a:pt x="3964" y="8435"/>
                    </a:cubicBezTo>
                    <a:cubicBezTo>
                      <a:pt x="3978" y="8435"/>
                      <a:pt x="3993" y="8437"/>
                      <a:pt x="4008" y="8441"/>
                    </a:cubicBezTo>
                    <a:cubicBezTo>
                      <a:pt x="4260" y="8500"/>
                      <a:pt x="4525" y="8530"/>
                      <a:pt x="4791" y="8530"/>
                    </a:cubicBezTo>
                    <a:cubicBezTo>
                      <a:pt x="4858" y="8530"/>
                      <a:pt x="4925" y="8528"/>
                      <a:pt x="4991" y="8524"/>
                    </a:cubicBezTo>
                    <a:cubicBezTo>
                      <a:pt x="5056" y="8524"/>
                      <a:pt x="5121" y="8562"/>
                      <a:pt x="5149" y="8626"/>
                    </a:cubicBezTo>
                    <a:lnTo>
                      <a:pt x="5418" y="9498"/>
                    </a:lnTo>
                    <a:cubicBezTo>
                      <a:pt x="5440" y="9558"/>
                      <a:pt x="5498" y="9599"/>
                      <a:pt x="5563" y="9599"/>
                    </a:cubicBezTo>
                    <a:cubicBezTo>
                      <a:pt x="5580" y="9599"/>
                      <a:pt x="5596" y="9597"/>
                      <a:pt x="5613" y="9591"/>
                    </a:cubicBezTo>
                    <a:lnTo>
                      <a:pt x="6921" y="9183"/>
                    </a:lnTo>
                    <a:cubicBezTo>
                      <a:pt x="7004" y="9155"/>
                      <a:pt x="7042" y="9072"/>
                      <a:pt x="7023" y="8988"/>
                    </a:cubicBezTo>
                    <a:lnTo>
                      <a:pt x="6745" y="8126"/>
                    </a:lnTo>
                    <a:cubicBezTo>
                      <a:pt x="6726" y="8061"/>
                      <a:pt x="6754" y="7986"/>
                      <a:pt x="6810" y="7949"/>
                    </a:cubicBezTo>
                    <a:cubicBezTo>
                      <a:pt x="7097" y="7764"/>
                      <a:pt x="7348" y="7550"/>
                      <a:pt x="7570" y="7309"/>
                    </a:cubicBezTo>
                    <a:cubicBezTo>
                      <a:pt x="7602" y="7278"/>
                      <a:pt x="7646" y="7259"/>
                      <a:pt x="7692" y="7259"/>
                    </a:cubicBezTo>
                    <a:cubicBezTo>
                      <a:pt x="7713" y="7259"/>
                      <a:pt x="7735" y="7263"/>
                      <a:pt x="7756" y="7272"/>
                    </a:cubicBezTo>
                    <a:lnTo>
                      <a:pt x="8563" y="7690"/>
                    </a:lnTo>
                    <a:cubicBezTo>
                      <a:pt x="8585" y="7704"/>
                      <a:pt x="8610" y="7710"/>
                      <a:pt x="8634" y="7710"/>
                    </a:cubicBezTo>
                    <a:cubicBezTo>
                      <a:pt x="8688" y="7710"/>
                      <a:pt x="8741" y="7676"/>
                      <a:pt x="8767" y="7625"/>
                    </a:cubicBezTo>
                    <a:lnTo>
                      <a:pt x="9398" y="6409"/>
                    </a:lnTo>
                    <a:cubicBezTo>
                      <a:pt x="9444" y="6335"/>
                      <a:pt x="9407" y="6242"/>
                      <a:pt x="9333" y="6205"/>
                    </a:cubicBezTo>
                    <a:lnTo>
                      <a:pt x="8535" y="5788"/>
                    </a:lnTo>
                    <a:cubicBezTo>
                      <a:pt x="8470" y="5751"/>
                      <a:pt x="8442" y="5686"/>
                      <a:pt x="8452" y="5612"/>
                    </a:cubicBezTo>
                    <a:cubicBezTo>
                      <a:pt x="8526" y="5296"/>
                      <a:pt x="8554" y="4962"/>
                      <a:pt x="8535" y="4628"/>
                    </a:cubicBezTo>
                    <a:cubicBezTo>
                      <a:pt x="8535" y="4554"/>
                      <a:pt x="8582" y="4498"/>
                      <a:pt x="8646" y="4471"/>
                    </a:cubicBezTo>
                    <a:lnTo>
                      <a:pt x="9509" y="4202"/>
                    </a:lnTo>
                    <a:cubicBezTo>
                      <a:pt x="9593" y="4174"/>
                      <a:pt x="9639" y="4090"/>
                      <a:pt x="9611" y="4007"/>
                    </a:cubicBezTo>
                    <a:lnTo>
                      <a:pt x="9194" y="2699"/>
                    </a:lnTo>
                    <a:cubicBezTo>
                      <a:pt x="9179" y="2632"/>
                      <a:pt x="9116" y="2589"/>
                      <a:pt x="9049" y="2589"/>
                    </a:cubicBezTo>
                    <a:cubicBezTo>
                      <a:pt x="9032" y="2589"/>
                      <a:pt x="9015" y="2591"/>
                      <a:pt x="8999" y="2597"/>
                    </a:cubicBezTo>
                    <a:lnTo>
                      <a:pt x="8136" y="2875"/>
                    </a:lnTo>
                    <a:cubicBezTo>
                      <a:pt x="8123" y="2879"/>
                      <a:pt x="8109" y="2881"/>
                      <a:pt x="8096" y="2881"/>
                    </a:cubicBezTo>
                    <a:cubicBezTo>
                      <a:pt x="8043" y="2881"/>
                      <a:pt x="7990" y="2852"/>
                      <a:pt x="7960" y="2801"/>
                    </a:cubicBezTo>
                    <a:cubicBezTo>
                      <a:pt x="7784" y="2522"/>
                      <a:pt x="7570" y="2263"/>
                      <a:pt x="7329" y="2049"/>
                    </a:cubicBezTo>
                    <a:cubicBezTo>
                      <a:pt x="7274" y="2003"/>
                      <a:pt x="7255" y="1929"/>
                      <a:pt x="7292" y="1864"/>
                    </a:cubicBezTo>
                    <a:lnTo>
                      <a:pt x="7710" y="1057"/>
                    </a:lnTo>
                    <a:cubicBezTo>
                      <a:pt x="7747" y="983"/>
                      <a:pt x="7719" y="890"/>
                      <a:pt x="7645" y="853"/>
                    </a:cubicBezTo>
                    <a:lnTo>
                      <a:pt x="6420" y="222"/>
                    </a:lnTo>
                    <a:cubicBezTo>
                      <a:pt x="6398" y="208"/>
                      <a:pt x="6373" y="201"/>
                      <a:pt x="6349" y="201"/>
                    </a:cubicBezTo>
                    <a:cubicBezTo>
                      <a:pt x="6295" y="201"/>
                      <a:pt x="6242" y="235"/>
                      <a:pt x="6216" y="287"/>
                    </a:cubicBezTo>
                    <a:lnTo>
                      <a:pt x="5799" y="1085"/>
                    </a:lnTo>
                    <a:cubicBezTo>
                      <a:pt x="5774" y="1141"/>
                      <a:pt x="5714" y="1170"/>
                      <a:pt x="5656" y="1170"/>
                    </a:cubicBezTo>
                    <a:cubicBezTo>
                      <a:pt x="5648" y="1170"/>
                      <a:pt x="5640" y="1169"/>
                      <a:pt x="5632" y="1168"/>
                    </a:cubicBezTo>
                    <a:cubicBezTo>
                      <a:pt x="5347" y="1103"/>
                      <a:pt x="5062" y="1074"/>
                      <a:pt x="4765" y="1074"/>
                    </a:cubicBezTo>
                    <a:cubicBezTo>
                      <a:pt x="4723" y="1074"/>
                      <a:pt x="4681" y="1074"/>
                      <a:pt x="4639" y="1075"/>
                    </a:cubicBezTo>
                    <a:cubicBezTo>
                      <a:pt x="4633" y="1076"/>
                      <a:pt x="4628" y="1076"/>
                      <a:pt x="4622" y="1076"/>
                    </a:cubicBezTo>
                    <a:cubicBezTo>
                      <a:pt x="4563" y="1076"/>
                      <a:pt x="4507" y="1033"/>
                      <a:pt x="4491" y="973"/>
                    </a:cubicBezTo>
                    <a:lnTo>
                      <a:pt x="4212" y="111"/>
                    </a:lnTo>
                    <a:cubicBezTo>
                      <a:pt x="4197" y="44"/>
                      <a:pt x="4135" y="0"/>
                      <a:pt x="40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9"/>
              <p:cNvSpPr/>
              <p:nvPr/>
            </p:nvSpPr>
            <p:spPr>
              <a:xfrm>
                <a:off x="7358250" y="1831425"/>
                <a:ext cx="243775" cy="242850"/>
              </a:xfrm>
              <a:custGeom>
                <a:rect b="b" l="l" r="r" t="t"/>
                <a:pathLst>
                  <a:path extrusionOk="0" h="9714" w="9751">
                    <a:moveTo>
                      <a:pt x="4899" y="2691"/>
                    </a:moveTo>
                    <a:cubicBezTo>
                      <a:pt x="5316" y="2691"/>
                      <a:pt x="5724" y="2811"/>
                      <a:pt x="6077" y="3053"/>
                    </a:cubicBezTo>
                    <a:cubicBezTo>
                      <a:pt x="6671" y="3433"/>
                      <a:pt x="7023" y="4073"/>
                      <a:pt x="7042" y="4778"/>
                    </a:cubicBezTo>
                    <a:cubicBezTo>
                      <a:pt x="7079" y="5594"/>
                      <a:pt x="6439" y="6568"/>
                      <a:pt x="5669" y="6856"/>
                    </a:cubicBezTo>
                    <a:cubicBezTo>
                      <a:pt x="5413" y="6953"/>
                      <a:pt x="5148" y="7001"/>
                      <a:pt x="4885" y="7001"/>
                    </a:cubicBezTo>
                    <a:cubicBezTo>
                      <a:pt x="4470" y="7001"/>
                      <a:pt x="4060" y="6881"/>
                      <a:pt x="3702" y="6643"/>
                    </a:cubicBezTo>
                    <a:cubicBezTo>
                      <a:pt x="3118" y="6253"/>
                      <a:pt x="2765" y="5622"/>
                      <a:pt x="2737" y="4908"/>
                    </a:cubicBezTo>
                    <a:cubicBezTo>
                      <a:pt x="2709" y="4092"/>
                      <a:pt x="3350" y="3127"/>
                      <a:pt x="4110" y="2839"/>
                    </a:cubicBezTo>
                    <a:cubicBezTo>
                      <a:pt x="4370" y="2737"/>
                      <a:pt x="4630" y="2691"/>
                      <a:pt x="4899" y="2691"/>
                    </a:cubicBezTo>
                    <a:close/>
                    <a:moveTo>
                      <a:pt x="4899" y="2572"/>
                    </a:moveTo>
                    <a:cubicBezTo>
                      <a:pt x="4622" y="2572"/>
                      <a:pt x="4343" y="2624"/>
                      <a:pt x="4073" y="2728"/>
                    </a:cubicBezTo>
                    <a:cubicBezTo>
                      <a:pt x="3247" y="3034"/>
                      <a:pt x="2589" y="4036"/>
                      <a:pt x="2617" y="4917"/>
                    </a:cubicBezTo>
                    <a:cubicBezTo>
                      <a:pt x="2645" y="5669"/>
                      <a:pt x="3016" y="6327"/>
                      <a:pt x="3637" y="6745"/>
                    </a:cubicBezTo>
                    <a:cubicBezTo>
                      <a:pt x="4017" y="6995"/>
                      <a:pt x="4444" y="7116"/>
                      <a:pt x="4889" y="7116"/>
                    </a:cubicBezTo>
                    <a:cubicBezTo>
                      <a:pt x="5158" y="7116"/>
                      <a:pt x="5437" y="7069"/>
                      <a:pt x="5715" y="6967"/>
                    </a:cubicBezTo>
                    <a:cubicBezTo>
                      <a:pt x="6531" y="6652"/>
                      <a:pt x="7199" y="5650"/>
                      <a:pt x="7162" y="4778"/>
                    </a:cubicBezTo>
                    <a:cubicBezTo>
                      <a:pt x="7134" y="4027"/>
                      <a:pt x="6763" y="3359"/>
                      <a:pt x="6142" y="2951"/>
                    </a:cubicBezTo>
                    <a:cubicBezTo>
                      <a:pt x="5767" y="2701"/>
                      <a:pt x="5336" y="2572"/>
                      <a:pt x="4899" y="2572"/>
                    </a:cubicBezTo>
                    <a:close/>
                    <a:moveTo>
                      <a:pt x="4144" y="114"/>
                    </a:moveTo>
                    <a:cubicBezTo>
                      <a:pt x="4157" y="114"/>
                      <a:pt x="4171" y="117"/>
                      <a:pt x="4184" y="121"/>
                    </a:cubicBezTo>
                    <a:cubicBezTo>
                      <a:pt x="4203" y="140"/>
                      <a:pt x="4222" y="158"/>
                      <a:pt x="4231" y="186"/>
                    </a:cubicBezTo>
                    <a:lnTo>
                      <a:pt x="4500" y="1049"/>
                    </a:lnTo>
                    <a:cubicBezTo>
                      <a:pt x="4526" y="1127"/>
                      <a:pt x="4609" y="1189"/>
                      <a:pt x="4695" y="1189"/>
                    </a:cubicBezTo>
                    <a:cubicBezTo>
                      <a:pt x="4701" y="1189"/>
                      <a:pt x="4707" y="1189"/>
                      <a:pt x="4713" y="1188"/>
                    </a:cubicBezTo>
                    <a:cubicBezTo>
                      <a:pt x="4753" y="1187"/>
                      <a:pt x="4793" y="1186"/>
                      <a:pt x="4833" y="1186"/>
                    </a:cubicBezTo>
                    <a:cubicBezTo>
                      <a:pt x="5118" y="1186"/>
                      <a:pt x="5403" y="1216"/>
                      <a:pt x="5687" y="1281"/>
                    </a:cubicBezTo>
                    <a:cubicBezTo>
                      <a:pt x="5701" y="1283"/>
                      <a:pt x="5715" y="1285"/>
                      <a:pt x="5728" y="1285"/>
                    </a:cubicBezTo>
                    <a:cubicBezTo>
                      <a:pt x="5806" y="1285"/>
                      <a:pt x="5880" y="1241"/>
                      <a:pt x="5919" y="1169"/>
                    </a:cubicBezTo>
                    <a:lnTo>
                      <a:pt x="6337" y="362"/>
                    </a:lnTo>
                    <a:cubicBezTo>
                      <a:pt x="6346" y="344"/>
                      <a:pt x="6364" y="325"/>
                      <a:pt x="6392" y="316"/>
                    </a:cubicBezTo>
                    <a:cubicBezTo>
                      <a:pt x="6400" y="313"/>
                      <a:pt x="6408" y="312"/>
                      <a:pt x="6415" y="312"/>
                    </a:cubicBezTo>
                    <a:cubicBezTo>
                      <a:pt x="6432" y="312"/>
                      <a:pt x="6447" y="319"/>
                      <a:pt x="6467" y="325"/>
                    </a:cubicBezTo>
                    <a:lnTo>
                      <a:pt x="7682" y="956"/>
                    </a:lnTo>
                    <a:cubicBezTo>
                      <a:pt x="7710" y="965"/>
                      <a:pt x="7719" y="984"/>
                      <a:pt x="7728" y="1012"/>
                    </a:cubicBezTo>
                    <a:cubicBezTo>
                      <a:pt x="7737" y="1040"/>
                      <a:pt x="7737" y="1058"/>
                      <a:pt x="7719" y="1086"/>
                    </a:cubicBezTo>
                    <a:lnTo>
                      <a:pt x="7301" y="1893"/>
                    </a:lnTo>
                    <a:cubicBezTo>
                      <a:pt x="7264" y="1976"/>
                      <a:pt x="7283" y="2079"/>
                      <a:pt x="7357" y="2143"/>
                    </a:cubicBezTo>
                    <a:cubicBezTo>
                      <a:pt x="7598" y="2366"/>
                      <a:pt x="7802" y="2617"/>
                      <a:pt x="7979" y="2886"/>
                    </a:cubicBezTo>
                    <a:cubicBezTo>
                      <a:pt x="8022" y="2951"/>
                      <a:pt x="8093" y="2987"/>
                      <a:pt x="8162" y="2987"/>
                    </a:cubicBezTo>
                    <a:cubicBezTo>
                      <a:pt x="8182" y="2987"/>
                      <a:pt x="8201" y="2985"/>
                      <a:pt x="8220" y="2978"/>
                    </a:cubicBezTo>
                    <a:lnTo>
                      <a:pt x="9083" y="2709"/>
                    </a:lnTo>
                    <a:cubicBezTo>
                      <a:pt x="9094" y="2705"/>
                      <a:pt x="9106" y="2703"/>
                      <a:pt x="9116" y="2703"/>
                    </a:cubicBezTo>
                    <a:cubicBezTo>
                      <a:pt x="9132" y="2703"/>
                      <a:pt x="9146" y="2708"/>
                      <a:pt x="9157" y="2719"/>
                    </a:cubicBezTo>
                    <a:cubicBezTo>
                      <a:pt x="9185" y="2728"/>
                      <a:pt x="9203" y="2746"/>
                      <a:pt x="9203" y="2774"/>
                    </a:cubicBezTo>
                    <a:lnTo>
                      <a:pt x="9621" y="4082"/>
                    </a:lnTo>
                    <a:cubicBezTo>
                      <a:pt x="9630" y="4101"/>
                      <a:pt x="9630" y="4129"/>
                      <a:pt x="9611" y="4156"/>
                    </a:cubicBezTo>
                    <a:cubicBezTo>
                      <a:pt x="9602" y="4175"/>
                      <a:pt x="9583" y="4194"/>
                      <a:pt x="9556" y="4203"/>
                    </a:cubicBezTo>
                    <a:lnTo>
                      <a:pt x="8693" y="4472"/>
                    </a:lnTo>
                    <a:cubicBezTo>
                      <a:pt x="8600" y="4500"/>
                      <a:pt x="8544" y="4592"/>
                      <a:pt x="8544" y="4685"/>
                    </a:cubicBezTo>
                    <a:cubicBezTo>
                      <a:pt x="8563" y="5010"/>
                      <a:pt x="8535" y="5335"/>
                      <a:pt x="8461" y="5659"/>
                    </a:cubicBezTo>
                    <a:cubicBezTo>
                      <a:pt x="8442" y="5752"/>
                      <a:pt x="8489" y="5845"/>
                      <a:pt x="8572" y="5891"/>
                    </a:cubicBezTo>
                    <a:lnTo>
                      <a:pt x="9379" y="6309"/>
                    </a:lnTo>
                    <a:cubicBezTo>
                      <a:pt x="9426" y="6337"/>
                      <a:pt x="9444" y="6392"/>
                      <a:pt x="9416" y="6439"/>
                    </a:cubicBezTo>
                    <a:lnTo>
                      <a:pt x="8786" y="7654"/>
                    </a:lnTo>
                    <a:cubicBezTo>
                      <a:pt x="8767" y="7682"/>
                      <a:pt x="8749" y="7700"/>
                      <a:pt x="8730" y="7709"/>
                    </a:cubicBezTo>
                    <a:cubicBezTo>
                      <a:pt x="8702" y="7709"/>
                      <a:pt x="8674" y="7709"/>
                      <a:pt x="8656" y="7700"/>
                    </a:cubicBezTo>
                    <a:lnTo>
                      <a:pt x="7849" y="7283"/>
                    </a:lnTo>
                    <a:cubicBezTo>
                      <a:pt x="7818" y="7266"/>
                      <a:pt x="7785" y="7257"/>
                      <a:pt x="7752" y="7257"/>
                    </a:cubicBezTo>
                    <a:cubicBezTo>
                      <a:pt x="7695" y="7257"/>
                      <a:pt x="7639" y="7282"/>
                      <a:pt x="7598" y="7329"/>
                    </a:cubicBezTo>
                    <a:cubicBezTo>
                      <a:pt x="7376" y="7570"/>
                      <a:pt x="7125" y="7784"/>
                      <a:pt x="6847" y="7951"/>
                    </a:cubicBezTo>
                    <a:cubicBezTo>
                      <a:pt x="6763" y="8006"/>
                      <a:pt x="6726" y="8108"/>
                      <a:pt x="6754" y="8201"/>
                    </a:cubicBezTo>
                    <a:lnTo>
                      <a:pt x="7032" y="9064"/>
                    </a:lnTo>
                    <a:cubicBezTo>
                      <a:pt x="7051" y="9110"/>
                      <a:pt x="7023" y="9166"/>
                      <a:pt x="6967" y="9184"/>
                    </a:cubicBezTo>
                    <a:lnTo>
                      <a:pt x="5659" y="9593"/>
                    </a:lnTo>
                    <a:cubicBezTo>
                      <a:pt x="5650" y="9596"/>
                      <a:pt x="5640" y="9598"/>
                      <a:pt x="5630" y="9598"/>
                    </a:cubicBezTo>
                    <a:cubicBezTo>
                      <a:pt x="5591" y="9598"/>
                      <a:pt x="5554" y="9572"/>
                      <a:pt x="5539" y="9528"/>
                    </a:cubicBezTo>
                    <a:lnTo>
                      <a:pt x="5270" y="8665"/>
                    </a:lnTo>
                    <a:cubicBezTo>
                      <a:pt x="5242" y="8581"/>
                      <a:pt x="5158" y="8526"/>
                      <a:pt x="5066" y="8526"/>
                    </a:cubicBezTo>
                    <a:cubicBezTo>
                      <a:pt x="5066" y="8526"/>
                      <a:pt x="5056" y="8526"/>
                      <a:pt x="5056" y="8517"/>
                    </a:cubicBezTo>
                    <a:cubicBezTo>
                      <a:pt x="4992" y="8520"/>
                      <a:pt x="4926" y="8522"/>
                      <a:pt x="4861" y="8522"/>
                    </a:cubicBezTo>
                    <a:cubicBezTo>
                      <a:pt x="4599" y="8522"/>
                      <a:pt x="4335" y="8492"/>
                      <a:pt x="4082" y="8433"/>
                    </a:cubicBezTo>
                    <a:cubicBezTo>
                      <a:pt x="4069" y="8430"/>
                      <a:pt x="4055" y="8429"/>
                      <a:pt x="4041" y="8429"/>
                    </a:cubicBezTo>
                    <a:cubicBezTo>
                      <a:pt x="3963" y="8429"/>
                      <a:pt x="3890" y="8473"/>
                      <a:pt x="3850" y="8544"/>
                    </a:cubicBezTo>
                    <a:lnTo>
                      <a:pt x="3433" y="9351"/>
                    </a:lnTo>
                    <a:cubicBezTo>
                      <a:pt x="3424" y="9370"/>
                      <a:pt x="3396" y="9389"/>
                      <a:pt x="3377" y="9398"/>
                    </a:cubicBezTo>
                    <a:cubicBezTo>
                      <a:pt x="3350" y="9398"/>
                      <a:pt x="3322" y="9398"/>
                      <a:pt x="3303" y="9389"/>
                    </a:cubicBezTo>
                    <a:lnTo>
                      <a:pt x="2088" y="8758"/>
                    </a:lnTo>
                    <a:cubicBezTo>
                      <a:pt x="2042" y="8730"/>
                      <a:pt x="2023" y="8674"/>
                      <a:pt x="2042" y="8628"/>
                    </a:cubicBezTo>
                    <a:lnTo>
                      <a:pt x="2459" y="7821"/>
                    </a:lnTo>
                    <a:cubicBezTo>
                      <a:pt x="2505" y="7737"/>
                      <a:pt x="2487" y="7635"/>
                      <a:pt x="2413" y="7570"/>
                    </a:cubicBezTo>
                    <a:cubicBezTo>
                      <a:pt x="2171" y="7348"/>
                      <a:pt x="1967" y="7097"/>
                      <a:pt x="1791" y="6819"/>
                    </a:cubicBezTo>
                    <a:cubicBezTo>
                      <a:pt x="1748" y="6754"/>
                      <a:pt x="1676" y="6717"/>
                      <a:pt x="1607" y="6717"/>
                    </a:cubicBezTo>
                    <a:cubicBezTo>
                      <a:pt x="1588" y="6717"/>
                      <a:pt x="1568" y="6720"/>
                      <a:pt x="1550" y="6726"/>
                    </a:cubicBezTo>
                    <a:lnTo>
                      <a:pt x="678" y="7004"/>
                    </a:lnTo>
                    <a:cubicBezTo>
                      <a:pt x="668" y="7008"/>
                      <a:pt x="658" y="7010"/>
                      <a:pt x="648" y="7010"/>
                    </a:cubicBezTo>
                    <a:cubicBezTo>
                      <a:pt x="610" y="7010"/>
                      <a:pt x="572" y="6984"/>
                      <a:pt x="557" y="6939"/>
                    </a:cubicBezTo>
                    <a:lnTo>
                      <a:pt x="149" y="5631"/>
                    </a:lnTo>
                    <a:cubicBezTo>
                      <a:pt x="131" y="5585"/>
                      <a:pt x="158" y="5529"/>
                      <a:pt x="214" y="5511"/>
                    </a:cubicBezTo>
                    <a:lnTo>
                      <a:pt x="1077" y="5242"/>
                    </a:lnTo>
                    <a:cubicBezTo>
                      <a:pt x="1160" y="5214"/>
                      <a:pt x="1225" y="5121"/>
                      <a:pt x="1216" y="5028"/>
                    </a:cubicBezTo>
                    <a:cubicBezTo>
                      <a:pt x="1207" y="4704"/>
                      <a:pt x="1234" y="4370"/>
                      <a:pt x="1309" y="4054"/>
                    </a:cubicBezTo>
                    <a:cubicBezTo>
                      <a:pt x="1327" y="3962"/>
                      <a:pt x="1281" y="3860"/>
                      <a:pt x="1197" y="3823"/>
                    </a:cubicBezTo>
                    <a:lnTo>
                      <a:pt x="390" y="3405"/>
                    </a:lnTo>
                    <a:cubicBezTo>
                      <a:pt x="372" y="3387"/>
                      <a:pt x="353" y="3368"/>
                      <a:pt x="344" y="3349"/>
                    </a:cubicBezTo>
                    <a:cubicBezTo>
                      <a:pt x="335" y="3322"/>
                      <a:pt x="344" y="3294"/>
                      <a:pt x="353" y="3275"/>
                    </a:cubicBezTo>
                    <a:lnTo>
                      <a:pt x="984" y="2060"/>
                    </a:lnTo>
                    <a:cubicBezTo>
                      <a:pt x="1005" y="2026"/>
                      <a:pt x="1041" y="2006"/>
                      <a:pt x="1077" y="2006"/>
                    </a:cubicBezTo>
                    <a:cubicBezTo>
                      <a:pt x="1089" y="2006"/>
                      <a:pt x="1102" y="2009"/>
                      <a:pt x="1114" y="2014"/>
                    </a:cubicBezTo>
                    <a:lnTo>
                      <a:pt x="1921" y="2431"/>
                    </a:lnTo>
                    <a:cubicBezTo>
                      <a:pt x="1952" y="2448"/>
                      <a:pt x="1985" y="2456"/>
                      <a:pt x="2018" y="2456"/>
                    </a:cubicBezTo>
                    <a:cubicBezTo>
                      <a:pt x="2074" y="2456"/>
                      <a:pt x="2130" y="2432"/>
                      <a:pt x="2171" y="2385"/>
                    </a:cubicBezTo>
                    <a:cubicBezTo>
                      <a:pt x="2394" y="2143"/>
                      <a:pt x="2645" y="1930"/>
                      <a:pt x="2923" y="1763"/>
                    </a:cubicBezTo>
                    <a:cubicBezTo>
                      <a:pt x="2997" y="1707"/>
                      <a:pt x="3034" y="1605"/>
                      <a:pt x="3006" y="1513"/>
                    </a:cubicBezTo>
                    <a:lnTo>
                      <a:pt x="2737" y="650"/>
                    </a:lnTo>
                    <a:cubicBezTo>
                      <a:pt x="2728" y="631"/>
                      <a:pt x="2728" y="604"/>
                      <a:pt x="2747" y="585"/>
                    </a:cubicBezTo>
                    <a:cubicBezTo>
                      <a:pt x="2756" y="557"/>
                      <a:pt x="2774" y="539"/>
                      <a:pt x="2802" y="529"/>
                    </a:cubicBezTo>
                    <a:lnTo>
                      <a:pt x="4110" y="121"/>
                    </a:lnTo>
                    <a:cubicBezTo>
                      <a:pt x="4120" y="117"/>
                      <a:pt x="4131" y="114"/>
                      <a:pt x="4144" y="114"/>
                    </a:cubicBezTo>
                    <a:close/>
                    <a:moveTo>
                      <a:pt x="4132" y="0"/>
                    </a:moveTo>
                    <a:cubicBezTo>
                      <a:pt x="4113" y="0"/>
                      <a:pt x="4093" y="3"/>
                      <a:pt x="4073" y="10"/>
                    </a:cubicBezTo>
                    <a:lnTo>
                      <a:pt x="2765" y="427"/>
                    </a:lnTo>
                    <a:cubicBezTo>
                      <a:pt x="2709" y="446"/>
                      <a:pt x="2663" y="483"/>
                      <a:pt x="2645" y="529"/>
                    </a:cubicBezTo>
                    <a:cubicBezTo>
                      <a:pt x="2617" y="585"/>
                      <a:pt x="2607" y="641"/>
                      <a:pt x="2626" y="696"/>
                    </a:cubicBezTo>
                    <a:lnTo>
                      <a:pt x="2895" y="1559"/>
                    </a:lnTo>
                    <a:cubicBezTo>
                      <a:pt x="2914" y="1596"/>
                      <a:pt x="2895" y="1643"/>
                      <a:pt x="2858" y="1661"/>
                    </a:cubicBezTo>
                    <a:cubicBezTo>
                      <a:pt x="2570" y="1847"/>
                      <a:pt x="2311" y="2060"/>
                      <a:pt x="2088" y="2310"/>
                    </a:cubicBezTo>
                    <a:cubicBezTo>
                      <a:pt x="2069" y="2335"/>
                      <a:pt x="2043" y="2348"/>
                      <a:pt x="2016" y="2348"/>
                    </a:cubicBezTo>
                    <a:cubicBezTo>
                      <a:pt x="2002" y="2348"/>
                      <a:pt x="1989" y="2344"/>
                      <a:pt x="1977" y="2338"/>
                    </a:cubicBezTo>
                    <a:lnTo>
                      <a:pt x="1170" y="1921"/>
                    </a:lnTo>
                    <a:cubicBezTo>
                      <a:pt x="1137" y="1903"/>
                      <a:pt x="1102" y="1895"/>
                      <a:pt x="1068" y="1895"/>
                    </a:cubicBezTo>
                    <a:cubicBezTo>
                      <a:pt x="993" y="1895"/>
                      <a:pt x="920" y="1934"/>
                      <a:pt x="882" y="2004"/>
                    </a:cubicBezTo>
                    <a:lnTo>
                      <a:pt x="251" y="3229"/>
                    </a:lnTo>
                    <a:cubicBezTo>
                      <a:pt x="223" y="3275"/>
                      <a:pt x="223" y="3331"/>
                      <a:pt x="233" y="3387"/>
                    </a:cubicBezTo>
                    <a:cubicBezTo>
                      <a:pt x="251" y="3442"/>
                      <a:pt x="288" y="3479"/>
                      <a:pt x="344" y="3507"/>
                    </a:cubicBezTo>
                    <a:lnTo>
                      <a:pt x="1142" y="3925"/>
                    </a:lnTo>
                    <a:cubicBezTo>
                      <a:pt x="1179" y="3943"/>
                      <a:pt x="1197" y="3990"/>
                      <a:pt x="1188" y="4036"/>
                    </a:cubicBezTo>
                    <a:cubicBezTo>
                      <a:pt x="1114" y="4361"/>
                      <a:pt x="1086" y="4695"/>
                      <a:pt x="1105" y="5038"/>
                    </a:cubicBezTo>
                    <a:cubicBezTo>
                      <a:pt x="1105" y="5084"/>
                      <a:pt x="1086" y="5121"/>
                      <a:pt x="1040" y="5131"/>
                    </a:cubicBezTo>
                    <a:lnTo>
                      <a:pt x="177" y="5409"/>
                    </a:lnTo>
                    <a:cubicBezTo>
                      <a:pt x="66" y="5437"/>
                      <a:pt x="1" y="5557"/>
                      <a:pt x="38" y="5669"/>
                    </a:cubicBezTo>
                    <a:lnTo>
                      <a:pt x="455" y="6977"/>
                    </a:lnTo>
                    <a:cubicBezTo>
                      <a:pt x="478" y="7067"/>
                      <a:pt x="561" y="7126"/>
                      <a:pt x="651" y="7126"/>
                    </a:cubicBezTo>
                    <a:cubicBezTo>
                      <a:pt x="672" y="7126"/>
                      <a:pt x="694" y="7123"/>
                      <a:pt x="715" y="7116"/>
                    </a:cubicBezTo>
                    <a:lnTo>
                      <a:pt x="1578" y="6847"/>
                    </a:lnTo>
                    <a:cubicBezTo>
                      <a:pt x="1590" y="6842"/>
                      <a:pt x="1603" y="6839"/>
                      <a:pt x="1614" y="6839"/>
                    </a:cubicBezTo>
                    <a:cubicBezTo>
                      <a:pt x="1647" y="6839"/>
                      <a:pt x="1675" y="6857"/>
                      <a:pt x="1689" y="6884"/>
                    </a:cubicBezTo>
                    <a:cubicBezTo>
                      <a:pt x="1875" y="7171"/>
                      <a:pt x="2088" y="7431"/>
                      <a:pt x="2338" y="7654"/>
                    </a:cubicBezTo>
                    <a:cubicBezTo>
                      <a:pt x="2375" y="7691"/>
                      <a:pt x="2375" y="7728"/>
                      <a:pt x="2357" y="7774"/>
                    </a:cubicBezTo>
                    <a:lnTo>
                      <a:pt x="1939" y="8572"/>
                    </a:lnTo>
                    <a:cubicBezTo>
                      <a:pt x="1893" y="8674"/>
                      <a:pt x="1930" y="8804"/>
                      <a:pt x="2032" y="8860"/>
                    </a:cubicBezTo>
                    <a:lnTo>
                      <a:pt x="3247" y="9491"/>
                    </a:lnTo>
                    <a:cubicBezTo>
                      <a:pt x="3283" y="9509"/>
                      <a:pt x="3319" y="9519"/>
                      <a:pt x="3355" y="9519"/>
                    </a:cubicBezTo>
                    <a:cubicBezTo>
                      <a:pt x="3375" y="9519"/>
                      <a:pt x="3395" y="9516"/>
                      <a:pt x="3414" y="9509"/>
                    </a:cubicBezTo>
                    <a:cubicBezTo>
                      <a:pt x="3461" y="9491"/>
                      <a:pt x="3507" y="9453"/>
                      <a:pt x="3535" y="9407"/>
                    </a:cubicBezTo>
                    <a:lnTo>
                      <a:pt x="3953" y="8600"/>
                    </a:lnTo>
                    <a:cubicBezTo>
                      <a:pt x="3968" y="8569"/>
                      <a:pt x="4002" y="8551"/>
                      <a:pt x="4040" y="8551"/>
                    </a:cubicBezTo>
                    <a:cubicBezTo>
                      <a:pt x="4048" y="8551"/>
                      <a:pt x="4056" y="8552"/>
                      <a:pt x="4064" y="8554"/>
                    </a:cubicBezTo>
                    <a:cubicBezTo>
                      <a:pt x="4324" y="8613"/>
                      <a:pt x="4589" y="8643"/>
                      <a:pt x="4861" y="8643"/>
                    </a:cubicBezTo>
                    <a:cubicBezTo>
                      <a:pt x="4929" y="8643"/>
                      <a:pt x="4997" y="8641"/>
                      <a:pt x="5066" y="8637"/>
                    </a:cubicBezTo>
                    <a:cubicBezTo>
                      <a:pt x="5112" y="8637"/>
                      <a:pt x="5149" y="8665"/>
                      <a:pt x="5158" y="8702"/>
                    </a:cubicBezTo>
                    <a:lnTo>
                      <a:pt x="5428" y="9565"/>
                    </a:lnTo>
                    <a:cubicBezTo>
                      <a:pt x="5455" y="9658"/>
                      <a:pt x="5539" y="9713"/>
                      <a:pt x="5632" y="9713"/>
                    </a:cubicBezTo>
                    <a:cubicBezTo>
                      <a:pt x="5650" y="9713"/>
                      <a:pt x="5678" y="9713"/>
                      <a:pt x="5697" y="9704"/>
                    </a:cubicBezTo>
                    <a:lnTo>
                      <a:pt x="7005" y="9296"/>
                    </a:lnTo>
                    <a:cubicBezTo>
                      <a:pt x="7116" y="9259"/>
                      <a:pt x="7172" y="9138"/>
                      <a:pt x="7144" y="9027"/>
                    </a:cubicBezTo>
                    <a:lnTo>
                      <a:pt x="6865" y="8164"/>
                    </a:lnTo>
                    <a:cubicBezTo>
                      <a:pt x="6856" y="8127"/>
                      <a:pt x="6875" y="8081"/>
                      <a:pt x="6912" y="8053"/>
                    </a:cubicBezTo>
                    <a:cubicBezTo>
                      <a:pt x="7190" y="7876"/>
                      <a:pt x="7450" y="7654"/>
                      <a:pt x="7682" y="7413"/>
                    </a:cubicBezTo>
                    <a:cubicBezTo>
                      <a:pt x="7700" y="7388"/>
                      <a:pt x="7727" y="7375"/>
                      <a:pt x="7754" y="7375"/>
                    </a:cubicBezTo>
                    <a:cubicBezTo>
                      <a:pt x="7767" y="7375"/>
                      <a:pt x="7781" y="7379"/>
                      <a:pt x="7793" y="7385"/>
                    </a:cubicBezTo>
                    <a:lnTo>
                      <a:pt x="8600" y="7802"/>
                    </a:lnTo>
                    <a:cubicBezTo>
                      <a:pt x="8630" y="7820"/>
                      <a:pt x="8664" y="7830"/>
                      <a:pt x="8699" y="7830"/>
                    </a:cubicBezTo>
                    <a:cubicBezTo>
                      <a:pt x="8718" y="7830"/>
                      <a:pt x="8738" y="7827"/>
                      <a:pt x="8758" y="7821"/>
                    </a:cubicBezTo>
                    <a:cubicBezTo>
                      <a:pt x="8814" y="7802"/>
                      <a:pt x="8860" y="7765"/>
                      <a:pt x="8888" y="7709"/>
                    </a:cubicBezTo>
                    <a:lnTo>
                      <a:pt x="9519" y="6494"/>
                    </a:lnTo>
                    <a:cubicBezTo>
                      <a:pt x="9574" y="6392"/>
                      <a:pt x="9528" y="6262"/>
                      <a:pt x="9426" y="6207"/>
                    </a:cubicBezTo>
                    <a:lnTo>
                      <a:pt x="8619" y="5789"/>
                    </a:lnTo>
                    <a:cubicBezTo>
                      <a:pt x="8582" y="5771"/>
                      <a:pt x="8563" y="5734"/>
                      <a:pt x="8572" y="5687"/>
                    </a:cubicBezTo>
                    <a:cubicBezTo>
                      <a:pt x="8647" y="5353"/>
                      <a:pt x="8674" y="5019"/>
                      <a:pt x="8665" y="4685"/>
                    </a:cubicBezTo>
                    <a:cubicBezTo>
                      <a:pt x="8665" y="4639"/>
                      <a:pt x="8684" y="4602"/>
                      <a:pt x="8730" y="4583"/>
                    </a:cubicBezTo>
                    <a:lnTo>
                      <a:pt x="9593" y="4314"/>
                    </a:lnTo>
                    <a:cubicBezTo>
                      <a:pt x="9648" y="4296"/>
                      <a:pt x="9686" y="4259"/>
                      <a:pt x="9713" y="4212"/>
                    </a:cubicBezTo>
                    <a:cubicBezTo>
                      <a:pt x="9741" y="4156"/>
                      <a:pt x="9750" y="4101"/>
                      <a:pt x="9732" y="4045"/>
                    </a:cubicBezTo>
                    <a:lnTo>
                      <a:pt x="9314" y="2737"/>
                    </a:lnTo>
                    <a:cubicBezTo>
                      <a:pt x="9296" y="2682"/>
                      <a:pt x="9259" y="2644"/>
                      <a:pt x="9212" y="2617"/>
                    </a:cubicBezTo>
                    <a:cubicBezTo>
                      <a:pt x="9182" y="2599"/>
                      <a:pt x="9145" y="2588"/>
                      <a:pt x="9109" y="2588"/>
                    </a:cubicBezTo>
                    <a:cubicBezTo>
                      <a:pt x="9090" y="2588"/>
                      <a:pt x="9071" y="2591"/>
                      <a:pt x="9055" y="2598"/>
                    </a:cubicBezTo>
                    <a:lnTo>
                      <a:pt x="8183" y="2876"/>
                    </a:lnTo>
                    <a:cubicBezTo>
                      <a:pt x="8176" y="2878"/>
                      <a:pt x="8170" y="2879"/>
                      <a:pt x="8163" y="2879"/>
                    </a:cubicBezTo>
                    <a:cubicBezTo>
                      <a:pt x="8130" y="2879"/>
                      <a:pt x="8096" y="2861"/>
                      <a:pt x="8081" y="2830"/>
                    </a:cubicBezTo>
                    <a:cubicBezTo>
                      <a:pt x="7895" y="2552"/>
                      <a:pt x="7682" y="2292"/>
                      <a:pt x="7431" y="2060"/>
                    </a:cubicBezTo>
                    <a:cubicBezTo>
                      <a:pt x="7394" y="2032"/>
                      <a:pt x="7385" y="1986"/>
                      <a:pt x="7413" y="1949"/>
                    </a:cubicBezTo>
                    <a:lnTo>
                      <a:pt x="7830" y="1142"/>
                    </a:lnTo>
                    <a:cubicBezTo>
                      <a:pt x="7849" y="1095"/>
                      <a:pt x="7858" y="1040"/>
                      <a:pt x="7839" y="984"/>
                    </a:cubicBezTo>
                    <a:cubicBezTo>
                      <a:pt x="7821" y="928"/>
                      <a:pt x="7784" y="882"/>
                      <a:pt x="7737" y="854"/>
                    </a:cubicBezTo>
                    <a:lnTo>
                      <a:pt x="6522" y="223"/>
                    </a:lnTo>
                    <a:cubicBezTo>
                      <a:pt x="6492" y="208"/>
                      <a:pt x="6461" y="201"/>
                      <a:pt x="6430" y="201"/>
                    </a:cubicBezTo>
                    <a:cubicBezTo>
                      <a:pt x="6405" y="201"/>
                      <a:pt x="6380" y="206"/>
                      <a:pt x="6355" y="214"/>
                    </a:cubicBezTo>
                    <a:cubicBezTo>
                      <a:pt x="6300" y="232"/>
                      <a:pt x="6262" y="270"/>
                      <a:pt x="6235" y="316"/>
                    </a:cubicBezTo>
                    <a:lnTo>
                      <a:pt x="5817" y="1123"/>
                    </a:lnTo>
                    <a:cubicBezTo>
                      <a:pt x="5802" y="1154"/>
                      <a:pt x="5767" y="1172"/>
                      <a:pt x="5730" y="1172"/>
                    </a:cubicBezTo>
                    <a:cubicBezTo>
                      <a:pt x="5722" y="1172"/>
                      <a:pt x="5714" y="1171"/>
                      <a:pt x="5706" y="1169"/>
                    </a:cubicBezTo>
                    <a:cubicBezTo>
                      <a:pt x="5421" y="1104"/>
                      <a:pt x="5129" y="1075"/>
                      <a:pt x="4830" y="1075"/>
                    </a:cubicBezTo>
                    <a:cubicBezTo>
                      <a:pt x="4788" y="1075"/>
                      <a:pt x="4746" y="1076"/>
                      <a:pt x="4704" y="1077"/>
                    </a:cubicBezTo>
                    <a:cubicBezTo>
                      <a:pt x="4699" y="1078"/>
                      <a:pt x="4694" y="1078"/>
                      <a:pt x="4689" y="1078"/>
                    </a:cubicBezTo>
                    <a:cubicBezTo>
                      <a:pt x="4655" y="1078"/>
                      <a:pt x="4619" y="1052"/>
                      <a:pt x="4611" y="1012"/>
                    </a:cubicBezTo>
                    <a:lnTo>
                      <a:pt x="4342" y="149"/>
                    </a:lnTo>
                    <a:cubicBezTo>
                      <a:pt x="4324" y="93"/>
                      <a:pt x="4286" y="56"/>
                      <a:pt x="4231" y="28"/>
                    </a:cubicBezTo>
                    <a:cubicBezTo>
                      <a:pt x="4201" y="10"/>
                      <a:pt x="4167" y="0"/>
                      <a:pt x="4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9"/>
              <p:cNvSpPr/>
              <p:nvPr/>
            </p:nvSpPr>
            <p:spPr>
              <a:xfrm>
                <a:off x="7084600" y="1809400"/>
                <a:ext cx="406325" cy="280875"/>
              </a:xfrm>
              <a:custGeom>
                <a:rect b="b" l="l" r="r" t="t"/>
                <a:pathLst>
                  <a:path extrusionOk="0" h="11235" w="16253">
                    <a:moveTo>
                      <a:pt x="427" y="0"/>
                    </a:moveTo>
                    <a:cubicBezTo>
                      <a:pt x="195" y="0"/>
                      <a:pt x="0" y="195"/>
                      <a:pt x="0" y="427"/>
                    </a:cubicBezTo>
                    <a:lnTo>
                      <a:pt x="0" y="11086"/>
                    </a:lnTo>
                    <a:cubicBezTo>
                      <a:pt x="0" y="11169"/>
                      <a:pt x="65" y="11234"/>
                      <a:pt x="149" y="11234"/>
                    </a:cubicBezTo>
                    <a:lnTo>
                      <a:pt x="16104" y="11234"/>
                    </a:lnTo>
                    <a:cubicBezTo>
                      <a:pt x="16188" y="11234"/>
                      <a:pt x="16253" y="11169"/>
                      <a:pt x="16253" y="11086"/>
                    </a:cubicBezTo>
                    <a:lnTo>
                      <a:pt x="16253" y="427"/>
                    </a:lnTo>
                    <a:cubicBezTo>
                      <a:pt x="16253" y="195"/>
                      <a:pt x="16058" y="0"/>
                      <a:pt x="158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7083200" y="1808000"/>
                <a:ext cx="409125" cy="283900"/>
              </a:xfrm>
              <a:custGeom>
                <a:rect b="b" l="l" r="r" t="t"/>
                <a:pathLst>
                  <a:path extrusionOk="0" h="11356" w="16365">
                    <a:moveTo>
                      <a:pt x="15882" y="121"/>
                    </a:moveTo>
                    <a:cubicBezTo>
                      <a:pt x="16086" y="121"/>
                      <a:pt x="16244" y="279"/>
                      <a:pt x="16244" y="483"/>
                    </a:cubicBezTo>
                    <a:lnTo>
                      <a:pt x="16244" y="11142"/>
                    </a:lnTo>
                    <a:cubicBezTo>
                      <a:pt x="16244" y="11198"/>
                      <a:pt x="16207" y="11235"/>
                      <a:pt x="16160" y="11235"/>
                    </a:cubicBezTo>
                    <a:lnTo>
                      <a:pt x="205" y="11235"/>
                    </a:lnTo>
                    <a:cubicBezTo>
                      <a:pt x="158" y="11235"/>
                      <a:pt x="112" y="11198"/>
                      <a:pt x="112" y="11142"/>
                    </a:cubicBezTo>
                    <a:lnTo>
                      <a:pt x="112" y="483"/>
                    </a:lnTo>
                    <a:cubicBezTo>
                      <a:pt x="112" y="279"/>
                      <a:pt x="279" y="121"/>
                      <a:pt x="483" y="121"/>
                    </a:cubicBezTo>
                    <a:close/>
                    <a:moveTo>
                      <a:pt x="483" y="1"/>
                    </a:moveTo>
                    <a:cubicBezTo>
                      <a:pt x="214" y="1"/>
                      <a:pt x="0" y="214"/>
                      <a:pt x="0" y="483"/>
                    </a:cubicBezTo>
                    <a:lnTo>
                      <a:pt x="0" y="11142"/>
                    </a:lnTo>
                    <a:cubicBezTo>
                      <a:pt x="0" y="11262"/>
                      <a:pt x="93" y="11355"/>
                      <a:pt x="205" y="11355"/>
                    </a:cubicBezTo>
                    <a:lnTo>
                      <a:pt x="16160" y="11355"/>
                    </a:lnTo>
                    <a:cubicBezTo>
                      <a:pt x="16272" y="11355"/>
                      <a:pt x="16365" y="11262"/>
                      <a:pt x="16365" y="11142"/>
                    </a:cubicBezTo>
                    <a:lnTo>
                      <a:pt x="16365" y="483"/>
                    </a:lnTo>
                    <a:cubicBezTo>
                      <a:pt x="16365" y="214"/>
                      <a:pt x="16151" y="1"/>
                      <a:pt x="15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7114275" y="1836525"/>
                <a:ext cx="346975" cy="226850"/>
              </a:xfrm>
              <a:custGeom>
                <a:rect b="b" l="l" r="r" t="t"/>
                <a:pathLst>
                  <a:path extrusionOk="0" h="9074" w="13879">
                    <a:moveTo>
                      <a:pt x="1" y="1"/>
                    </a:moveTo>
                    <a:lnTo>
                      <a:pt x="1" y="9073"/>
                    </a:lnTo>
                    <a:lnTo>
                      <a:pt x="13879" y="9073"/>
                    </a:lnTo>
                    <a:lnTo>
                      <a:pt x="13879" y="7394"/>
                    </a:lnTo>
                    <a:lnTo>
                      <a:pt x="13879" y="2097"/>
                    </a:lnTo>
                    <a:lnTo>
                      <a:pt x="138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7112875" y="1834900"/>
                <a:ext cx="349775" cy="229850"/>
              </a:xfrm>
              <a:custGeom>
                <a:rect b="b" l="l" r="r" t="t"/>
                <a:pathLst>
                  <a:path extrusionOk="0" h="9194" w="13991">
                    <a:moveTo>
                      <a:pt x="57" y="1"/>
                    </a:moveTo>
                    <a:cubicBezTo>
                      <a:pt x="29" y="1"/>
                      <a:pt x="1" y="29"/>
                      <a:pt x="1" y="66"/>
                    </a:cubicBezTo>
                    <a:lnTo>
                      <a:pt x="1" y="9138"/>
                    </a:lnTo>
                    <a:cubicBezTo>
                      <a:pt x="1" y="9175"/>
                      <a:pt x="29" y="9194"/>
                      <a:pt x="57" y="9194"/>
                    </a:cubicBezTo>
                    <a:lnTo>
                      <a:pt x="13935" y="9194"/>
                    </a:lnTo>
                    <a:cubicBezTo>
                      <a:pt x="13962" y="9194"/>
                      <a:pt x="13990" y="9175"/>
                      <a:pt x="13990" y="9138"/>
                    </a:cubicBezTo>
                    <a:lnTo>
                      <a:pt x="13990" y="7459"/>
                    </a:lnTo>
                    <a:cubicBezTo>
                      <a:pt x="13990" y="7431"/>
                      <a:pt x="13962" y="7403"/>
                      <a:pt x="13935" y="7403"/>
                    </a:cubicBezTo>
                    <a:cubicBezTo>
                      <a:pt x="13897" y="7403"/>
                      <a:pt x="13870" y="7431"/>
                      <a:pt x="13870" y="7459"/>
                    </a:cubicBezTo>
                    <a:lnTo>
                      <a:pt x="13870" y="9083"/>
                    </a:lnTo>
                    <a:lnTo>
                      <a:pt x="112" y="9083"/>
                    </a:lnTo>
                    <a:lnTo>
                      <a:pt x="112" y="121"/>
                    </a:lnTo>
                    <a:lnTo>
                      <a:pt x="13870" y="121"/>
                    </a:lnTo>
                    <a:lnTo>
                      <a:pt x="13870" y="2162"/>
                    </a:lnTo>
                    <a:cubicBezTo>
                      <a:pt x="13870" y="2190"/>
                      <a:pt x="13897" y="2218"/>
                      <a:pt x="13935" y="2218"/>
                    </a:cubicBezTo>
                    <a:cubicBezTo>
                      <a:pt x="13962" y="2218"/>
                      <a:pt x="13990" y="2190"/>
                      <a:pt x="13990" y="2162"/>
                    </a:cubicBezTo>
                    <a:lnTo>
                      <a:pt x="13990" y="66"/>
                    </a:lnTo>
                    <a:cubicBezTo>
                      <a:pt x="13990" y="29"/>
                      <a:pt x="13962" y="1"/>
                      <a:pt x="13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7459600" y="1907275"/>
                <a:ext cx="3050" cy="76075"/>
              </a:xfrm>
              <a:custGeom>
                <a:rect b="b" l="l" r="r" t="t"/>
                <a:pathLst>
                  <a:path extrusionOk="0" h="3043" w="122">
                    <a:moveTo>
                      <a:pt x="66" y="0"/>
                    </a:moveTo>
                    <a:cubicBezTo>
                      <a:pt x="28" y="0"/>
                      <a:pt x="1" y="19"/>
                      <a:pt x="1" y="56"/>
                    </a:cubicBezTo>
                    <a:lnTo>
                      <a:pt x="1" y="2987"/>
                    </a:lnTo>
                    <a:cubicBezTo>
                      <a:pt x="1" y="3015"/>
                      <a:pt x="28" y="3043"/>
                      <a:pt x="66" y="3043"/>
                    </a:cubicBezTo>
                    <a:cubicBezTo>
                      <a:pt x="93" y="3043"/>
                      <a:pt x="121" y="3015"/>
                      <a:pt x="121" y="2987"/>
                    </a:cubicBezTo>
                    <a:lnTo>
                      <a:pt x="121" y="56"/>
                    </a:lnTo>
                    <a:cubicBezTo>
                      <a:pt x="121" y="19"/>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7283100" y="1818675"/>
                <a:ext cx="9325" cy="9075"/>
              </a:xfrm>
              <a:custGeom>
                <a:rect b="b" l="l" r="r" t="t"/>
                <a:pathLst>
                  <a:path extrusionOk="0" h="363" w="373">
                    <a:moveTo>
                      <a:pt x="187" y="121"/>
                    </a:moveTo>
                    <a:cubicBezTo>
                      <a:pt x="224" y="121"/>
                      <a:pt x="251" y="149"/>
                      <a:pt x="251" y="186"/>
                    </a:cubicBezTo>
                    <a:cubicBezTo>
                      <a:pt x="251" y="223"/>
                      <a:pt x="224" y="251"/>
                      <a:pt x="187" y="251"/>
                    </a:cubicBezTo>
                    <a:cubicBezTo>
                      <a:pt x="149" y="251"/>
                      <a:pt x="122" y="223"/>
                      <a:pt x="122" y="186"/>
                    </a:cubicBezTo>
                    <a:cubicBezTo>
                      <a:pt x="122" y="149"/>
                      <a:pt x="149" y="121"/>
                      <a:pt x="187" y="121"/>
                    </a:cubicBezTo>
                    <a:close/>
                    <a:moveTo>
                      <a:pt x="187" y="0"/>
                    </a:moveTo>
                    <a:cubicBezTo>
                      <a:pt x="84" y="0"/>
                      <a:pt x="1" y="84"/>
                      <a:pt x="1" y="186"/>
                    </a:cubicBezTo>
                    <a:cubicBezTo>
                      <a:pt x="1" y="279"/>
                      <a:pt x="84" y="362"/>
                      <a:pt x="187" y="362"/>
                    </a:cubicBezTo>
                    <a:cubicBezTo>
                      <a:pt x="289" y="362"/>
                      <a:pt x="372" y="288"/>
                      <a:pt x="372" y="186"/>
                    </a:cubicBezTo>
                    <a:cubicBezTo>
                      <a:pt x="372" y="84"/>
                      <a:pt x="289"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
              <p:cNvSpPr/>
              <p:nvPr/>
            </p:nvSpPr>
            <p:spPr>
              <a:xfrm>
                <a:off x="7018025" y="2088150"/>
                <a:ext cx="539250" cy="36450"/>
              </a:xfrm>
              <a:custGeom>
                <a:rect b="b" l="l" r="r" t="t"/>
                <a:pathLst>
                  <a:path extrusionOk="0" h="1458" w="21570">
                    <a:moveTo>
                      <a:pt x="1" y="1"/>
                    </a:moveTo>
                    <a:lnTo>
                      <a:pt x="1" y="891"/>
                    </a:lnTo>
                    <a:cubicBezTo>
                      <a:pt x="1" y="1207"/>
                      <a:pt x="260" y="1457"/>
                      <a:pt x="576" y="1457"/>
                    </a:cubicBezTo>
                    <a:lnTo>
                      <a:pt x="21003" y="1457"/>
                    </a:lnTo>
                    <a:cubicBezTo>
                      <a:pt x="21319" y="1457"/>
                      <a:pt x="21569" y="1207"/>
                      <a:pt x="21569" y="891"/>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7016650" y="2086775"/>
                <a:ext cx="542225" cy="39200"/>
              </a:xfrm>
              <a:custGeom>
                <a:rect b="b" l="l" r="r" t="t"/>
                <a:pathLst>
                  <a:path extrusionOk="0" h="1568" w="21689">
                    <a:moveTo>
                      <a:pt x="21568" y="111"/>
                    </a:moveTo>
                    <a:lnTo>
                      <a:pt x="21568" y="946"/>
                    </a:lnTo>
                    <a:cubicBezTo>
                      <a:pt x="21568" y="1225"/>
                      <a:pt x="21336" y="1457"/>
                      <a:pt x="21058" y="1457"/>
                    </a:cubicBezTo>
                    <a:lnTo>
                      <a:pt x="631" y="1457"/>
                    </a:lnTo>
                    <a:cubicBezTo>
                      <a:pt x="343" y="1457"/>
                      <a:pt x="121" y="1225"/>
                      <a:pt x="121" y="946"/>
                    </a:cubicBezTo>
                    <a:lnTo>
                      <a:pt x="121" y="111"/>
                    </a:lnTo>
                    <a:close/>
                    <a:moveTo>
                      <a:pt x="56" y="0"/>
                    </a:moveTo>
                    <a:cubicBezTo>
                      <a:pt x="28" y="0"/>
                      <a:pt x="0" y="28"/>
                      <a:pt x="0" y="56"/>
                    </a:cubicBezTo>
                    <a:lnTo>
                      <a:pt x="0" y="946"/>
                    </a:lnTo>
                    <a:cubicBezTo>
                      <a:pt x="0" y="1290"/>
                      <a:pt x="278" y="1568"/>
                      <a:pt x="631" y="1568"/>
                    </a:cubicBezTo>
                    <a:lnTo>
                      <a:pt x="21058" y="1568"/>
                    </a:lnTo>
                    <a:cubicBezTo>
                      <a:pt x="21401" y="1568"/>
                      <a:pt x="21689" y="1290"/>
                      <a:pt x="21689" y="946"/>
                    </a:cubicBezTo>
                    <a:lnTo>
                      <a:pt x="21689" y="56"/>
                    </a:lnTo>
                    <a:cubicBezTo>
                      <a:pt x="21689" y="28"/>
                      <a:pt x="21661" y="0"/>
                      <a:pt x="21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7021750" y="2114600"/>
                <a:ext cx="531800" cy="2800"/>
              </a:xfrm>
              <a:custGeom>
                <a:rect b="b" l="l" r="r" t="t"/>
                <a:pathLst>
                  <a:path extrusionOk="0" h="112" w="21272">
                    <a:moveTo>
                      <a:pt x="65" y="0"/>
                    </a:moveTo>
                    <a:cubicBezTo>
                      <a:pt x="28" y="0"/>
                      <a:pt x="0" y="28"/>
                      <a:pt x="0" y="56"/>
                    </a:cubicBezTo>
                    <a:cubicBezTo>
                      <a:pt x="0" y="93"/>
                      <a:pt x="28" y="112"/>
                      <a:pt x="65" y="112"/>
                    </a:cubicBezTo>
                    <a:lnTo>
                      <a:pt x="21216" y="112"/>
                    </a:lnTo>
                    <a:cubicBezTo>
                      <a:pt x="21253" y="112"/>
                      <a:pt x="21272" y="93"/>
                      <a:pt x="21272" y="56"/>
                    </a:cubicBezTo>
                    <a:cubicBezTo>
                      <a:pt x="21272" y="28"/>
                      <a:pt x="21253"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9"/>
              <p:cNvSpPr/>
              <p:nvPr/>
            </p:nvSpPr>
            <p:spPr>
              <a:xfrm>
                <a:off x="7236275" y="2090475"/>
                <a:ext cx="102975" cy="11400"/>
              </a:xfrm>
              <a:custGeom>
                <a:rect b="b" l="l" r="r" t="t"/>
                <a:pathLst>
                  <a:path extrusionOk="0" h="456" w="4119">
                    <a:moveTo>
                      <a:pt x="0" y="1"/>
                    </a:moveTo>
                    <a:lnTo>
                      <a:pt x="0" y="455"/>
                    </a:lnTo>
                    <a:lnTo>
                      <a:pt x="4119" y="455"/>
                    </a:lnTo>
                    <a:lnTo>
                      <a:pt x="41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9"/>
              <p:cNvSpPr/>
              <p:nvPr/>
            </p:nvSpPr>
            <p:spPr>
              <a:xfrm>
                <a:off x="7234875" y="2089075"/>
                <a:ext cx="105775" cy="14175"/>
              </a:xfrm>
              <a:custGeom>
                <a:rect b="b" l="l" r="r" t="t"/>
                <a:pathLst>
                  <a:path extrusionOk="0" h="567" w="4231">
                    <a:moveTo>
                      <a:pt x="4119" y="112"/>
                    </a:moveTo>
                    <a:lnTo>
                      <a:pt x="4119" y="455"/>
                    </a:lnTo>
                    <a:lnTo>
                      <a:pt x="112" y="455"/>
                    </a:lnTo>
                    <a:lnTo>
                      <a:pt x="112" y="112"/>
                    </a:lnTo>
                    <a:close/>
                    <a:moveTo>
                      <a:pt x="56" y="1"/>
                    </a:moveTo>
                    <a:cubicBezTo>
                      <a:pt x="28" y="1"/>
                      <a:pt x="0" y="19"/>
                      <a:pt x="0" y="57"/>
                    </a:cubicBezTo>
                    <a:lnTo>
                      <a:pt x="0" y="511"/>
                    </a:lnTo>
                    <a:cubicBezTo>
                      <a:pt x="0" y="539"/>
                      <a:pt x="28" y="567"/>
                      <a:pt x="56"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9"/>
              <p:cNvSpPr/>
              <p:nvPr/>
            </p:nvSpPr>
            <p:spPr>
              <a:xfrm>
                <a:off x="7183625" y="1879425"/>
                <a:ext cx="185775" cy="159125"/>
              </a:xfrm>
              <a:custGeom>
                <a:rect b="b" l="l" r="r" t="t"/>
                <a:pathLst>
                  <a:path extrusionOk="0" h="6365" w="7431">
                    <a:moveTo>
                      <a:pt x="297" y="1"/>
                    </a:moveTo>
                    <a:cubicBezTo>
                      <a:pt x="130" y="1"/>
                      <a:pt x="0" y="140"/>
                      <a:pt x="0" y="298"/>
                    </a:cubicBezTo>
                    <a:lnTo>
                      <a:pt x="0" y="6068"/>
                    </a:lnTo>
                    <a:cubicBezTo>
                      <a:pt x="0" y="6235"/>
                      <a:pt x="130" y="6365"/>
                      <a:pt x="297" y="6365"/>
                    </a:cubicBezTo>
                    <a:lnTo>
                      <a:pt x="7134" y="6365"/>
                    </a:lnTo>
                    <a:cubicBezTo>
                      <a:pt x="7301" y="6365"/>
                      <a:pt x="7431" y="6235"/>
                      <a:pt x="7431" y="6068"/>
                    </a:cubicBezTo>
                    <a:lnTo>
                      <a:pt x="7431" y="298"/>
                    </a:lnTo>
                    <a:cubicBezTo>
                      <a:pt x="7431" y="140"/>
                      <a:pt x="7301" y="1"/>
                      <a:pt x="71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9"/>
              <p:cNvSpPr/>
              <p:nvPr/>
            </p:nvSpPr>
            <p:spPr>
              <a:xfrm>
                <a:off x="7195900" y="1866900"/>
                <a:ext cx="185800" cy="159125"/>
              </a:xfrm>
              <a:custGeom>
                <a:rect b="b" l="l" r="r" t="t"/>
                <a:pathLst>
                  <a:path extrusionOk="0" h="6365" w="7432">
                    <a:moveTo>
                      <a:pt x="353" y="1"/>
                    </a:moveTo>
                    <a:cubicBezTo>
                      <a:pt x="159" y="1"/>
                      <a:pt x="1" y="159"/>
                      <a:pt x="1" y="353"/>
                    </a:cubicBezTo>
                    <a:lnTo>
                      <a:pt x="1" y="6012"/>
                    </a:lnTo>
                    <a:cubicBezTo>
                      <a:pt x="1" y="6207"/>
                      <a:pt x="159" y="6365"/>
                      <a:pt x="353" y="6365"/>
                    </a:cubicBezTo>
                    <a:lnTo>
                      <a:pt x="7088" y="6365"/>
                    </a:lnTo>
                    <a:cubicBezTo>
                      <a:pt x="7274" y="6365"/>
                      <a:pt x="7432" y="6207"/>
                      <a:pt x="7432" y="6012"/>
                    </a:cubicBezTo>
                    <a:lnTo>
                      <a:pt x="7432" y="353"/>
                    </a:lnTo>
                    <a:cubicBezTo>
                      <a:pt x="7432" y="159"/>
                      <a:pt x="7274"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9"/>
              <p:cNvSpPr/>
              <p:nvPr/>
            </p:nvSpPr>
            <p:spPr>
              <a:xfrm>
                <a:off x="7194525" y="1865525"/>
                <a:ext cx="188800" cy="161900"/>
              </a:xfrm>
              <a:custGeom>
                <a:rect b="b" l="l" r="r" t="t"/>
                <a:pathLst>
                  <a:path extrusionOk="0" h="6476" w="7552">
                    <a:moveTo>
                      <a:pt x="7143" y="112"/>
                    </a:moveTo>
                    <a:cubicBezTo>
                      <a:pt x="7301" y="112"/>
                      <a:pt x="7431" y="241"/>
                      <a:pt x="7431" y="408"/>
                    </a:cubicBezTo>
                    <a:lnTo>
                      <a:pt x="7431" y="6067"/>
                    </a:lnTo>
                    <a:cubicBezTo>
                      <a:pt x="7431" y="6225"/>
                      <a:pt x="7301" y="6355"/>
                      <a:pt x="7143" y="6355"/>
                    </a:cubicBezTo>
                    <a:lnTo>
                      <a:pt x="408" y="6355"/>
                    </a:lnTo>
                    <a:cubicBezTo>
                      <a:pt x="241" y="6355"/>
                      <a:pt x="112" y="6225"/>
                      <a:pt x="112" y="6067"/>
                    </a:cubicBezTo>
                    <a:lnTo>
                      <a:pt x="112" y="408"/>
                    </a:lnTo>
                    <a:cubicBezTo>
                      <a:pt x="112" y="241"/>
                      <a:pt x="241" y="112"/>
                      <a:pt x="408" y="112"/>
                    </a:cubicBezTo>
                    <a:close/>
                    <a:moveTo>
                      <a:pt x="408" y="0"/>
                    </a:moveTo>
                    <a:cubicBezTo>
                      <a:pt x="177" y="0"/>
                      <a:pt x="0" y="176"/>
                      <a:pt x="0" y="408"/>
                    </a:cubicBezTo>
                    <a:lnTo>
                      <a:pt x="0" y="6067"/>
                    </a:lnTo>
                    <a:cubicBezTo>
                      <a:pt x="0" y="6290"/>
                      <a:pt x="177" y="6475"/>
                      <a:pt x="408" y="6475"/>
                    </a:cubicBezTo>
                    <a:lnTo>
                      <a:pt x="7143" y="6475"/>
                    </a:lnTo>
                    <a:cubicBezTo>
                      <a:pt x="7366" y="6475"/>
                      <a:pt x="7552" y="6290"/>
                      <a:pt x="7542" y="6067"/>
                    </a:cubicBezTo>
                    <a:lnTo>
                      <a:pt x="7542" y="408"/>
                    </a:lnTo>
                    <a:cubicBezTo>
                      <a:pt x="7542" y="186"/>
                      <a:pt x="7366" y="0"/>
                      <a:pt x="7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9"/>
              <p:cNvSpPr/>
              <p:nvPr/>
            </p:nvSpPr>
            <p:spPr>
              <a:xfrm>
                <a:off x="7224425" y="1950625"/>
                <a:ext cx="128275" cy="17200"/>
              </a:xfrm>
              <a:custGeom>
                <a:rect b="b" l="l" r="r" t="t"/>
                <a:pathLst>
                  <a:path extrusionOk="0" h="688" w="5131">
                    <a:moveTo>
                      <a:pt x="326" y="1"/>
                    </a:moveTo>
                    <a:cubicBezTo>
                      <a:pt x="149" y="1"/>
                      <a:pt x="1" y="149"/>
                      <a:pt x="1" y="325"/>
                    </a:cubicBezTo>
                    <a:lnTo>
                      <a:pt x="1" y="363"/>
                    </a:lnTo>
                    <a:cubicBezTo>
                      <a:pt x="1" y="548"/>
                      <a:pt x="149" y="687"/>
                      <a:pt x="326" y="687"/>
                    </a:cubicBezTo>
                    <a:lnTo>
                      <a:pt x="4806" y="687"/>
                    </a:lnTo>
                    <a:cubicBezTo>
                      <a:pt x="4992" y="687"/>
                      <a:pt x="5131" y="548"/>
                      <a:pt x="5131" y="363"/>
                    </a:cubicBezTo>
                    <a:lnTo>
                      <a:pt x="5131" y="325"/>
                    </a:lnTo>
                    <a:cubicBezTo>
                      <a:pt x="5131" y="149"/>
                      <a:pt x="4992"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9"/>
              <p:cNvSpPr/>
              <p:nvPr/>
            </p:nvSpPr>
            <p:spPr>
              <a:xfrm>
                <a:off x="7223050" y="1949250"/>
                <a:ext cx="131275" cy="19950"/>
              </a:xfrm>
              <a:custGeom>
                <a:rect b="b" l="l" r="r" t="t"/>
                <a:pathLst>
                  <a:path extrusionOk="0" h="798" w="5251">
                    <a:moveTo>
                      <a:pt x="4861" y="111"/>
                    </a:moveTo>
                    <a:cubicBezTo>
                      <a:pt x="5010" y="111"/>
                      <a:pt x="5130" y="232"/>
                      <a:pt x="5130" y="380"/>
                    </a:cubicBezTo>
                    <a:lnTo>
                      <a:pt x="5130" y="418"/>
                    </a:lnTo>
                    <a:cubicBezTo>
                      <a:pt x="5130" y="566"/>
                      <a:pt x="5010" y="687"/>
                      <a:pt x="4861" y="687"/>
                    </a:cubicBezTo>
                    <a:lnTo>
                      <a:pt x="381" y="687"/>
                    </a:lnTo>
                    <a:cubicBezTo>
                      <a:pt x="232" y="687"/>
                      <a:pt x="112" y="566"/>
                      <a:pt x="112" y="418"/>
                    </a:cubicBezTo>
                    <a:lnTo>
                      <a:pt x="112" y="380"/>
                    </a:lnTo>
                    <a:cubicBezTo>
                      <a:pt x="112" y="232"/>
                      <a:pt x="232" y="111"/>
                      <a:pt x="381" y="111"/>
                    </a:cubicBezTo>
                    <a:close/>
                    <a:moveTo>
                      <a:pt x="381" y="0"/>
                    </a:moveTo>
                    <a:cubicBezTo>
                      <a:pt x="167" y="0"/>
                      <a:pt x="0" y="167"/>
                      <a:pt x="0" y="380"/>
                    </a:cubicBezTo>
                    <a:lnTo>
                      <a:pt x="0" y="418"/>
                    </a:lnTo>
                    <a:cubicBezTo>
                      <a:pt x="0" y="631"/>
                      <a:pt x="167" y="798"/>
                      <a:pt x="381" y="798"/>
                    </a:cubicBezTo>
                    <a:lnTo>
                      <a:pt x="4861" y="798"/>
                    </a:lnTo>
                    <a:cubicBezTo>
                      <a:pt x="5075" y="798"/>
                      <a:pt x="5251" y="631"/>
                      <a:pt x="5251" y="418"/>
                    </a:cubicBezTo>
                    <a:lnTo>
                      <a:pt x="5251" y="380"/>
                    </a:lnTo>
                    <a:cubicBezTo>
                      <a:pt x="5251" y="167"/>
                      <a:pt x="5075" y="0"/>
                      <a:pt x="48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9"/>
              <p:cNvSpPr/>
              <p:nvPr/>
            </p:nvSpPr>
            <p:spPr>
              <a:xfrm>
                <a:off x="7238350" y="1955275"/>
                <a:ext cx="99750" cy="7200"/>
              </a:xfrm>
              <a:custGeom>
                <a:rect b="b" l="l" r="r" t="t"/>
                <a:pathLst>
                  <a:path extrusionOk="0" h="288" w="3990">
                    <a:moveTo>
                      <a:pt x="3850" y="56"/>
                    </a:moveTo>
                    <a:cubicBezTo>
                      <a:pt x="3897" y="56"/>
                      <a:pt x="3934" y="93"/>
                      <a:pt x="3934" y="139"/>
                    </a:cubicBezTo>
                    <a:lnTo>
                      <a:pt x="3934" y="149"/>
                    </a:lnTo>
                    <a:cubicBezTo>
                      <a:pt x="3934" y="195"/>
                      <a:pt x="3897" y="232"/>
                      <a:pt x="3850" y="232"/>
                    </a:cubicBezTo>
                    <a:lnTo>
                      <a:pt x="140" y="232"/>
                    </a:lnTo>
                    <a:cubicBezTo>
                      <a:pt x="93" y="232"/>
                      <a:pt x="56" y="195"/>
                      <a:pt x="56" y="149"/>
                    </a:cubicBezTo>
                    <a:lnTo>
                      <a:pt x="56" y="139"/>
                    </a:lnTo>
                    <a:cubicBezTo>
                      <a:pt x="56" y="93"/>
                      <a:pt x="93" y="56"/>
                      <a:pt x="140" y="56"/>
                    </a:cubicBezTo>
                    <a:close/>
                    <a:moveTo>
                      <a:pt x="140" y="0"/>
                    </a:moveTo>
                    <a:cubicBezTo>
                      <a:pt x="66" y="0"/>
                      <a:pt x="1" y="65"/>
                      <a:pt x="1" y="139"/>
                    </a:cubicBezTo>
                    <a:lnTo>
                      <a:pt x="1" y="149"/>
                    </a:lnTo>
                    <a:cubicBezTo>
                      <a:pt x="1" y="223"/>
                      <a:pt x="66" y="288"/>
                      <a:pt x="140" y="288"/>
                    </a:cubicBezTo>
                    <a:lnTo>
                      <a:pt x="3850" y="288"/>
                    </a:lnTo>
                    <a:cubicBezTo>
                      <a:pt x="3925" y="288"/>
                      <a:pt x="3990" y="232"/>
                      <a:pt x="3990" y="149"/>
                    </a:cubicBezTo>
                    <a:lnTo>
                      <a:pt x="3990" y="139"/>
                    </a:lnTo>
                    <a:cubicBezTo>
                      <a:pt x="3990" y="65"/>
                      <a:pt x="3925" y="0"/>
                      <a:pt x="38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9"/>
              <p:cNvSpPr/>
              <p:nvPr/>
            </p:nvSpPr>
            <p:spPr>
              <a:xfrm>
                <a:off x="7246700" y="1977525"/>
                <a:ext cx="83975" cy="10000"/>
              </a:xfrm>
              <a:custGeom>
                <a:rect b="b" l="l" r="r" t="t"/>
                <a:pathLst>
                  <a:path extrusionOk="0" h="400" w="3359">
                    <a:moveTo>
                      <a:pt x="195" y="1"/>
                    </a:moveTo>
                    <a:cubicBezTo>
                      <a:pt x="93" y="1"/>
                      <a:pt x="1" y="84"/>
                      <a:pt x="1" y="196"/>
                    </a:cubicBezTo>
                    <a:cubicBezTo>
                      <a:pt x="1" y="307"/>
                      <a:pt x="93" y="400"/>
                      <a:pt x="195" y="400"/>
                    </a:cubicBezTo>
                    <a:lnTo>
                      <a:pt x="3155" y="400"/>
                    </a:lnTo>
                    <a:cubicBezTo>
                      <a:pt x="3266" y="400"/>
                      <a:pt x="3359" y="307"/>
                      <a:pt x="3359" y="196"/>
                    </a:cubicBezTo>
                    <a:cubicBezTo>
                      <a:pt x="3359" y="84"/>
                      <a:pt x="3266" y="1"/>
                      <a:pt x="3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9"/>
              <p:cNvSpPr/>
              <p:nvPr/>
            </p:nvSpPr>
            <p:spPr>
              <a:xfrm>
                <a:off x="7245300" y="1976150"/>
                <a:ext cx="86775" cy="12775"/>
              </a:xfrm>
              <a:custGeom>
                <a:rect b="b" l="l" r="r" t="t"/>
                <a:pathLst>
                  <a:path extrusionOk="0" h="511" w="3471">
                    <a:moveTo>
                      <a:pt x="3211" y="112"/>
                    </a:moveTo>
                    <a:cubicBezTo>
                      <a:pt x="3285" y="112"/>
                      <a:pt x="3350" y="176"/>
                      <a:pt x="3350" y="251"/>
                    </a:cubicBezTo>
                    <a:cubicBezTo>
                      <a:pt x="3350" y="334"/>
                      <a:pt x="3285" y="390"/>
                      <a:pt x="3211" y="390"/>
                    </a:cubicBezTo>
                    <a:lnTo>
                      <a:pt x="251" y="390"/>
                    </a:lnTo>
                    <a:cubicBezTo>
                      <a:pt x="177" y="390"/>
                      <a:pt x="112" y="334"/>
                      <a:pt x="112" y="251"/>
                    </a:cubicBezTo>
                    <a:cubicBezTo>
                      <a:pt x="112" y="176"/>
                      <a:pt x="177" y="112"/>
                      <a:pt x="251" y="112"/>
                    </a:cubicBezTo>
                    <a:close/>
                    <a:moveTo>
                      <a:pt x="251" y="0"/>
                    </a:moveTo>
                    <a:cubicBezTo>
                      <a:pt x="112" y="0"/>
                      <a:pt x="1" y="112"/>
                      <a:pt x="1" y="251"/>
                    </a:cubicBezTo>
                    <a:cubicBezTo>
                      <a:pt x="1" y="399"/>
                      <a:pt x="112" y="510"/>
                      <a:pt x="251" y="510"/>
                    </a:cubicBezTo>
                    <a:lnTo>
                      <a:pt x="3211" y="510"/>
                    </a:lnTo>
                    <a:cubicBezTo>
                      <a:pt x="3350" y="510"/>
                      <a:pt x="3470" y="399"/>
                      <a:pt x="3470" y="251"/>
                    </a:cubicBezTo>
                    <a:cubicBezTo>
                      <a:pt x="3470" y="112"/>
                      <a:pt x="3350" y="0"/>
                      <a:pt x="3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9"/>
              <p:cNvSpPr/>
              <p:nvPr/>
            </p:nvSpPr>
            <p:spPr>
              <a:xfrm>
                <a:off x="7263625" y="1980075"/>
                <a:ext cx="4675" cy="4900"/>
              </a:xfrm>
              <a:custGeom>
                <a:rect b="b" l="l" r="r" t="t"/>
                <a:pathLst>
                  <a:path extrusionOk="0" h="196" w="187">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9"/>
              <p:cNvSpPr/>
              <p:nvPr/>
            </p:nvSpPr>
            <p:spPr>
              <a:xfrm>
                <a:off x="7272900" y="1980075"/>
                <a:ext cx="4675" cy="4900"/>
              </a:xfrm>
              <a:custGeom>
                <a:rect b="b" l="l" r="r" t="t"/>
                <a:pathLst>
                  <a:path extrusionOk="0" h="196" w="187">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9"/>
              <p:cNvSpPr/>
              <p:nvPr/>
            </p:nvSpPr>
            <p:spPr>
              <a:xfrm>
                <a:off x="7281500" y="1980075"/>
                <a:ext cx="4875" cy="4900"/>
              </a:xfrm>
              <a:custGeom>
                <a:rect b="b" l="l" r="r" t="t"/>
                <a:pathLst>
                  <a:path extrusionOk="0" h="196" w="195">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6" y="1"/>
                      <a:pt x="0" y="38"/>
                      <a:pt x="0" y="94"/>
                    </a:cubicBezTo>
                    <a:cubicBezTo>
                      <a:pt x="0" y="149"/>
                      <a:pt x="46" y="196"/>
                      <a:pt x="93" y="196"/>
                    </a:cubicBezTo>
                    <a:cubicBezTo>
                      <a:pt x="148" y="196"/>
                      <a:pt x="195" y="149"/>
                      <a:pt x="195" y="94"/>
                    </a:cubicBezTo>
                    <a:cubicBezTo>
                      <a:pt x="195" y="38"/>
                      <a:pt x="148"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9"/>
              <p:cNvSpPr/>
              <p:nvPr/>
            </p:nvSpPr>
            <p:spPr>
              <a:xfrm>
                <a:off x="7290775" y="1980075"/>
                <a:ext cx="4875" cy="4900"/>
              </a:xfrm>
              <a:custGeom>
                <a:rect b="b" l="l" r="r" t="t"/>
                <a:pathLst>
                  <a:path extrusionOk="0" h="196" w="195">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9"/>
              <p:cNvSpPr/>
              <p:nvPr/>
            </p:nvSpPr>
            <p:spPr>
              <a:xfrm>
                <a:off x="7299800" y="1980075"/>
                <a:ext cx="4900" cy="4900"/>
              </a:xfrm>
              <a:custGeom>
                <a:rect b="b" l="l" r="r" t="t"/>
                <a:pathLst>
                  <a:path extrusionOk="0" h="196" w="196">
                    <a:moveTo>
                      <a:pt x="94" y="57"/>
                    </a:moveTo>
                    <a:cubicBezTo>
                      <a:pt x="122" y="57"/>
                      <a:pt x="131" y="75"/>
                      <a:pt x="131" y="94"/>
                    </a:cubicBezTo>
                    <a:cubicBezTo>
                      <a:pt x="131" y="112"/>
                      <a:pt x="12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9"/>
              <p:cNvSpPr/>
              <p:nvPr/>
            </p:nvSpPr>
            <p:spPr>
              <a:xfrm>
                <a:off x="7309075" y="1980075"/>
                <a:ext cx="4900" cy="4900"/>
              </a:xfrm>
              <a:custGeom>
                <a:rect b="b" l="l" r="r" t="t"/>
                <a:pathLst>
                  <a:path extrusionOk="0" h="196" w="196">
                    <a:moveTo>
                      <a:pt x="94" y="57"/>
                    </a:moveTo>
                    <a:cubicBezTo>
                      <a:pt x="122" y="57"/>
                      <a:pt x="131" y="75"/>
                      <a:pt x="131" y="94"/>
                    </a:cubicBezTo>
                    <a:cubicBezTo>
                      <a:pt x="131" y="112"/>
                      <a:pt x="11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9"/>
              <p:cNvSpPr/>
              <p:nvPr/>
            </p:nvSpPr>
            <p:spPr>
              <a:xfrm>
                <a:off x="7261775" y="1885700"/>
                <a:ext cx="53825" cy="53600"/>
              </a:xfrm>
              <a:custGeom>
                <a:rect b="b" l="l" r="r" t="t"/>
                <a:pathLst>
                  <a:path extrusionOk="0" h="2144" w="2153">
                    <a:moveTo>
                      <a:pt x="1077" y="0"/>
                    </a:moveTo>
                    <a:cubicBezTo>
                      <a:pt x="483" y="0"/>
                      <a:pt x="1" y="473"/>
                      <a:pt x="1" y="1067"/>
                    </a:cubicBezTo>
                    <a:cubicBezTo>
                      <a:pt x="1" y="1661"/>
                      <a:pt x="483" y="2143"/>
                      <a:pt x="1077" y="2143"/>
                    </a:cubicBezTo>
                    <a:cubicBezTo>
                      <a:pt x="1670" y="2143"/>
                      <a:pt x="2153" y="1661"/>
                      <a:pt x="2153" y="1067"/>
                    </a:cubicBezTo>
                    <a:cubicBezTo>
                      <a:pt x="2153" y="473"/>
                      <a:pt x="1670" y="0"/>
                      <a:pt x="10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9"/>
              <p:cNvSpPr/>
              <p:nvPr/>
            </p:nvSpPr>
            <p:spPr>
              <a:xfrm>
                <a:off x="7260375" y="1884075"/>
                <a:ext cx="56625" cy="56850"/>
              </a:xfrm>
              <a:custGeom>
                <a:rect b="b" l="l" r="r" t="t"/>
                <a:pathLst>
                  <a:path extrusionOk="0" h="2274" w="2265">
                    <a:moveTo>
                      <a:pt x="1133" y="121"/>
                    </a:moveTo>
                    <a:cubicBezTo>
                      <a:pt x="1689" y="121"/>
                      <a:pt x="2144" y="576"/>
                      <a:pt x="2144" y="1132"/>
                    </a:cubicBezTo>
                    <a:cubicBezTo>
                      <a:pt x="2144" y="1698"/>
                      <a:pt x="1689" y="2153"/>
                      <a:pt x="1133" y="2153"/>
                    </a:cubicBezTo>
                    <a:cubicBezTo>
                      <a:pt x="567" y="2153"/>
                      <a:pt x="112" y="1698"/>
                      <a:pt x="112" y="1132"/>
                    </a:cubicBezTo>
                    <a:cubicBezTo>
                      <a:pt x="112" y="576"/>
                      <a:pt x="567" y="121"/>
                      <a:pt x="1133" y="121"/>
                    </a:cubicBezTo>
                    <a:close/>
                    <a:moveTo>
                      <a:pt x="1133" y="0"/>
                    </a:moveTo>
                    <a:cubicBezTo>
                      <a:pt x="502" y="0"/>
                      <a:pt x="1" y="511"/>
                      <a:pt x="1" y="1132"/>
                    </a:cubicBezTo>
                    <a:cubicBezTo>
                      <a:pt x="1" y="1763"/>
                      <a:pt x="502" y="2273"/>
                      <a:pt x="1133" y="2273"/>
                    </a:cubicBezTo>
                    <a:cubicBezTo>
                      <a:pt x="1754" y="2273"/>
                      <a:pt x="2264" y="1763"/>
                      <a:pt x="2264" y="1132"/>
                    </a:cubicBezTo>
                    <a:cubicBezTo>
                      <a:pt x="2264" y="511"/>
                      <a:pt x="1754" y="0"/>
                      <a:pt x="1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9"/>
              <p:cNvSpPr/>
              <p:nvPr/>
            </p:nvSpPr>
            <p:spPr>
              <a:xfrm>
                <a:off x="7276625" y="1914000"/>
                <a:ext cx="23900" cy="12075"/>
              </a:xfrm>
              <a:custGeom>
                <a:rect b="b" l="l" r="r" t="t"/>
                <a:pathLst>
                  <a:path extrusionOk="0" h="483" w="956">
                    <a:moveTo>
                      <a:pt x="483" y="0"/>
                    </a:moveTo>
                    <a:cubicBezTo>
                      <a:pt x="214" y="0"/>
                      <a:pt x="0" y="213"/>
                      <a:pt x="0" y="482"/>
                    </a:cubicBezTo>
                    <a:lnTo>
                      <a:pt x="956" y="482"/>
                    </a:lnTo>
                    <a:cubicBezTo>
                      <a:pt x="956" y="213"/>
                      <a:pt x="742" y="0"/>
                      <a:pt x="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9"/>
              <p:cNvSpPr/>
              <p:nvPr/>
            </p:nvSpPr>
            <p:spPr>
              <a:xfrm>
                <a:off x="7275225" y="1912600"/>
                <a:ext cx="26925" cy="14875"/>
              </a:xfrm>
              <a:custGeom>
                <a:rect b="b" l="l" r="r" t="t"/>
                <a:pathLst>
                  <a:path extrusionOk="0" h="595" w="1077">
                    <a:moveTo>
                      <a:pt x="539" y="121"/>
                    </a:moveTo>
                    <a:cubicBezTo>
                      <a:pt x="743" y="121"/>
                      <a:pt x="919" y="279"/>
                      <a:pt x="947" y="483"/>
                    </a:cubicBezTo>
                    <a:lnTo>
                      <a:pt x="121" y="483"/>
                    </a:lnTo>
                    <a:cubicBezTo>
                      <a:pt x="149" y="279"/>
                      <a:pt x="325" y="121"/>
                      <a:pt x="539" y="121"/>
                    </a:cubicBezTo>
                    <a:close/>
                    <a:moveTo>
                      <a:pt x="539" y="0"/>
                    </a:moveTo>
                    <a:cubicBezTo>
                      <a:pt x="242" y="0"/>
                      <a:pt x="1" y="242"/>
                      <a:pt x="1" y="538"/>
                    </a:cubicBezTo>
                    <a:cubicBezTo>
                      <a:pt x="1" y="594"/>
                      <a:pt x="1" y="594"/>
                      <a:pt x="233" y="594"/>
                    </a:cubicBezTo>
                    <a:lnTo>
                      <a:pt x="585" y="594"/>
                    </a:lnTo>
                    <a:cubicBezTo>
                      <a:pt x="1067" y="594"/>
                      <a:pt x="1067" y="594"/>
                      <a:pt x="1077" y="538"/>
                    </a:cubicBezTo>
                    <a:cubicBezTo>
                      <a:pt x="1077" y="242"/>
                      <a:pt x="835"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9"/>
              <p:cNvSpPr/>
              <p:nvPr/>
            </p:nvSpPr>
            <p:spPr>
              <a:xfrm>
                <a:off x="7281950" y="1898925"/>
                <a:ext cx="13475" cy="13475"/>
              </a:xfrm>
              <a:custGeom>
                <a:rect b="b" l="l" r="r" t="t"/>
                <a:pathLst>
                  <a:path extrusionOk="0" h="539" w="539">
                    <a:moveTo>
                      <a:pt x="270" y="0"/>
                    </a:moveTo>
                    <a:cubicBezTo>
                      <a:pt x="121" y="0"/>
                      <a:pt x="1" y="121"/>
                      <a:pt x="1" y="269"/>
                    </a:cubicBezTo>
                    <a:cubicBezTo>
                      <a:pt x="1" y="418"/>
                      <a:pt x="121" y="538"/>
                      <a:pt x="270" y="538"/>
                    </a:cubicBezTo>
                    <a:cubicBezTo>
                      <a:pt x="418" y="538"/>
                      <a:pt x="539" y="418"/>
                      <a:pt x="539" y="269"/>
                    </a:cubicBezTo>
                    <a:cubicBezTo>
                      <a:pt x="539" y="121"/>
                      <a:pt x="418" y="0"/>
                      <a:pt x="2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p:nvPr/>
            </p:nvSpPr>
            <p:spPr>
              <a:xfrm>
                <a:off x="7280550" y="1897525"/>
                <a:ext cx="16500" cy="16500"/>
              </a:xfrm>
              <a:custGeom>
                <a:rect b="b" l="l" r="r" t="t"/>
                <a:pathLst>
                  <a:path extrusionOk="0" h="660" w="660">
                    <a:moveTo>
                      <a:pt x="326" y="112"/>
                    </a:moveTo>
                    <a:cubicBezTo>
                      <a:pt x="446" y="112"/>
                      <a:pt x="539" y="204"/>
                      <a:pt x="539" y="325"/>
                    </a:cubicBezTo>
                    <a:cubicBezTo>
                      <a:pt x="539" y="446"/>
                      <a:pt x="446" y="538"/>
                      <a:pt x="326" y="538"/>
                    </a:cubicBezTo>
                    <a:cubicBezTo>
                      <a:pt x="205" y="538"/>
                      <a:pt x="112" y="446"/>
                      <a:pt x="112" y="325"/>
                    </a:cubicBezTo>
                    <a:cubicBezTo>
                      <a:pt x="112" y="204"/>
                      <a:pt x="205" y="112"/>
                      <a:pt x="326" y="112"/>
                    </a:cubicBezTo>
                    <a:close/>
                    <a:moveTo>
                      <a:pt x="326" y="0"/>
                    </a:moveTo>
                    <a:cubicBezTo>
                      <a:pt x="140" y="0"/>
                      <a:pt x="1" y="140"/>
                      <a:pt x="1" y="325"/>
                    </a:cubicBezTo>
                    <a:cubicBezTo>
                      <a:pt x="1" y="511"/>
                      <a:pt x="140" y="659"/>
                      <a:pt x="326" y="659"/>
                    </a:cubicBezTo>
                    <a:cubicBezTo>
                      <a:pt x="511" y="659"/>
                      <a:pt x="660" y="511"/>
                      <a:pt x="660" y="325"/>
                    </a:cubicBezTo>
                    <a:cubicBezTo>
                      <a:pt x="660" y="140"/>
                      <a:pt x="511"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9"/>
              <p:cNvSpPr/>
              <p:nvPr/>
            </p:nvSpPr>
            <p:spPr>
              <a:xfrm>
                <a:off x="7268725" y="1995400"/>
                <a:ext cx="39700" cy="12300"/>
              </a:xfrm>
              <a:custGeom>
                <a:rect b="b" l="l" r="r" t="t"/>
                <a:pathLst>
                  <a:path extrusionOk="0" h="492" w="1588">
                    <a:moveTo>
                      <a:pt x="251" y="0"/>
                    </a:moveTo>
                    <a:cubicBezTo>
                      <a:pt x="112" y="0"/>
                      <a:pt x="1" y="111"/>
                      <a:pt x="1" y="251"/>
                    </a:cubicBezTo>
                    <a:cubicBezTo>
                      <a:pt x="1" y="390"/>
                      <a:pt x="112" y="492"/>
                      <a:pt x="251" y="492"/>
                    </a:cubicBezTo>
                    <a:lnTo>
                      <a:pt x="1346" y="492"/>
                    </a:lnTo>
                    <a:cubicBezTo>
                      <a:pt x="1476" y="492"/>
                      <a:pt x="1587" y="390"/>
                      <a:pt x="1587" y="251"/>
                    </a:cubicBezTo>
                    <a:cubicBezTo>
                      <a:pt x="1587" y="111"/>
                      <a:pt x="1476" y="0"/>
                      <a:pt x="1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9"/>
              <p:cNvSpPr/>
              <p:nvPr/>
            </p:nvSpPr>
            <p:spPr>
              <a:xfrm>
                <a:off x="7267350" y="1994000"/>
                <a:ext cx="42450" cy="15325"/>
              </a:xfrm>
              <a:custGeom>
                <a:rect b="b" l="l" r="r" t="t"/>
                <a:pathLst>
                  <a:path extrusionOk="0" h="613" w="1698">
                    <a:moveTo>
                      <a:pt x="1401" y="121"/>
                    </a:moveTo>
                    <a:cubicBezTo>
                      <a:pt x="1503" y="121"/>
                      <a:pt x="1586" y="205"/>
                      <a:pt x="1586" y="307"/>
                    </a:cubicBezTo>
                    <a:cubicBezTo>
                      <a:pt x="1586" y="409"/>
                      <a:pt x="1503" y="492"/>
                      <a:pt x="1401" y="492"/>
                    </a:cubicBezTo>
                    <a:lnTo>
                      <a:pt x="306" y="492"/>
                    </a:lnTo>
                    <a:cubicBezTo>
                      <a:pt x="204" y="492"/>
                      <a:pt x="112" y="409"/>
                      <a:pt x="112" y="307"/>
                    </a:cubicBezTo>
                    <a:cubicBezTo>
                      <a:pt x="112" y="205"/>
                      <a:pt x="195" y="121"/>
                      <a:pt x="306" y="121"/>
                    </a:cubicBezTo>
                    <a:close/>
                    <a:moveTo>
                      <a:pt x="306" y="0"/>
                    </a:moveTo>
                    <a:cubicBezTo>
                      <a:pt x="139" y="0"/>
                      <a:pt x="0" y="140"/>
                      <a:pt x="0" y="307"/>
                    </a:cubicBezTo>
                    <a:cubicBezTo>
                      <a:pt x="0" y="474"/>
                      <a:pt x="130" y="613"/>
                      <a:pt x="306"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7284275" y="2327500"/>
                <a:ext cx="305000" cy="222425"/>
              </a:xfrm>
              <a:custGeom>
                <a:rect b="b" l="l" r="r" t="t"/>
                <a:pathLst>
                  <a:path extrusionOk="0" h="8897" w="1220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9"/>
              <p:cNvSpPr/>
              <p:nvPr/>
            </p:nvSpPr>
            <p:spPr>
              <a:xfrm>
                <a:off x="7301425" y="2310575"/>
                <a:ext cx="305000" cy="37575"/>
              </a:xfrm>
              <a:custGeom>
                <a:rect b="b" l="l" r="r" t="t"/>
                <a:pathLst>
                  <a:path extrusionOk="0" h="1503" w="1220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9"/>
              <p:cNvSpPr/>
              <p:nvPr/>
            </p:nvSpPr>
            <p:spPr>
              <a:xfrm>
                <a:off x="7299800" y="2309175"/>
                <a:ext cx="308025" cy="40375"/>
              </a:xfrm>
              <a:custGeom>
                <a:rect b="b" l="l" r="r" t="t"/>
                <a:pathLst>
                  <a:path extrusionOk="0" h="1615" w="12321">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9"/>
              <p:cNvSpPr/>
              <p:nvPr/>
            </p:nvSpPr>
            <p:spPr>
              <a:xfrm>
                <a:off x="7553750" y="2321700"/>
                <a:ext cx="14650" cy="14400"/>
              </a:xfrm>
              <a:custGeom>
                <a:rect b="b" l="l" r="r" t="t"/>
                <a:pathLst>
                  <a:path extrusionOk="0" h="576" w="586">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9"/>
              <p:cNvSpPr/>
              <p:nvPr/>
            </p:nvSpPr>
            <p:spPr>
              <a:xfrm>
                <a:off x="7576250" y="2321700"/>
                <a:ext cx="14650" cy="14400"/>
              </a:xfrm>
              <a:custGeom>
                <a:rect b="b" l="l" r="r" t="t"/>
                <a:pathLst>
                  <a:path extrusionOk="0" h="576" w="586">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a:off x="7531500" y="2321700"/>
                <a:ext cx="14400" cy="14400"/>
              </a:xfrm>
              <a:custGeom>
                <a:rect b="b" l="l" r="r" t="t"/>
                <a:pathLst>
                  <a:path extrusionOk="0" h="576" w="576">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
              <p:cNvSpPr/>
              <p:nvPr/>
            </p:nvSpPr>
            <p:spPr>
              <a:xfrm>
                <a:off x="7301200" y="2348125"/>
                <a:ext cx="305000" cy="183475"/>
              </a:xfrm>
              <a:custGeom>
                <a:rect b="b" l="l" r="r" t="t"/>
                <a:pathLst>
                  <a:path extrusionOk="0" h="7339" w="1220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a:off x="7299800" y="2346750"/>
                <a:ext cx="308025" cy="186250"/>
              </a:xfrm>
              <a:custGeom>
                <a:rect b="b" l="l" r="r" t="t"/>
                <a:pathLst>
                  <a:path extrusionOk="0" h="7450" w="12321">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a:off x="7510150" y="2385250"/>
                <a:ext cx="67525" cy="103925"/>
              </a:xfrm>
              <a:custGeom>
                <a:rect b="b" l="l" r="r" t="t"/>
                <a:pathLst>
                  <a:path extrusionOk="0" h="4157" w="2701">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a:off x="7508775" y="2383625"/>
                <a:ext cx="70300" cy="107175"/>
              </a:xfrm>
              <a:custGeom>
                <a:rect b="b" l="l" r="r" t="t"/>
                <a:pathLst>
                  <a:path extrusionOk="0" h="4287" w="2812">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9"/>
              <p:cNvSpPr/>
              <p:nvPr/>
            </p:nvSpPr>
            <p:spPr>
              <a:xfrm>
                <a:off x="7511775" y="2387100"/>
                <a:ext cx="65200" cy="100900"/>
              </a:xfrm>
              <a:custGeom>
                <a:rect b="b" l="l" r="r" t="t"/>
                <a:pathLst>
                  <a:path extrusionOk="0" h="4036" w="2608">
                    <a:moveTo>
                      <a:pt x="1" y="0"/>
                    </a:moveTo>
                    <a:lnTo>
                      <a:pt x="2608" y="403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9"/>
              <p:cNvSpPr/>
              <p:nvPr/>
            </p:nvSpPr>
            <p:spPr>
              <a:xfrm>
                <a:off x="7510150" y="2385700"/>
                <a:ext cx="68450" cy="103700"/>
              </a:xfrm>
              <a:custGeom>
                <a:rect b="b" l="l" r="r" t="t"/>
                <a:pathLst>
                  <a:path extrusionOk="0" h="4148" w="2738">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a:off x="7510625" y="2386875"/>
                <a:ext cx="64950" cy="102300"/>
              </a:xfrm>
              <a:custGeom>
                <a:rect b="b" l="l" r="r" t="t"/>
                <a:pathLst>
                  <a:path extrusionOk="0" h="4092" w="2598">
                    <a:moveTo>
                      <a:pt x="2598" y="0"/>
                    </a:moveTo>
                    <a:lnTo>
                      <a:pt x="0" y="40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7509000" y="2385325"/>
                <a:ext cx="68200" cy="105475"/>
              </a:xfrm>
              <a:custGeom>
                <a:rect b="b" l="l" r="r" t="t"/>
                <a:pathLst>
                  <a:path extrusionOk="0" h="4219" w="2728">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a:off x="7340175" y="2391050"/>
                <a:ext cx="143350" cy="3025"/>
              </a:xfrm>
              <a:custGeom>
                <a:rect b="b" l="l" r="r" t="t"/>
                <a:pathLst>
                  <a:path extrusionOk="0" h="121" w="5734">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
              <p:cNvSpPr/>
              <p:nvPr/>
            </p:nvSpPr>
            <p:spPr>
              <a:xfrm>
                <a:off x="7340175" y="2412375"/>
                <a:ext cx="52200" cy="3050"/>
              </a:xfrm>
              <a:custGeom>
                <a:rect b="b" l="l" r="r" t="t"/>
                <a:pathLst>
                  <a:path extrusionOk="0" h="122" w="2088">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7409750" y="2412375"/>
                <a:ext cx="62875" cy="3050"/>
              </a:xfrm>
              <a:custGeom>
                <a:rect b="b" l="l" r="r" t="t"/>
                <a:pathLst>
                  <a:path extrusionOk="0" h="122" w="2515">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7340175" y="2477075"/>
                <a:ext cx="93025" cy="2825"/>
              </a:xfrm>
              <a:custGeom>
                <a:rect b="b" l="l" r="r" t="t"/>
                <a:pathLst>
                  <a:path extrusionOk="0" h="113" w="3721">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7340175" y="2434875"/>
                <a:ext cx="144500" cy="2800"/>
              </a:xfrm>
              <a:custGeom>
                <a:rect b="b" l="l" r="r" t="t"/>
                <a:pathLst>
                  <a:path extrusionOk="0" h="112" w="578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a:off x="7340175" y="2456200"/>
                <a:ext cx="47800" cy="2825"/>
              </a:xfrm>
              <a:custGeom>
                <a:rect b="b" l="l" r="r" t="t"/>
                <a:pathLst>
                  <a:path extrusionOk="0" h="113" w="1912">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a:off x="7398850" y="2456200"/>
                <a:ext cx="84675" cy="2825"/>
              </a:xfrm>
              <a:custGeom>
                <a:rect b="b" l="l" r="r" t="t"/>
                <a:pathLst>
                  <a:path extrusionOk="0" h="113" w="3387">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7414375" y="2425125"/>
                <a:ext cx="500" cy="8850"/>
              </a:xfrm>
              <a:custGeom>
                <a:rect b="b" l="l" r="r" t="t"/>
                <a:pathLst>
                  <a:path extrusionOk="0" h="354" w="2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7106150" y="2233800"/>
                <a:ext cx="232650" cy="165625"/>
              </a:xfrm>
              <a:custGeom>
                <a:rect b="b" l="l" r="r" t="t"/>
                <a:pathLst>
                  <a:path extrusionOk="0" h="6625" w="9306">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9"/>
              <p:cNvSpPr/>
              <p:nvPr/>
            </p:nvSpPr>
            <p:spPr>
              <a:xfrm>
                <a:off x="7104525" y="2232175"/>
                <a:ext cx="235675" cy="168850"/>
              </a:xfrm>
              <a:custGeom>
                <a:rect b="b" l="l" r="r" t="t"/>
                <a:pathLst>
                  <a:path extrusionOk="0" h="6754" w="9427">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p:nvPr/>
            </p:nvSpPr>
            <p:spPr>
              <a:xfrm>
                <a:off x="7119150" y="2221275"/>
                <a:ext cx="232625" cy="27850"/>
              </a:xfrm>
              <a:custGeom>
                <a:rect b="b" l="l" r="r" t="t"/>
                <a:pathLst>
                  <a:path extrusionOk="0" h="1114" w="9305">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7117750" y="2219650"/>
                <a:ext cx="235425" cy="30875"/>
              </a:xfrm>
              <a:custGeom>
                <a:rect b="b" l="l" r="r" t="t"/>
                <a:pathLst>
                  <a:path extrusionOk="0" h="1235" w="9417">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9"/>
              <p:cNvSpPr/>
              <p:nvPr/>
            </p:nvSpPr>
            <p:spPr>
              <a:xfrm>
                <a:off x="7143950" y="2229150"/>
                <a:ext cx="11400" cy="11400"/>
              </a:xfrm>
              <a:custGeom>
                <a:rect b="b" l="l" r="r" t="t"/>
                <a:pathLst>
                  <a:path extrusionOk="0" h="456" w="456">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9"/>
              <p:cNvSpPr/>
              <p:nvPr/>
            </p:nvSpPr>
            <p:spPr>
              <a:xfrm>
                <a:off x="7160650" y="2229150"/>
                <a:ext cx="11625" cy="11400"/>
              </a:xfrm>
              <a:custGeom>
                <a:rect b="b" l="l" r="r" t="t"/>
                <a:pathLst>
                  <a:path extrusionOk="0" h="456" w="465">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9"/>
              <p:cNvSpPr/>
              <p:nvPr/>
            </p:nvSpPr>
            <p:spPr>
              <a:xfrm>
                <a:off x="7127275" y="2229150"/>
                <a:ext cx="11600" cy="11400"/>
              </a:xfrm>
              <a:custGeom>
                <a:rect b="b" l="l" r="r" t="t"/>
                <a:pathLst>
                  <a:path extrusionOk="0" h="456" w="464">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9"/>
              <p:cNvSpPr/>
              <p:nvPr/>
            </p:nvSpPr>
            <p:spPr>
              <a:xfrm>
                <a:off x="7118925" y="2249100"/>
                <a:ext cx="232625" cy="136625"/>
              </a:xfrm>
              <a:custGeom>
                <a:rect b="b" l="l" r="r" t="t"/>
                <a:pathLst>
                  <a:path extrusionOk="0" h="5465" w="9305">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9"/>
              <p:cNvSpPr/>
              <p:nvPr/>
            </p:nvSpPr>
            <p:spPr>
              <a:xfrm>
                <a:off x="7117525" y="2247725"/>
                <a:ext cx="235650" cy="139625"/>
              </a:xfrm>
              <a:custGeom>
                <a:rect b="b" l="l" r="r" t="t"/>
                <a:pathLst>
                  <a:path extrusionOk="0" h="5585" w="9426">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9"/>
              <p:cNvSpPr/>
              <p:nvPr/>
            </p:nvSpPr>
            <p:spPr>
              <a:xfrm>
                <a:off x="7224200" y="2280875"/>
                <a:ext cx="98600" cy="2825"/>
              </a:xfrm>
              <a:custGeom>
                <a:rect b="b" l="l" r="r" t="t"/>
                <a:pathLst>
                  <a:path extrusionOk="0" h="113" w="3944">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9"/>
              <p:cNvSpPr/>
              <p:nvPr/>
            </p:nvSpPr>
            <p:spPr>
              <a:xfrm>
                <a:off x="7224200" y="2296650"/>
                <a:ext cx="36450" cy="3050"/>
              </a:xfrm>
              <a:custGeom>
                <a:rect b="b" l="l" r="r" t="t"/>
                <a:pathLst>
                  <a:path extrusionOk="0" h="122" w="1458">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9"/>
              <p:cNvSpPr/>
              <p:nvPr/>
            </p:nvSpPr>
            <p:spPr>
              <a:xfrm>
                <a:off x="7271525" y="2296650"/>
                <a:ext cx="43850" cy="3050"/>
              </a:xfrm>
              <a:custGeom>
                <a:rect b="b" l="l" r="r" t="t"/>
                <a:pathLst>
                  <a:path extrusionOk="0" h="122" w="1754">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9"/>
              <p:cNvSpPr/>
              <p:nvPr/>
            </p:nvSpPr>
            <p:spPr>
              <a:xfrm>
                <a:off x="7224200" y="2344900"/>
                <a:ext cx="64275" cy="2800"/>
              </a:xfrm>
              <a:custGeom>
                <a:rect b="b" l="l" r="r" t="t"/>
                <a:pathLst>
                  <a:path extrusionOk="0" h="112" w="2571">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9"/>
              <p:cNvSpPr/>
              <p:nvPr/>
            </p:nvSpPr>
            <p:spPr>
              <a:xfrm>
                <a:off x="7224200" y="2313350"/>
                <a:ext cx="99525" cy="2800"/>
              </a:xfrm>
              <a:custGeom>
                <a:rect b="b" l="l" r="r" t="t"/>
                <a:pathLst>
                  <a:path extrusionOk="0" h="112" w="3981">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9"/>
              <p:cNvSpPr/>
              <p:nvPr/>
            </p:nvSpPr>
            <p:spPr>
              <a:xfrm>
                <a:off x="7224200" y="2329125"/>
                <a:ext cx="33425" cy="3025"/>
              </a:xfrm>
              <a:custGeom>
                <a:rect b="b" l="l" r="r" t="t"/>
                <a:pathLst>
                  <a:path extrusionOk="0" h="121" w="1337">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9"/>
              <p:cNvSpPr/>
              <p:nvPr/>
            </p:nvSpPr>
            <p:spPr>
              <a:xfrm>
                <a:off x="7264100" y="2329125"/>
                <a:ext cx="58700" cy="3025"/>
              </a:xfrm>
              <a:custGeom>
                <a:rect b="b" l="l" r="r" t="t"/>
                <a:pathLst>
                  <a:path extrusionOk="0" h="121" w="2348">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9"/>
              <p:cNvSpPr/>
              <p:nvPr/>
            </p:nvSpPr>
            <p:spPr>
              <a:xfrm>
                <a:off x="7136550" y="2273925"/>
                <a:ext cx="70525" cy="70525"/>
              </a:xfrm>
              <a:custGeom>
                <a:rect b="b" l="l" r="r" t="t"/>
                <a:pathLst>
                  <a:path extrusionOk="0" h="2821" w="2821">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9"/>
              <p:cNvSpPr/>
              <p:nvPr/>
            </p:nvSpPr>
            <p:spPr>
              <a:xfrm>
                <a:off x="7135150" y="2272525"/>
                <a:ext cx="73300" cy="73550"/>
              </a:xfrm>
              <a:custGeom>
                <a:rect b="b" l="l" r="r" t="t"/>
                <a:pathLst>
                  <a:path extrusionOk="0" h="2942" w="2932">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9"/>
              <p:cNvSpPr/>
              <p:nvPr/>
            </p:nvSpPr>
            <p:spPr>
              <a:xfrm>
                <a:off x="7133525" y="2274375"/>
                <a:ext cx="70525" cy="70550"/>
              </a:xfrm>
              <a:custGeom>
                <a:rect b="b" l="l" r="r" t="t"/>
                <a:pathLst>
                  <a:path extrusionOk="0" h="2822" w="2821">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9"/>
              <p:cNvSpPr/>
              <p:nvPr/>
            </p:nvSpPr>
            <p:spPr>
              <a:xfrm>
                <a:off x="7132125" y="2273000"/>
                <a:ext cx="73325" cy="73525"/>
              </a:xfrm>
              <a:custGeom>
                <a:rect b="b" l="l" r="r" t="t"/>
                <a:pathLst>
                  <a:path extrusionOk="0" h="2941" w="2933">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9"/>
              <p:cNvSpPr/>
              <p:nvPr/>
            </p:nvSpPr>
            <p:spPr>
              <a:xfrm>
                <a:off x="7288225" y="2174500"/>
                <a:ext cx="117825" cy="104850"/>
              </a:xfrm>
              <a:custGeom>
                <a:rect b="b" l="l" r="r" t="t"/>
                <a:pathLst>
                  <a:path extrusionOk="0" h="4194" w="4713">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9"/>
              <p:cNvSpPr/>
              <p:nvPr/>
            </p:nvSpPr>
            <p:spPr>
              <a:xfrm>
                <a:off x="7293325" y="2173275"/>
                <a:ext cx="107625" cy="107625"/>
              </a:xfrm>
              <a:custGeom>
                <a:rect b="b" l="l" r="r" t="t"/>
                <a:pathLst>
                  <a:path extrusionOk="0" h="4305" w="4305">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9"/>
              <p:cNvSpPr/>
              <p:nvPr/>
            </p:nvSpPr>
            <p:spPr>
              <a:xfrm>
                <a:off x="7296575" y="2169100"/>
                <a:ext cx="112725" cy="104825"/>
              </a:xfrm>
              <a:custGeom>
                <a:rect b="b" l="l" r="r" t="t"/>
                <a:pathLst>
                  <a:path extrusionOk="0" h="4193" w="4509">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9"/>
              <p:cNvSpPr/>
              <p:nvPr/>
            </p:nvSpPr>
            <p:spPr>
              <a:xfrm>
                <a:off x="7299125" y="2167700"/>
                <a:ext cx="107850" cy="107650"/>
              </a:xfrm>
              <a:custGeom>
                <a:rect b="b" l="l" r="r" t="t"/>
                <a:pathLst>
                  <a:path extrusionOk="0" h="4306" w="4314">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9"/>
              <p:cNvSpPr/>
              <p:nvPr/>
            </p:nvSpPr>
            <p:spPr>
              <a:xfrm>
                <a:off x="7335750" y="2167700"/>
                <a:ext cx="34125" cy="107650"/>
              </a:xfrm>
              <a:custGeom>
                <a:rect b="b" l="l" r="r" t="t"/>
                <a:pathLst>
                  <a:path extrusionOk="0" h="4306" w="1365">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9"/>
              <p:cNvSpPr/>
              <p:nvPr/>
            </p:nvSpPr>
            <p:spPr>
              <a:xfrm>
                <a:off x="7303050" y="2203425"/>
                <a:ext cx="99050" cy="2800"/>
              </a:xfrm>
              <a:custGeom>
                <a:rect b="b" l="l" r="r" t="t"/>
                <a:pathLst>
                  <a:path extrusionOk="0" h="112" w="3962">
                    <a:moveTo>
                      <a:pt x="1" y="0"/>
                    </a:moveTo>
                    <a:lnTo>
                      <a:pt x="1" y="112"/>
                    </a:lnTo>
                    <a:lnTo>
                      <a:pt x="3962" y="112"/>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9"/>
              <p:cNvSpPr/>
              <p:nvPr/>
            </p:nvSpPr>
            <p:spPr>
              <a:xfrm>
                <a:off x="7303050" y="2238675"/>
                <a:ext cx="99050" cy="3025"/>
              </a:xfrm>
              <a:custGeom>
                <a:rect b="b" l="l" r="r" t="t"/>
                <a:pathLst>
                  <a:path extrusionOk="0" h="121" w="3962">
                    <a:moveTo>
                      <a:pt x="1" y="0"/>
                    </a:moveTo>
                    <a:lnTo>
                      <a:pt x="1" y="121"/>
                    </a:lnTo>
                    <a:lnTo>
                      <a:pt x="3962" y="121"/>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19"/>
            <p:cNvSpPr/>
            <p:nvPr/>
          </p:nvSpPr>
          <p:spPr>
            <a:xfrm>
              <a:off x="1925692" y="2196479"/>
              <a:ext cx="62484" cy="6608"/>
            </a:xfrm>
            <a:custGeom>
              <a:rect b="b" l="l" r="r" t="t"/>
              <a:pathLst>
                <a:path extrusionOk="0" h="112" w="1059">
                  <a:moveTo>
                    <a:pt x="57" y="0"/>
                  </a:moveTo>
                  <a:cubicBezTo>
                    <a:pt x="29" y="0"/>
                    <a:pt x="1" y="28"/>
                    <a:pt x="1" y="56"/>
                  </a:cubicBezTo>
                  <a:cubicBezTo>
                    <a:pt x="1" y="84"/>
                    <a:pt x="29" y="111"/>
                    <a:pt x="57" y="111"/>
                  </a:cubicBezTo>
                  <a:lnTo>
                    <a:pt x="1003" y="111"/>
                  </a:lnTo>
                  <a:cubicBezTo>
                    <a:pt x="1031" y="111"/>
                    <a:pt x="1058" y="93"/>
                    <a:pt x="1058" y="56"/>
                  </a:cubicBezTo>
                  <a:cubicBezTo>
                    <a:pt x="1058" y="28"/>
                    <a:pt x="1031" y="0"/>
                    <a:pt x="1003"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 name="Google Shape;369;p19"/>
            <p:cNvGrpSpPr/>
            <p:nvPr/>
          </p:nvGrpSpPr>
          <p:grpSpPr>
            <a:xfrm>
              <a:off x="3729110" y="795775"/>
              <a:ext cx="1239906" cy="584116"/>
              <a:chOff x="6947135" y="2460525"/>
              <a:chExt cx="1239906" cy="584116"/>
            </a:xfrm>
          </p:grpSpPr>
          <p:sp>
            <p:nvSpPr>
              <p:cNvPr id="370" name="Google Shape;370;p19"/>
              <p:cNvSpPr/>
              <p:nvPr/>
            </p:nvSpPr>
            <p:spPr>
              <a:xfrm>
                <a:off x="7878097" y="2638928"/>
                <a:ext cx="304483" cy="39265"/>
              </a:xfrm>
              <a:custGeom>
                <a:rect b="b" l="l" r="r" t="t"/>
                <a:pathLst>
                  <a:path extrusionOk="0" h="493" w="3823">
                    <a:moveTo>
                      <a:pt x="1" y="1"/>
                    </a:moveTo>
                    <a:lnTo>
                      <a:pt x="1" y="492"/>
                    </a:lnTo>
                    <a:lnTo>
                      <a:pt x="3823" y="492"/>
                    </a:lnTo>
                    <a:lnTo>
                      <a:pt x="38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9"/>
              <p:cNvSpPr/>
              <p:nvPr/>
            </p:nvSpPr>
            <p:spPr>
              <a:xfrm>
                <a:off x="7872920" y="2634468"/>
                <a:ext cx="314120" cy="48106"/>
              </a:xfrm>
              <a:custGeom>
                <a:rect b="b" l="l" r="r" t="t"/>
                <a:pathLst>
                  <a:path extrusionOk="0" h="604" w="3944">
                    <a:moveTo>
                      <a:pt x="3823" y="112"/>
                    </a:moveTo>
                    <a:lnTo>
                      <a:pt x="3823" y="483"/>
                    </a:lnTo>
                    <a:lnTo>
                      <a:pt x="121" y="483"/>
                    </a:lnTo>
                    <a:lnTo>
                      <a:pt x="121" y="112"/>
                    </a:lnTo>
                    <a:close/>
                    <a:moveTo>
                      <a:pt x="56" y="1"/>
                    </a:moveTo>
                    <a:cubicBezTo>
                      <a:pt x="47" y="1"/>
                      <a:pt x="28" y="1"/>
                      <a:pt x="19" y="10"/>
                    </a:cubicBezTo>
                    <a:cubicBezTo>
                      <a:pt x="10" y="29"/>
                      <a:pt x="1" y="38"/>
                      <a:pt x="1" y="57"/>
                    </a:cubicBezTo>
                    <a:lnTo>
                      <a:pt x="1" y="548"/>
                    </a:lnTo>
                    <a:cubicBezTo>
                      <a:pt x="1" y="576"/>
                      <a:pt x="28" y="604"/>
                      <a:pt x="56" y="604"/>
                    </a:cubicBezTo>
                    <a:lnTo>
                      <a:pt x="3878" y="604"/>
                    </a:lnTo>
                    <a:cubicBezTo>
                      <a:pt x="3897" y="604"/>
                      <a:pt x="3915" y="595"/>
                      <a:pt x="3925" y="585"/>
                    </a:cubicBezTo>
                    <a:cubicBezTo>
                      <a:pt x="3934" y="576"/>
                      <a:pt x="3943" y="558"/>
                      <a:pt x="3943" y="548"/>
                    </a:cubicBezTo>
                    <a:lnTo>
                      <a:pt x="3943" y="57"/>
                    </a:lnTo>
                    <a:cubicBezTo>
                      <a:pt x="3943" y="19"/>
                      <a:pt x="3915"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9"/>
              <p:cNvSpPr/>
              <p:nvPr/>
            </p:nvSpPr>
            <p:spPr>
              <a:xfrm>
                <a:off x="7878097" y="2725342"/>
                <a:ext cx="174423" cy="25247"/>
              </a:xfrm>
              <a:custGeom>
                <a:rect b="b" l="l" r="r" t="t"/>
                <a:pathLst>
                  <a:path extrusionOk="0" h="317" w="2190">
                    <a:moveTo>
                      <a:pt x="1" y="1"/>
                    </a:moveTo>
                    <a:lnTo>
                      <a:pt x="1" y="316"/>
                    </a:lnTo>
                    <a:lnTo>
                      <a:pt x="2190" y="316"/>
                    </a:lnTo>
                    <a:lnTo>
                      <a:pt x="21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9"/>
              <p:cNvSpPr/>
              <p:nvPr/>
            </p:nvSpPr>
            <p:spPr>
              <a:xfrm>
                <a:off x="7872920" y="2720165"/>
                <a:ext cx="184060" cy="34805"/>
              </a:xfrm>
              <a:custGeom>
                <a:rect b="b" l="l" r="r" t="t"/>
                <a:pathLst>
                  <a:path extrusionOk="0" h="437" w="2311">
                    <a:moveTo>
                      <a:pt x="2199" y="122"/>
                    </a:moveTo>
                    <a:lnTo>
                      <a:pt x="2199" y="326"/>
                    </a:lnTo>
                    <a:lnTo>
                      <a:pt x="121" y="326"/>
                    </a:lnTo>
                    <a:lnTo>
                      <a:pt x="121" y="122"/>
                    </a:lnTo>
                    <a:close/>
                    <a:moveTo>
                      <a:pt x="66" y="1"/>
                    </a:moveTo>
                    <a:cubicBezTo>
                      <a:pt x="28" y="1"/>
                      <a:pt x="1" y="29"/>
                      <a:pt x="1" y="66"/>
                    </a:cubicBezTo>
                    <a:lnTo>
                      <a:pt x="1" y="381"/>
                    </a:lnTo>
                    <a:cubicBezTo>
                      <a:pt x="1" y="400"/>
                      <a:pt x="10" y="409"/>
                      <a:pt x="19" y="418"/>
                    </a:cubicBezTo>
                    <a:cubicBezTo>
                      <a:pt x="28" y="437"/>
                      <a:pt x="47" y="437"/>
                      <a:pt x="66" y="437"/>
                    </a:cubicBezTo>
                    <a:lnTo>
                      <a:pt x="2255" y="437"/>
                    </a:lnTo>
                    <a:cubicBezTo>
                      <a:pt x="2292" y="437"/>
                      <a:pt x="2311" y="409"/>
                      <a:pt x="2311" y="381"/>
                    </a:cubicBezTo>
                    <a:lnTo>
                      <a:pt x="2311" y="66"/>
                    </a:lnTo>
                    <a:cubicBezTo>
                      <a:pt x="2311" y="47"/>
                      <a:pt x="2311" y="29"/>
                      <a:pt x="2301" y="20"/>
                    </a:cubicBezTo>
                    <a:cubicBezTo>
                      <a:pt x="2283" y="10"/>
                      <a:pt x="2273" y="1"/>
                      <a:pt x="2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9"/>
              <p:cNvSpPr/>
              <p:nvPr/>
            </p:nvSpPr>
            <p:spPr>
              <a:xfrm>
                <a:off x="7878097" y="2797818"/>
                <a:ext cx="174423" cy="25168"/>
              </a:xfrm>
              <a:custGeom>
                <a:rect b="b" l="l" r="r" t="t"/>
                <a:pathLst>
                  <a:path extrusionOk="0" h="316" w="2190">
                    <a:moveTo>
                      <a:pt x="1" y="0"/>
                    </a:moveTo>
                    <a:lnTo>
                      <a:pt x="1" y="315"/>
                    </a:lnTo>
                    <a:lnTo>
                      <a:pt x="2190" y="315"/>
                    </a:lnTo>
                    <a:lnTo>
                      <a:pt x="21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9"/>
              <p:cNvSpPr/>
              <p:nvPr/>
            </p:nvSpPr>
            <p:spPr>
              <a:xfrm>
                <a:off x="7872920" y="2793358"/>
                <a:ext cx="184060" cy="34805"/>
              </a:xfrm>
              <a:custGeom>
                <a:rect b="b" l="l" r="r" t="t"/>
                <a:pathLst>
                  <a:path extrusionOk="0" h="437" w="2311">
                    <a:moveTo>
                      <a:pt x="2199" y="112"/>
                    </a:moveTo>
                    <a:lnTo>
                      <a:pt x="2199" y="316"/>
                    </a:lnTo>
                    <a:lnTo>
                      <a:pt x="121" y="316"/>
                    </a:lnTo>
                    <a:lnTo>
                      <a:pt x="121" y="112"/>
                    </a:lnTo>
                    <a:close/>
                    <a:moveTo>
                      <a:pt x="66" y="0"/>
                    </a:moveTo>
                    <a:cubicBezTo>
                      <a:pt x="28" y="0"/>
                      <a:pt x="1" y="28"/>
                      <a:pt x="1" y="56"/>
                    </a:cubicBezTo>
                    <a:lnTo>
                      <a:pt x="1" y="371"/>
                    </a:lnTo>
                    <a:cubicBezTo>
                      <a:pt x="1" y="390"/>
                      <a:pt x="10" y="409"/>
                      <a:pt x="19" y="418"/>
                    </a:cubicBezTo>
                    <a:cubicBezTo>
                      <a:pt x="28" y="427"/>
                      <a:pt x="47" y="436"/>
                      <a:pt x="66" y="436"/>
                    </a:cubicBezTo>
                    <a:lnTo>
                      <a:pt x="2255" y="436"/>
                    </a:lnTo>
                    <a:cubicBezTo>
                      <a:pt x="2273" y="436"/>
                      <a:pt x="2283" y="427"/>
                      <a:pt x="2301" y="418"/>
                    </a:cubicBezTo>
                    <a:cubicBezTo>
                      <a:pt x="2311" y="409"/>
                      <a:pt x="2311" y="390"/>
                      <a:pt x="2311" y="371"/>
                    </a:cubicBezTo>
                    <a:lnTo>
                      <a:pt x="2311" y="56"/>
                    </a:lnTo>
                    <a:cubicBezTo>
                      <a:pt x="2311" y="28"/>
                      <a:pt x="2292" y="0"/>
                      <a:pt x="2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9"/>
              <p:cNvSpPr/>
              <p:nvPr/>
            </p:nvSpPr>
            <p:spPr>
              <a:xfrm>
                <a:off x="6985603" y="2857631"/>
                <a:ext cx="295563" cy="127910"/>
              </a:xfrm>
              <a:custGeom>
                <a:rect b="b" l="l" r="r" t="t"/>
                <a:pathLst>
                  <a:path extrusionOk="0" h="1606" w="3711">
                    <a:moveTo>
                      <a:pt x="3711" y="0"/>
                    </a:moveTo>
                    <a:lnTo>
                      <a:pt x="0" y="1605"/>
                    </a:lnTo>
                  </a:path>
                </a:pathLst>
              </a:custGeom>
              <a:solidFill>
                <a:srgbClr val="E16F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9"/>
              <p:cNvSpPr/>
              <p:nvPr/>
            </p:nvSpPr>
            <p:spPr>
              <a:xfrm>
                <a:off x="6980426" y="2853330"/>
                <a:ext cx="305916" cy="136591"/>
              </a:xfrm>
              <a:custGeom>
                <a:rect b="b" l="l" r="r" t="t"/>
                <a:pathLst>
                  <a:path extrusionOk="0" h="1715" w="3841">
                    <a:moveTo>
                      <a:pt x="3773" y="1"/>
                    </a:moveTo>
                    <a:cubicBezTo>
                      <a:pt x="3764" y="1"/>
                      <a:pt x="3756" y="3"/>
                      <a:pt x="3748" y="8"/>
                    </a:cubicBezTo>
                    <a:lnTo>
                      <a:pt x="47" y="1604"/>
                    </a:lnTo>
                    <a:cubicBezTo>
                      <a:pt x="10" y="1613"/>
                      <a:pt x="0" y="1650"/>
                      <a:pt x="10" y="1678"/>
                    </a:cubicBezTo>
                    <a:cubicBezTo>
                      <a:pt x="19" y="1696"/>
                      <a:pt x="47" y="1715"/>
                      <a:pt x="65" y="1715"/>
                    </a:cubicBezTo>
                    <a:cubicBezTo>
                      <a:pt x="75" y="1715"/>
                      <a:pt x="84" y="1715"/>
                      <a:pt x="84" y="1706"/>
                    </a:cubicBezTo>
                    <a:lnTo>
                      <a:pt x="3795" y="110"/>
                    </a:lnTo>
                    <a:cubicBezTo>
                      <a:pt x="3822" y="101"/>
                      <a:pt x="3841" y="64"/>
                      <a:pt x="3832" y="36"/>
                    </a:cubicBezTo>
                    <a:cubicBezTo>
                      <a:pt x="3818" y="16"/>
                      <a:pt x="3795" y="1"/>
                      <a:pt x="3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6951595" y="2965470"/>
                <a:ext cx="48822" cy="48106"/>
              </a:xfrm>
              <a:custGeom>
                <a:rect b="b" l="l" r="r" t="t"/>
                <a:pathLst>
                  <a:path extrusionOk="0" h="604" w="613">
                    <a:moveTo>
                      <a:pt x="168" y="1"/>
                    </a:moveTo>
                    <a:lnTo>
                      <a:pt x="1" y="446"/>
                    </a:lnTo>
                    <a:lnTo>
                      <a:pt x="446" y="604"/>
                    </a:lnTo>
                    <a:lnTo>
                      <a:pt x="613" y="159"/>
                    </a:lnTo>
                    <a:lnTo>
                      <a:pt x="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6947135" y="2961487"/>
                <a:ext cx="57743" cy="57265"/>
              </a:xfrm>
              <a:custGeom>
                <a:rect b="b" l="l" r="r" t="t"/>
                <a:pathLst>
                  <a:path extrusionOk="0" h="719" w="725">
                    <a:moveTo>
                      <a:pt x="251" y="134"/>
                    </a:moveTo>
                    <a:lnTo>
                      <a:pt x="595" y="255"/>
                    </a:lnTo>
                    <a:lnTo>
                      <a:pt x="465" y="589"/>
                    </a:lnTo>
                    <a:lnTo>
                      <a:pt x="131" y="468"/>
                    </a:lnTo>
                    <a:lnTo>
                      <a:pt x="251" y="134"/>
                    </a:lnTo>
                    <a:close/>
                    <a:moveTo>
                      <a:pt x="216" y="1"/>
                    </a:moveTo>
                    <a:cubicBezTo>
                      <a:pt x="192" y="1"/>
                      <a:pt x="175" y="11"/>
                      <a:pt x="168" y="32"/>
                    </a:cubicBezTo>
                    <a:lnTo>
                      <a:pt x="1" y="478"/>
                    </a:lnTo>
                    <a:cubicBezTo>
                      <a:pt x="1" y="496"/>
                      <a:pt x="1" y="515"/>
                      <a:pt x="10" y="524"/>
                    </a:cubicBezTo>
                    <a:cubicBezTo>
                      <a:pt x="10" y="543"/>
                      <a:pt x="29" y="552"/>
                      <a:pt x="38" y="552"/>
                    </a:cubicBezTo>
                    <a:lnTo>
                      <a:pt x="483" y="719"/>
                    </a:lnTo>
                    <a:lnTo>
                      <a:pt x="502" y="719"/>
                    </a:lnTo>
                    <a:cubicBezTo>
                      <a:pt x="530" y="719"/>
                      <a:pt x="548" y="700"/>
                      <a:pt x="558" y="682"/>
                    </a:cubicBezTo>
                    <a:lnTo>
                      <a:pt x="715" y="236"/>
                    </a:lnTo>
                    <a:cubicBezTo>
                      <a:pt x="724" y="209"/>
                      <a:pt x="715" y="171"/>
                      <a:pt x="678" y="162"/>
                    </a:cubicBezTo>
                    <a:lnTo>
                      <a:pt x="242" y="4"/>
                    </a:lnTo>
                    <a:cubicBezTo>
                      <a:pt x="233" y="2"/>
                      <a:pt x="224"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7264836" y="2488002"/>
                <a:ext cx="591922" cy="551701"/>
              </a:xfrm>
              <a:custGeom>
                <a:rect b="b" l="l" r="r" t="t"/>
                <a:pathLst>
                  <a:path extrusionOk="0" h="6927" w="7432">
                    <a:moveTo>
                      <a:pt x="3715" y="0"/>
                    </a:moveTo>
                    <a:cubicBezTo>
                      <a:pt x="2032" y="0"/>
                      <a:pt x="558" y="1228"/>
                      <a:pt x="288" y="2944"/>
                    </a:cubicBezTo>
                    <a:cubicBezTo>
                      <a:pt x="1" y="4827"/>
                      <a:pt x="1300" y="6599"/>
                      <a:pt x="3192" y="6886"/>
                    </a:cubicBezTo>
                    <a:cubicBezTo>
                      <a:pt x="3369" y="6913"/>
                      <a:pt x="3545" y="6927"/>
                      <a:pt x="3718" y="6927"/>
                    </a:cubicBezTo>
                    <a:cubicBezTo>
                      <a:pt x="5395" y="6927"/>
                      <a:pt x="6874" y="5707"/>
                      <a:pt x="7135" y="3992"/>
                    </a:cubicBezTo>
                    <a:cubicBezTo>
                      <a:pt x="7432" y="2100"/>
                      <a:pt x="6133" y="328"/>
                      <a:pt x="4240" y="40"/>
                    </a:cubicBezTo>
                    <a:cubicBezTo>
                      <a:pt x="4064" y="13"/>
                      <a:pt x="3888" y="0"/>
                      <a:pt x="3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7259659" y="2483223"/>
                <a:ext cx="589692" cy="561418"/>
              </a:xfrm>
              <a:custGeom>
                <a:rect b="b" l="l" r="r" t="t"/>
                <a:pathLst>
                  <a:path extrusionOk="0" h="7049" w="7404">
                    <a:moveTo>
                      <a:pt x="3777" y="119"/>
                    </a:moveTo>
                    <a:cubicBezTo>
                      <a:pt x="3944" y="119"/>
                      <a:pt x="4120" y="128"/>
                      <a:pt x="4296" y="156"/>
                    </a:cubicBezTo>
                    <a:cubicBezTo>
                      <a:pt x="5196" y="295"/>
                      <a:pt x="5984" y="777"/>
                      <a:pt x="6522" y="1510"/>
                    </a:cubicBezTo>
                    <a:cubicBezTo>
                      <a:pt x="7061" y="2243"/>
                      <a:pt x="7283" y="3143"/>
                      <a:pt x="7144" y="4043"/>
                    </a:cubicBezTo>
                    <a:cubicBezTo>
                      <a:pt x="7005" y="4943"/>
                      <a:pt x="6532" y="5731"/>
                      <a:pt x="5799" y="6269"/>
                    </a:cubicBezTo>
                    <a:cubicBezTo>
                      <a:pt x="5209" y="6702"/>
                      <a:pt x="4510" y="6931"/>
                      <a:pt x="3791" y="6931"/>
                    </a:cubicBezTo>
                    <a:cubicBezTo>
                      <a:pt x="3617" y="6931"/>
                      <a:pt x="3442" y="6918"/>
                      <a:pt x="3266" y="6891"/>
                    </a:cubicBezTo>
                    <a:cubicBezTo>
                      <a:pt x="1411" y="6603"/>
                      <a:pt x="131" y="4868"/>
                      <a:pt x="418" y="3013"/>
                    </a:cubicBezTo>
                    <a:cubicBezTo>
                      <a:pt x="558" y="2113"/>
                      <a:pt x="1031" y="1315"/>
                      <a:pt x="1764" y="777"/>
                    </a:cubicBezTo>
                    <a:cubicBezTo>
                      <a:pt x="2357" y="351"/>
                      <a:pt x="3053" y="119"/>
                      <a:pt x="3777" y="119"/>
                    </a:cubicBezTo>
                    <a:close/>
                    <a:moveTo>
                      <a:pt x="3765" y="1"/>
                    </a:moveTo>
                    <a:cubicBezTo>
                      <a:pt x="3026" y="1"/>
                      <a:pt x="2309" y="238"/>
                      <a:pt x="1699" y="685"/>
                    </a:cubicBezTo>
                    <a:cubicBezTo>
                      <a:pt x="938" y="1241"/>
                      <a:pt x="446" y="2058"/>
                      <a:pt x="298" y="2995"/>
                    </a:cubicBezTo>
                    <a:cubicBezTo>
                      <a:pt x="1" y="4915"/>
                      <a:pt x="1328" y="6714"/>
                      <a:pt x="3248" y="7002"/>
                    </a:cubicBezTo>
                    <a:cubicBezTo>
                      <a:pt x="3424" y="7030"/>
                      <a:pt x="3610" y="7048"/>
                      <a:pt x="3786" y="7048"/>
                    </a:cubicBezTo>
                    <a:cubicBezTo>
                      <a:pt x="4528" y="7048"/>
                      <a:pt x="5252" y="6807"/>
                      <a:pt x="5864" y="6362"/>
                    </a:cubicBezTo>
                    <a:cubicBezTo>
                      <a:pt x="6625" y="5805"/>
                      <a:pt x="7116" y="4989"/>
                      <a:pt x="7265" y="4061"/>
                    </a:cubicBezTo>
                    <a:cubicBezTo>
                      <a:pt x="7404" y="3134"/>
                      <a:pt x="7172" y="2197"/>
                      <a:pt x="6615" y="1445"/>
                    </a:cubicBezTo>
                    <a:cubicBezTo>
                      <a:pt x="6059" y="685"/>
                      <a:pt x="5242" y="184"/>
                      <a:pt x="4315" y="45"/>
                    </a:cubicBezTo>
                    <a:cubicBezTo>
                      <a:pt x="4131" y="15"/>
                      <a:pt x="3947" y="1"/>
                      <a:pt x="3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7219757" y="2465303"/>
                <a:ext cx="627364" cy="552019"/>
              </a:xfrm>
              <a:custGeom>
                <a:rect b="b" l="l" r="r" t="t"/>
                <a:pathLst>
                  <a:path extrusionOk="0" h="6931" w="7877">
                    <a:moveTo>
                      <a:pt x="3933" y="0"/>
                    </a:moveTo>
                    <a:cubicBezTo>
                      <a:pt x="3250" y="0"/>
                      <a:pt x="2560" y="202"/>
                      <a:pt x="1958" y="622"/>
                    </a:cubicBezTo>
                    <a:cubicBezTo>
                      <a:pt x="391" y="1717"/>
                      <a:pt x="1" y="3878"/>
                      <a:pt x="1096" y="5446"/>
                    </a:cubicBezTo>
                    <a:cubicBezTo>
                      <a:pt x="1770" y="6412"/>
                      <a:pt x="2849" y="6930"/>
                      <a:pt x="3945" y="6930"/>
                    </a:cubicBezTo>
                    <a:cubicBezTo>
                      <a:pt x="4628" y="6930"/>
                      <a:pt x="5318" y="6729"/>
                      <a:pt x="5920" y="6309"/>
                    </a:cubicBezTo>
                    <a:cubicBezTo>
                      <a:pt x="7487" y="5214"/>
                      <a:pt x="7877" y="3053"/>
                      <a:pt x="6782" y="1485"/>
                    </a:cubicBezTo>
                    <a:cubicBezTo>
                      <a:pt x="6108" y="519"/>
                      <a:pt x="5029" y="0"/>
                      <a:pt x="39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7232341" y="2460525"/>
                <a:ext cx="601479" cy="561179"/>
              </a:xfrm>
              <a:custGeom>
                <a:rect b="b" l="l" r="r" t="t"/>
                <a:pathLst>
                  <a:path extrusionOk="0" h="7046" w="7552">
                    <a:moveTo>
                      <a:pt x="3765" y="122"/>
                    </a:moveTo>
                    <a:cubicBezTo>
                      <a:pt x="3937" y="122"/>
                      <a:pt x="4111" y="135"/>
                      <a:pt x="4287" y="163"/>
                    </a:cubicBezTo>
                    <a:cubicBezTo>
                      <a:pt x="6142" y="441"/>
                      <a:pt x="7422" y="2185"/>
                      <a:pt x="7144" y="4040"/>
                    </a:cubicBezTo>
                    <a:cubicBezTo>
                      <a:pt x="6883" y="5720"/>
                      <a:pt x="5429" y="6929"/>
                      <a:pt x="3779" y="6929"/>
                    </a:cubicBezTo>
                    <a:cubicBezTo>
                      <a:pt x="3607" y="6929"/>
                      <a:pt x="3432" y="6915"/>
                      <a:pt x="3257" y="6888"/>
                    </a:cubicBezTo>
                    <a:cubicBezTo>
                      <a:pt x="1401" y="6601"/>
                      <a:pt x="121" y="4866"/>
                      <a:pt x="409" y="3011"/>
                    </a:cubicBezTo>
                    <a:cubicBezTo>
                      <a:pt x="669" y="1331"/>
                      <a:pt x="2116" y="122"/>
                      <a:pt x="3765" y="122"/>
                    </a:cubicBezTo>
                    <a:close/>
                    <a:moveTo>
                      <a:pt x="3769" y="0"/>
                    </a:moveTo>
                    <a:cubicBezTo>
                      <a:pt x="2067" y="0"/>
                      <a:pt x="558" y="1253"/>
                      <a:pt x="298" y="2992"/>
                    </a:cubicBezTo>
                    <a:cubicBezTo>
                      <a:pt x="1" y="4912"/>
                      <a:pt x="1318" y="6712"/>
                      <a:pt x="3238" y="6999"/>
                    </a:cubicBezTo>
                    <a:cubicBezTo>
                      <a:pt x="3415" y="7027"/>
                      <a:pt x="3600" y="7046"/>
                      <a:pt x="3776" y="7046"/>
                    </a:cubicBezTo>
                    <a:cubicBezTo>
                      <a:pt x="5483" y="7046"/>
                      <a:pt x="6986" y="5794"/>
                      <a:pt x="7255" y="4059"/>
                    </a:cubicBezTo>
                    <a:cubicBezTo>
                      <a:pt x="7552" y="2139"/>
                      <a:pt x="6225" y="339"/>
                      <a:pt x="4305" y="42"/>
                    </a:cubicBezTo>
                    <a:cubicBezTo>
                      <a:pt x="4125" y="14"/>
                      <a:pt x="3946"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7615828" y="2510541"/>
                <a:ext cx="134520" cy="135158"/>
              </a:xfrm>
              <a:custGeom>
                <a:rect b="b" l="l" r="r" t="t"/>
                <a:pathLst>
                  <a:path extrusionOk="0" h="1697" w="1689">
                    <a:moveTo>
                      <a:pt x="102" y="1"/>
                    </a:moveTo>
                    <a:cubicBezTo>
                      <a:pt x="67" y="1"/>
                      <a:pt x="33" y="20"/>
                      <a:pt x="19" y="54"/>
                    </a:cubicBezTo>
                    <a:cubicBezTo>
                      <a:pt x="0" y="91"/>
                      <a:pt x="19" y="147"/>
                      <a:pt x="65" y="165"/>
                    </a:cubicBezTo>
                    <a:cubicBezTo>
                      <a:pt x="705" y="462"/>
                      <a:pt x="1216" y="991"/>
                      <a:pt x="1512" y="1640"/>
                    </a:cubicBezTo>
                    <a:cubicBezTo>
                      <a:pt x="1522" y="1678"/>
                      <a:pt x="1559" y="1696"/>
                      <a:pt x="1587" y="1696"/>
                    </a:cubicBezTo>
                    <a:cubicBezTo>
                      <a:pt x="1596" y="1696"/>
                      <a:pt x="1614" y="1696"/>
                      <a:pt x="1624" y="1687"/>
                    </a:cubicBezTo>
                    <a:cubicBezTo>
                      <a:pt x="1670" y="1668"/>
                      <a:pt x="1689" y="1622"/>
                      <a:pt x="1670" y="1575"/>
                    </a:cubicBezTo>
                    <a:cubicBezTo>
                      <a:pt x="1364" y="880"/>
                      <a:pt x="817" y="323"/>
                      <a:pt x="139" y="8"/>
                    </a:cubicBezTo>
                    <a:cubicBezTo>
                      <a:pt x="127" y="3"/>
                      <a:pt x="115"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9"/>
              <p:cNvSpPr/>
              <p:nvPr/>
            </p:nvSpPr>
            <p:spPr>
              <a:xfrm>
                <a:off x="7397842" y="2601973"/>
                <a:ext cx="261634" cy="300102"/>
              </a:xfrm>
              <a:custGeom>
                <a:rect b="b" l="l" r="r" t="t"/>
                <a:pathLst>
                  <a:path extrusionOk="0" h="3768" w="3285">
                    <a:moveTo>
                      <a:pt x="158" y="1"/>
                    </a:moveTo>
                    <a:cubicBezTo>
                      <a:pt x="75" y="1"/>
                      <a:pt x="1" y="75"/>
                      <a:pt x="1" y="168"/>
                    </a:cubicBezTo>
                    <a:lnTo>
                      <a:pt x="1" y="3600"/>
                    </a:lnTo>
                    <a:cubicBezTo>
                      <a:pt x="1" y="3693"/>
                      <a:pt x="75" y="3767"/>
                      <a:pt x="158" y="3767"/>
                    </a:cubicBezTo>
                    <a:lnTo>
                      <a:pt x="3127" y="3767"/>
                    </a:lnTo>
                    <a:cubicBezTo>
                      <a:pt x="3220" y="3767"/>
                      <a:pt x="3285" y="3693"/>
                      <a:pt x="3285" y="3600"/>
                    </a:cubicBezTo>
                    <a:lnTo>
                      <a:pt x="3285" y="168"/>
                    </a:lnTo>
                    <a:cubicBezTo>
                      <a:pt x="3285" y="75"/>
                      <a:pt x="3220" y="1"/>
                      <a:pt x="3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9"/>
              <p:cNvSpPr/>
              <p:nvPr/>
            </p:nvSpPr>
            <p:spPr>
              <a:xfrm>
                <a:off x="7393461" y="2597592"/>
                <a:ext cx="271191" cy="308863"/>
              </a:xfrm>
              <a:custGeom>
                <a:rect b="b" l="l" r="r" t="t"/>
                <a:pathLst>
                  <a:path extrusionOk="0" h="3878" w="3405">
                    <a:moveTo>
                      <a:pt x="3182" y="111"/>
                    </a:moveTo>
                    <a:cubicBezTo>
                      <a:pt x="3238" y="111"/>
                      <a:pt x="3284" y="158"/>
                      <a:pt x="3284" y="223"/>
                    </a:cubicBezTo>
                    <a:lnTo>
                      <a:pt x="3284" y="3655"/>
                    </a:lnTo>
                    <a:cubicBezTo>
                      <a:pt x="3284" y="3720"/>
                      <a:pt x="3238" y="3766"/>
                      <a:pt x="3182" y="3766"/>
                    </a:cubicBezTo>
                    <a:lnTo>
                      <a:pt x="213" y="3766"/>
                    </a:lnTo>
                    <a:cubicBezTo>
                      <a:pt x="158" y="3766"/>
                      <a:pt x="111" y="3720"/>
                      <a:pt x="111" y="3655"/>
                    </a:cubicBezTo>
                    <a:lnTo>
                      <a:pt x="111" y="223"/>
                    </a:lnTo>
                    <a:cubicBezTo>
                      <a:pt x="111" y="158"/>
                      <a:pt x="158" y="111"/>
                      <a:pt x="213" y="111"/>
                    </a:cubicBezTo>
                    <a:close/>
                    <a:moveTo>
                      <a:pt x="213" y="0"/>
                    </a:moveTo>
                    <a:cubicBezTo>
                      <a:pt x="93" y="0"/>
                      <a:pt x="0" y="93"/>
                      <a:pt x="0" y="223"/>
                    </a:cubicBezTo>
                    <a:lnTo>
                      <a:pt x="0" y="3655"/>
                    </a:lnTo>
                    <a:cubicBezTo>
                      <a:pt x="0" y="3776"/>
                      <a:pt x="93" y="3878"/>
                      <a:pt x="213" y="3878"/>
                    </a:cubicBezTo>
                    <a:lnTo>
                      <a:pt x="3182" y="3878"/>
                    </a:lnTo>
                    <a:cubicBezTo>
                      <a:pt x="3303" y="3878"/>
                      <a:pt x="3405" y="3776"/>
                      <a:pt x="3405" y="3655"/>
                    </a:cubicBezTo>
                    <a:lnTo>
                      <a:pt x="3405" y="223"/>
                    </a:lnTo>
                    <a:cubicBezTo>
                      <a:pt x="3405" y="93"/>
                      <a:pt x="3303" y="0"/>
                      <a:pt x="3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7448814" y="2585725"/>
                <a:ext cx="159688" cy="31858"/>
              </a:xfrm>
              <a:custGeom>
                <a:rect b="b" l="l" r="r" t="t"/>
                <a:pathLst>
                  <a:path extrusionOk="0" h="400" w="2005">
                    <a:moveTo>
                      <a:pt x="400" y="1"/>
                    </a:moveTo>
                    <a:cubicBezTo>
                      <a:pt x="177" y="1"/>
                      <a:pt x="1" y="177"/>
                      <a:pt x="1" y="400"/>
                    </a:cubicBezTo>
                    <a:lnTo>
                      <a:pt x="2005" y="400"/>
                    </a:lnTo>
                    <a:cubicBezTo>
                      <a:pt x="2005" y="177"/>
                      <a:pt x="1828" y="1"/>
                      <a:pt x="16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9"/>
              <p:cNvSpPr/>
              <p:nvPr/>
            </p:nvSpPr>
            <p:spPr>
              <a:xfrm>
                <a:off x="7443637" y="2580549"/>
                <a:ext cx="169325" cy="41495"/>
              </a:xfrm>
              <a:custGeom>
                <a:rect b="b" l="l" r="r" t="t"/>
                <a:pathLst>
                  <a:path extrusionOk="0" h="521" w="2126">
                    <a:moveTo>
                      <a:pt x="1671" y="121"/>
                    </a:moveTo>
                    <a:cubicBezTo>
                      <a:pt x="1838" y="121"/>
                      <a:pt x="1977" y="242"/>
                      <a:pt x="2005" y="409"/>
                    </a:cubicBezTo>
                    <a:lnTo>
                      <a:pt x="121" y="409"/>
                    </a:lnTo>
                    <a:cubicBezTo>
                      <a:pt x="149" y="242"/>
                      <a:pt x="288" y="121"/>
                      <a:pt x="465" y="121"/>
                    </a:cubicBezTo>
                    <a:close/>
                    <a:moveTo>
                      <a:pt x="465" y="1"/>
                    </a:moveTo>
                    <a:cubicBezTo>
                      <a:pt x="205" y="1"/>
                      <a:pt x="1" y="205"/>
                      <a:pt x="1" y="465"/>
                    </a:cubicBezTo>
                    <a:cubicBezTo>
                      <a:pt x="1" y="520"/>
                      <a:pt x="1" y="520"/>
                      <a:pt x="353" y="520"/>
                    </a:cubicBezTo>
                    <a:lnTo>
                      <a:pt x="1736" y="520"/>
                    </a:lnTo>
                    <a:cubicBezTo>
                      <a:pt x="2125" y="520"/>
                      <a:pt x="2125" y="520"/>
                      <a:pt x="2125" y="465"/>
                    </a:cubicBezTo>
                    <a:cubicBezTo>
                      <a:pt x="2125" y="205"/>
                      <a:pt x="1921" y="1"/>
                      <a:pt x="1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9"/>
              <p:cNvSpPr/>
              <p:nvPr/>
            </p:nvSpPr>
            <p:spPr>
              <a:xfrm>
                <a:off x="7500583" y="2556894"/>
                <a:ext cx="55433" cy="55513"/>
              </a:xfrm>
              <a:custGeom>
                <a:rect b="b" l="l" r="r" t="t"/>
                <a:pathLst>
                  <a:path extrusionOk="0" h="697" w="696">
                    <a:moveTo>
                      <a:pt x="353" y="1"/>
                    </a:moveTo>
                    <a:cubicBezTo>
                      <a:pt x="158" y="1"/>
                      <a:pt x="0" y="159"/>
                      <a:pt x="0" y="353"/>
                    </a:cubicBezTo>
                    <a:cubicBezTo>
                      <a:pt x="0" y="548"/>
                      <a:pt x="158" y="697"/>
                      <a:pt x="353" y="697"/>
                    </a:cubicBezTo>
                    <a:cubicBezTo>
                      <a:pt x="538" y="697"/>
                      <a:pt x="696" y="548"/>
                      <a:pt x="696" y="353"/>
                    </a:cubicBezTo>
                    <a:cubicBezTo>
                      <a:pt x="696" y="159"/>
                      <a:pt x="53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9"/>
              <p:cNvSpPr/>
              <p:nvPr/>
            </p:nvSpPr>
            <p:spPr>
              <a:xfrm>
                <a:off x="7496123" y="2552514"/>
                <a:ext cx="65070" cy="65070"/>
              </a:xfrm>
              <a:custGeom>
                <a:rect b="b" l="l" r="r" t="t"/>
                <a:pathLst>
                  <a:path extrusionOk="0" h="817" w="817">
                    <a:moveTo>
                      <a:pt x="409" y="121"/>
                    </a:moveTo>
                    <a:cubicBezTo>
                      <a:pt x="566" y="121"/>
                      <a:pt x="696" y="251"/>
                      <a:pt x="696" y="408"/>
                    </a:cubicBezTo>
                    <a:cubicBezTo>
                      <a:pt x="696" y="566"/>
                      <a:pt x="566" y="696"/>
                      <a:pt x="409" y="696"/>
                    </a:cubicBezTo>
                    <a:cubicBezTo>
                      <a:pt x="251" y="696"/>
                      <a:pt x="121" y="566"/>
                      <a:pt x="121" y="408"/>
                    </a:cubicBezTo>
                    <a:cubicBezTo>
                      <a:pt x="121" y="251"/>
                      <a:pt x="251" y="121"/>
                      <a:pt x="409" y="121"/>
                    </a:cubicBezTo>
                    <a:close/>
                    <a:moveTo>
                      <a:pt x="409" y="0"/>
                    </a:moveTo>
                    <a:cubicBezTo>
                      <a:pt x="186" y="0"/>
                      <a:pt x="0" y="186"/>
                      <a:pt x="0" y="408"/>
                    </a:cubicBezTo>
                    <a:cubicBezTo>
                      <a:pt x="0" y="631"/>
                      <a:pt x="186" y="817"/>
                      <a:pt x="409" y="817"/>
                    </a:cubicBezTo>
                    <a:cubicBezTo>
                      <a:pt x="631" y="817"/>
                      <a:pt x="817" y="631"/>
                      <a:pt x="817" y="408"/>
                    </a:cubicBezTo>
                    <a:cubicBezTo>
                      <a:pt x="817" y="186"/>
                      <a:pt x="631"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9"/>
              <p:cNvSpPr/>
              <p:nvPr/>
            </p:nvSpPr>
            <p:spPr>
              <a:xfrm>
                <a:off x="7516830" y="2570195"/>
                <a:ext cx="22938" cy="22301"/>
              </a:xfrm>
              <a:custGeom>
                <a:rect b="b" l="l" r="r" t="t"/>
                <a:pathLst>
                  <a:path extrusionOk="0" h="280" w="288">
                    <a:moveTo>
                      <a:pt x="149" y="1"/>
                    </a:moveTo>
                    <a:cubicBezTo>
                      <a:pt x="65" y="1"/>
                      <a:pt x="0" y="56"/>
                      <a:pt x="0" y="140"/>
                    </a:cubicBezTo>
                    <a:cubicBezTo>
                      <a:pt x="0" y="214"/>
                      <a:pt x="65" y="279"/>
                      <a:pt x="149" y="279"/>
                    </a:cubicBezTo>
                    <a:cubicBezTo>
                      <a:pt x="223" y="279"/>
                      <a:pt x="288" y="214"/>
                      <a:pt x="288" y="140"/>
                    </a:cubicBezTo>
                    <a:cubicBezTo>
                      <a:pt x="288" y="66"/>
                      <a:pt x="223" y="1"/>
                      <a:pt x="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9"/>
              <p:cNvSpPr/>
              <p:nvPr/>
            </p:nvSpPr>
            <p:spPr>
              <a:xfrm>
                <a:off x="7512370" y="2565018"/>
                <a:ext cx="31858" cy="31858"/>
              </a:xfrm>
              <a:custGeom>
                <a:rect b="b" l="l" r="r" t="t"/>
                <a:pathLst>
                  <a:path extrusionOk="0" h="400" w="400">
                    <a:moveTo>
                      <a:pt x="205" y="121"/>
                    </a:moveTo>
                    <a:cubicBezTo>
                      <a:pt x="251" y="121"/>
                      <a:pt x="288" y="159"/>
                      <a:pt x="288" y="205"/>
                    </a:cubicBezTo>
                    <a:cubicBezTo>
                      <a:pt x="288" y="251"/>
                      <a:pt x="251" y="288"/>
                      <a:pt x="205" y="288"/>
                    </a:cubicBezTo>
                    <a:cubicBezTo>
                      <a:pt x="158" y="288"/>
                      <a:pt x="121" y="251"/>
                      <a:pt x="121" y="205"/>
                    </a:cubicBezTo>
                    <a:cubicBezTo>
                      <a:pt x="121" y="159"/>
                      <a:pt x="158" y="121"/>
                      <a:pt x="205" y="121"/>
                    </a:cubicBezTo>
                    <a:close/>
                    <a:moveTo>
                      <a:pt x="205" y="1"/>
                    </a:moveTo>
                    <a:cubicBezTo>
                      <a:pt x="93" y="1"/>
                      <a:pt x="1" y="94"/>
                      <a:pt x="1" y="205"/>
                    </a:cubicBezTo>
                    <a:cubicBezTo>
                      <a:pt x="1" y="316"/>
                      <a:pt x="93" y="400"/>
                      <a:pt x="205" y="400"/>
                    </a:cubicBezTo>
                    <a:cubicBezTo>
                      <a:pt x="316" y="400"/>
                      <a:pt x="399" y="316"/>
                      <a:pt x="399" y="205"/>
                    </a:cubicBezTo>
                    <a:cubicBezTo>
                      <a:pt x="399" y="94"/>
                      <a:pt x="316"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9"/>
              <p:cNvSpPr/>
              <p:nvPr/>
            </p:nvSpPr>
            <p:spPr>
              <a:xfrm>
                <a:off x="7442204" y="2676600"/>
                <a:ext cx="178086" cy="9717"/>
              </a:xfrm>
              <a:custGeom>
                <a:rect b="b" l="l" r="r" t="t"/>
                <a:pathLst>
                  <a:path extrusionOk="0" h="122" w="2236">
                    <a:moveTo>
                      <a:pt x="56" y="1"/>
                    </a:moveTo>
                    <a:cubicBezTo>
                      <a:pt x="19" y="1"/>
                      <a:pt x="0" y="29"/>
                      <a:pt x="0" y="56"/>
                    </a:cubicBezTo>
                    <a:cubicBezTo>
                      <a:pt x="0" y="93"/>
                      <a:pt x="19" y="121"/>
                      <a:pt x="56" y="121"/>
                    </a:cubicBezTo>
                    <a:lnTo>
                      <a:pt x="2180" y="121"/>
                    </a:lnTo>
                    <a:cubicBezTo>
                      <a:pt x="2208" y="121"/>
                      <a:pt x="2236" y="93"/>
                      <a:pt x="2236" y="56"/>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9"/>
              <p:cNvSpPr/>
              <p:nvPr/>
            </p:nvSpPr>
            <p:spPr>
              <a:xfrm>
                <a:off x="7496840" y="2655175"/>
                <a:ext cx="68096" cy="9717"/>
              </a:xfrm>
              <a:custGeom>
                <a:rect b="b" l="l" r="r" t="t"/>
                <a:pathLst>
                  <a:path extrusionOk="0" h="122" w="855">
                    <a:moveTo>
                      <a:pt x="66" y="1"/>
                    </a:moveTo>
                    <a:cubicBezTo>
                      <a:pt x="29" y="1"/>
                      <a:pt x="1" y="28"/>
                      <a:pt x="1" y="56"/>
                    </a:cubicBezTo>
                    <a:cubicBezTo>
                      <a:pt x="1" y="93"/>
                      <a:pt x="29" y="121"/>
                      <a:pt x="66" y="121"/>
                    </a:cubicBezTo>
                    <a:lnTo>
                      <a:pt x="799" y="121"/>
                    </a:lnTo>
                    <a:cubicBezTo>
                      <a:pt x="826" y="121"/>
                      <a:pt x="854" y="93"/>
                      <a:pt x="854" y="56"/>
                    </a:cubicBezTo>
                    <a:cubicBezTo>
                      <a:pt x="854" y="28"/>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9"/>
              <p:cNvSpPr/>
              <p:nvPr/>
            </p:nvSpPr>
            <p:spPr>
              <a:xfrm>
                <a:off x="7496840" y="2727572"/>
                <a:ext cx="68096" cy="9000"/>
              </a:xfrm>
              <a:custGeom>
                <a:rect b="b" l="l" r="r" t="t"/>
                <a:pathLst>
                  <a:path extrusionOk="0" h="113" w="855">
                    <a:moveTo>
                      <a:pt x="66" y="1"/>
                    </a:moveTo>
                    <a:cubicBezTo>
                      <a:pt x="29" y="1"/>
                      <a:pt x="1" y="29"/>
                      <a:pt x="1" y="56"/>
                    </a:cubicBezTo>
                    <a:cubicBezTo>
                      <a:pt x="1" y="94"/>
                      <a:pt x="29" y="112"/>
                      <a:pt x="66" y="112"/>
                    </a:cubicBezTo>
                    <a:lnTo>
                      <a:pt x="799" y="112"/>
                    </a:lnTo>
                    <a:cubicBezTo>
                      <a:pt x="826" y="112"/>
                      <a:pt x="854" y="94"/>
                      <a:pt x="854" y="56"/>
                    </a:cubicBezTo>
                    <a:cubicBezTo>
                      <a:pt x="854" y="29"/>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9"/>
              <p:cNvSpPr/>
              <p:nvPr/>
            </p:nvSpPr>
            <p:spPr>
              <a:xfrm>
                <a:off x="7496840" y="2802199"/>
                <a:ext cx="68096" cy="9000"/>
              </a:xfrm>
              <a:custGeom>
                <a:rect b="b" l="l" r="r" t="t"/>
                <a:pathLst>
                  <a:path extrusionOk="0" h="113" w="855">
                    <a:moveTo>
                      <a:pt x="66" y="1"/>
                    </a:moveTo>
                    <a:cubicBezTo>
                      <a:pt x="29" y="1"/>
                      <a:pt x="1" y="29"/>
                      <a:pt x="1" y="56"/>
                    </a:cubicBezTo>
                    <a:cubicBezTo>
                      <a:pt x="1" y="93"/>
                      <a:pt x="29" y="112"/>
                      <a:pt x="66" y="112"/>
                    </a:cubicBezTo>
                    <a:lnTo>
                      <a:pt x="799" y="112"/>
                    </a:lnTo>
                    <a:cubicBezTo>
                      <a:pt x="826" y="112"/>
                      <a:pt x="854" y="93"/>
                      <a:pt x="854" y="56"/>
                    </a:cubicBezTo>
                    <a:cubicBezTo>
                      <a:pt x="854" y="29"/>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9"/>
              <p:cNvSpPr/>
              <p:nvPr/>
            </p:nvSpPr>
            <p:spPr>
              <a:xfrm>
                <a:off x="7442204" y="2698741"/>
                <a:ext cx="178086" cy="9000"/>
              </a:xfrm>
              <a:custGeom>
                <a:rect b="b" l="l" r="r" t="t"/>
                <a:pathLst>
                  <a:path extrusionOk="0" h="113" w="2236">
                    <a:moveTo>
                      <a:pt x="56" y="1"/>
                    </a:moveTo>
                    <a:cubicBezTo>
                      <a:pt x="19" y="1"/>
                      <a:pt x="0" y="29"/>
                      <a:pt x="0" y="57"/>
                    </a:cubicBezTo>
                    <a:cubicBezTo>
                      <a:pt x="0" y="94"/>
                      <a:pt x="19" y="112"/>
                      <a:pt x="56" y="112"/>
                    </a:cubicBezTo>
                    <a:lnTo>
                      <a:pt x="2180" y="112"/>
                    </a:lnTo>
                    <a:cubicBezTo>
                      <a:pt x="2208" y="112"/>
                      <a:pt x="2236" y="94"/>
                      <a:pt x="2236" y="57"/>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9"/>
              <p:cNvSpPr/>
              <p:nvPr/>
            </p:nvSpPr>
            <p:spPr>
              <a:xfrm>
                <a:off x="7442204" y="2753456"/>
                <a:ext cx="178086" cy="8920"/>
              </a:xfrm>
              <a:custGeom>
                <a:rect b="b" l="l" r="r" t="t"/>
                <a:pathLst>
                  <a:path extrusionOk="0" h="112" w="2236">
                    <a:moveTo>
                      <a:pt x="56" y="0"/>
                    </a:moveTo>
                    <a:cubicBezTo>
                      <a:pt x="19" y="0"/>
                      <a:pt x="0" y="28"/>
                      <a:pt x="0" y="56"/>
                    </a:cubicBezTo>
                    <a:cubicBezTo>
                      <a:pt x="0" y="93"/>
                      <a:pt x="19" y="112"/>
                      <a:pt x="56" y="112"/>
                    </a:cubicBezTo>
                    <a:lnTo>
                      <a:pt x="2180" y="112"/>
                    </a:lnTo>
                    <a:cubicBezTo>
                      <a:pt x="2208" y="112"/>
                      <a:pt x="2236" y="93"/>
                      <a:pt x="2236" y="56"/>
                    </a:cubicBezTo>
                    <a:cubicBezTo>
                      <a:pt x="2236" y="28"/>
                      <a:pt x="2208" y="0"/>
                      <a:pt x="2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9"/>
              <p:cNvSpPr/>
              <p:nvPr/>
            </p:nvSpPr>
            <p:spPr>
              <a:xfrm>
                <a:off x="7442204" y="2775598"/>
                <a:ext cx="178086" cy="9000"/>
              </a:xfrm>
              <a:custGeom>
                <a:rect b="b" l="l" r="r" t="t"/>
                <a:pathLst>
                  <a:path extrusionOk="0" h="113" w="2236">
                    <a:moveTo>
                      <a:pt x="56" y="1"/>
                    </a:moveTo>
                    <a:cubicBezTo>
                      <a:pt x="19" y="1"/>
                      <a:pt x="0" y="29"/>
                      <a:pt x="0" y="56"/>
                    </a:cubicBezTo>
                    <a:cubicBezTo>
                      <a:pt x="0" y="94"/>
                      <a:pt x="19" y="112"/>
                      <a:pt x="56" y="112"/>
                    </a:cubicBezTo>
                    <a:lnTo>
                      <a:pt x="2180" y="112"/>
                    </a:lnTo>
                    <a:cubicBezTo>
                      <a:pt x="2208" y="112"/>
                      <a:pt x="2236" y="94"/>
                      <a:pt x="2236" y="56"/>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9"/>
              <p:cNvSpPr/>
              <p:nvPr/>
            </p:nvSpPr>
            <p:spPr>
              <a:xfrm>
                <a:off x="7442204" y="2828800"/>
                <a:ext cx="178086" cy="9717"/>
              </a:xfrm>
              <a:custGeom>
                <a:rect b="b" l="l" r="r" t="t"/>
                <a:pathLst>
                  <a:path extrusionOk="0" h="122" w="2236">
                    <a:moveTo>
                      <a:pt x="56" y="1"/>
                    </a:moveTo>
                    <a:cubicBezTo>
                      <a:pt x="19" y="1"/>
                      <a:pt x="0" y="28"/>
                      <a:pt x="0" y="56"/>
                    </a:cubicBezTo>
                    <a:cubicBezTo>
                      <a:pt x="0" y="93"/>
                      <a:pt x="19" y="121"/>
                      <a:pt x="56" y="121"/>
                    </a:cubicBezTo>
                    <a:lnTo>
                      <a:pt x="2180" y="121"/>
                    </a:lnTo>
                    <a:cubicBezTo>
                      <a:pt x="2208" y="121"/>
                      <a:pt x="2236" y="93"/>
                      <a:pt x="2236" y="56"/>
                    </a:cubicBezTo>
                    <a:cubicBezTo>
                      <a:pt x="2236" y="28"/>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19"/>
            <p:cNvGrpSpPr/>
            <p:nvPr/>
          </p:nvGrpSpPr>
          <p:grpSpPr>
            <a:xfrm>
              <a:off x="3657353" y="1571295"/>
              <a:ext cx="1466651" cy="1625718"/>
              <a:chOff x="6964178" y="2817557"/>
              <a:chExt cx="1466651" cy="1625718"/>
            </a:xfrm>
          </p:grpSpPr>
          <p:sp>
            <p:nvSpPr>
              <p:cNvPr id="402" name="Google Shape;402;p19"/>
              <p:cNvSpPr/>
              <p:nvPr/>
            </p:nvSpPr>
            <p:spPr>
              <a:xfrm>
                <a:off x="8050212" y="2817557"/>
                <a:ext cx="149334" cy="149334"/>
              </a:xfrm>
              <a:custGeom>
                <a:rect b="b" l="l" r="r" t="t"/>
                <a:pathLst>
                  <a:path extrusionOk="0" h="1875" w="1875">
                    <a:moveTo>
                      <a:pt x="938" y="177"/>
                    </a:moveTo>
                    <a:lnTo>
                      <a:pt x="1198" y="650"/>
                    </a:lnTo>
                    <a:cubicBezTo>
                      <a:pt x="1207" y="659"/>
                      <a:pt x="1216" y="668"/>
                      <a:pt x="1225" y="678"/>
                    </a:cubicBezTo>
                    <a:lnTo>
                      <a:pt x="1699" y="937"/>
                    </a:lnTo>
                    <a:lnTo>
                      <a:pt x="1225" y="1197"/>
                    </a:lnTo>
                    <a:cubicBezTo>
                      <a:pt x="1216" y="1197"/>
                      <a:pt x="1207" y="1206"/>
                      <a:pt x="1198" y="1216"/>
                    </a:cubicBezTo>
                    <a:lnTo>
                      <a:pt x="938" y="1689"/>
                    </a:lnTo>
                    <a:lnTo>
                      <a:pt x="678" y="1216"/>
                    </a:lnTo>
                    <a:cubicBezTo>
                      <a:pt x="678" y="1206"/>
                      <a:pt x="669" y="1197"/>
                      <a:pt x="660" y="1197"/>
                    </a:cubicBezTo>
                    <a:lnTo>
                      <a:pt x="186" y="928"/>
                    </a:lnTo>
                    <a:lnTo>
                      <a:pt x="660" y="678"/>
                    </a:lnTo>
                    <a:cubicBezTo>
                      <a:pt x="669" y="668"/>
                      <a:pt x="678" y="659"/>
                      <a:pt x="678" y="650"/>
                    </a:cubicBezTo>
                    <a:lnTo>
                      <a:pt x="938" y="177"/>
                    </a:lnTo>
                    <a:close/>
                    <a:moveTo>
                      <a:pt x="938" y="0"/>
                    </a:moveTo>
                    <a:cubicBezTo>
                      <a:pt x="919" y="0"/>
                      <a:pt x="901" y="10"/>
                      <a:pt x="891" y="28"/>
                    </a:cubicBezTo>
                    <a:lnTo>
                      <a:pt x="585" y="585"/>
                    </a:lnTo>
                    <a:lnTo>
                      <a:pt x="29" y="882"/>
                    </a:lnTo>
                    <a:cubicBezTo>
                      <a:pt x="10" y="891"/>
                      <a:pt x="1" y="910"/>
                      <a:pt x="1" y="928"/>
                    </a:cubicBezTo>
                    <a:cubicBezTo>
                      <a:pt x="1" y="956"/>
                      <a:pt x="10" y="974"/>
                      <a:pt x="29" y="984"/>
                    </a:cubicBezTo>
                    <a:lnTo>
                      <a:pt x="585" y="1290"/>
                    </a:lnTo>
                    <a:lnTo>
                      <a:pt x="882" y="1837"/>
                    </a:lnTo>
                    <a:cubicBezTo>
                      <a:pt x="901" y="1856"/>
                      <a:pt x="919" y="1874"/>
                      <a:pt x="938" y="1874"/>
                    </a:cubicBezTo>
                    <a:cubicBezTo>
                      <a:pt x="956" y="1874"/>
                      <a:pt x="975" y="1856"/>
                      <a:pt x="984" y="1837"/>
                    </a:cubicBezTo>
                    <a:lnTo>
                      <a:pt x="1290" y="1290"/>
                    </a:lnTo>
                    <a:lnTo>
                      <a:pt x="1847" y="984"/>
                    </a:lnTo>
                    <a:cubicBezTo>
                      <a:pt x="1866" y="974"/>
                      <a:pt x="1875" y="956"/>
                      <a:pt x="1875" y="937"/>
                    </a:cubicBezTo>
                    <a:cubicBezTo>
                      <a:pt x="1875" y="919"/>
                      <a:pt x="1866" y="900"/>
                      <a:pt x="1847" y="882"/>
                    </a:cubicBezTo>
                    <a:lnTo>
                      <a:pt x="1290" y="585"/>
                    </a:lnTo>
                    <a:lnTo>
                      <a:pt x="994" y="28"/>
                    </a:lnTo>
                    <a:cubicBezTo>
                      <a:pt x="984" y="10"/>
                      <a:pt x="966" y="0"/>
                      <a:pt x="9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9"/>
              <p:cNvSpPr/>
              <p:nvPr/>
            </p:nvSpPr>
            <p:spPr>
              <a:xfrm>
                <a:off x="8311760" y="3539546"/>
                <a:ext cx="9000" cy="60689"/>
              </a:xfrm>
              <a:custGeom>
                <a:rect b="b" l="l" r="r" t="t"/>
                <a:pathLst>
                  <a:path extrusionOk="0" h="762" w="113">
                    <a:moveTo>
                      <a:pt x="57" y="1"/>
                    </a:moveTo>
                    <a:cubicBezTo>
                      <a:pt x="20" y="1"/>
                      <a:pt x="1" y="29"/>
                      <a:pt x="1" y="56"/>
                    </a:cubicBezTo>
                    <a:lnTo>
                      <a:pt x="1" y="706"/>
                    </a:lnTo>
                    <a:cubicBezTo>
                      <a:pt x="1" y="734"/>
                      <a:pt x="20" y="761"/>
                      <a:pt x="57" y="761"/>
                    </a:cubicBezTo>
                    <a:cubicBezTo>
                      <a:pt x="84" y="761"/>
                      <a:pt x="112" y="734"/>
                      <a:pt x="112" y="706"/>
                    </a:cubicBezTo>
                    <a:lnTo>
                      <a:pt x="112" y="56"/>
                    </a:lnTo>
                    <a:cubicBezTo>
                      <a:pt x="112" y="29"/>
                      <a:pt x="84"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9"/>
              <p:cNvSpPr/>
              <p:nvPr/>
            </p:nvSpPr>
            <p:spPr>
              <a:xfrm>
                <a:off x="8311760" y="3671118"/>
                <a:ext cx="9000" cy="59893"/>
              </a:xfrm>
              <a:custGeom>
                <a:rect b="b" l="l" r="r" t="t"/>
                <a:pathLst>
                  <a:path extrusionOk="0" h="752" w="113">
                    <a:moveTo>
                      <a:pt x="57" y="0"/>
                    </a:moveTo>
                    <a:cubicBezTo>
                      <a:pt x="20" y="0"/>
                      <a:pt x="1" y="28"/>
                      <a:pt x="1" y="56"/>
                    </a:cubicBezTo>
                    <a:lnTo>
                      <a:pt x="1" y="696"/>
                    </a:lnTo>
                    <a:cubicBezTo>
                      <a:pt x="1" y="733"/>
                      <a:pt x="20" y="751"/>
                      <a:pt x="57" y="751"/>
                    </a:cubicBezTo>
                    <a:cubicBezTo>
                      <a:pt x="84" y="751"/>
                      <a:pt x="112" y="733"/>
                      <a:pt x="112" y="696"/>
                    </a:cubicBezTo>
                    <a:lnTo>
                      <a:pt x="112" y="56"/>
                    </a:lnTo>
                    <a:cubicBezTo>
                      <a:pt x="112" y="28"/>
                      <a:pt x="84" y="0"/>
                      <a:pt x="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9"/>
              <p:cNvSpPr/>
              <p:nvPr/>
            </p:nvSpPr>
            <p:spPr>
              <a:xfrm>
                <a:off x="8351662" y="3631217"/>
                <a:ext cx="60689" cy="8920"/>
              </a:xfrm>
              <a:custGeom>
                <a:rect b="b" l="l" r="r" t="t"/>
                <a:pathLst>
                  <a:path extrusionOk="0" h="112" w="762">
                    <a:moveTo>
                      <a:pt x="57" y="0"/>
                    </a:moveTo>
                    <a:cubicBezTo>
                      <a:pt x="29" y="0"/>
                      <a:pt x="1" y="19"/>
                      <a:pt x="1" y="56"/>
                    </a:cubicBezTo>
                    <a:cubicBezTo>
                      <a:pt x="1" y="84"/>
                      <a:pt x="29" y="111"/>
                      <a:pt x="57" y="111"/>
                    </a:cubicBezTo>
                    <a:lnTo>
                      <a:pt x="697" y="111"/>
                    </a:lnTo>
                    <a:cubicBezTo>
                      <a:pt x="734" y="111"/>
                      <a:pt x="762" y="84"/>
                      <a:pt x="762" y="56"/>
                    </a:cubicBezTo>
                    <a:cubicBezTo>
                      <a:pt x="762" y="19"/>
                      <a:pt x="734"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9"/>
              <p:cNvSpPr/>
              <p:nvPr/>
            </p:nvSpPr>
            <p:spPr>
              <a:xfrm>
                <a:off x="8220169" y="3631217"/>
                <a:ext cx="60689" cy="8920"/>
              </a:xfrm>
              <a:custGeom>
                <a:rect b="b" l="l" r="r" t="t"/>
                <a:pathLst>
                  <a:path extrusionOk="0" h="112" w="762">
                    <a:moveTo>
                      <a:pt x="66" y="0"/>
                    </a:moveTo>
                    <a:cubicBezTo>
                      <a:pt x="28" y="0"/>
                      <a:pt x="1" y="19"/>
                      <a:pt x="1" y="56"/>
                    </a:cubicBezTo>
                    <a:cubicBezTo>
                      <a:pt x="1" y="84"/>
                      <a:pt x="28" y="111"/>
                      <a:pt x="66" y="111"/>
                    </a:cubicBezTo>
                    <a:lnTo>
                      <a:pt x="706" y="111"/>
                    </a:lnTo>
                    <a:cubicBezTo>
                      <a:pt x="734" y="111"/>
                      <a:pt x="761" y="84"/>
                      <a:pt x="761" y="56"/>
                    </a:cubicBezTo>
                    <a:cubicBezTo>
                      <a:pt x="761" y="19"/>
                      <a:pt x="734"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9"/>
              <p:cNvSpPr/>
              <p:nvPr/>
            </p:nvSpPr>
            <p:spPr>
              <a:xfrm>
                <a:off x="8251948" y="3663711"/>
                <a:ext cx="36318" cy="36238"/>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9"/>
              <p:cNvSpPr/>
              <p:nvPr/>
            </p:nvSpPr>
            <p:spPr>
              <a:xfrm>
                <a:off x="8246771" y="3659092"/>
                <a:ext cx="46672" cy="45318"/>
              </a:xfrm>
              <a:custGeom>
                <a:rect b="b" l="l" r="r" t="t"/>
                <a:pathLst>
                  <a:path extrusionOk="0" h="569" w="586">
                    <a:moveTo>
                      <a:pt x="519" y="0"/>
                    </a:moveTo>
                    <a:cubicBezTo>
                      <a:pt x="504" y="0"/>
                      <a:pt x="488" y="7"/>
                      <a:pt x="474" y="21"/>
                    </a:cubicBezTo>
                    <a:lnTo>
                      <a:pt x="19" y="476"/>
                    </a:lnTo>
                    <a:cubicBezTo>
                      <a:pt x="1" y="494"/>
                      <a:pt x="1" y="531"/>
                      <a:pt x="19" y="550"/>
                    </a:cubicBezTo>
                    <a:cubicBezTo>
                      <a:pt x="38" y="568"/>
                      <a:pt x="47" y="568"/>
                      <a:pt x="66" y="568"/>
                    </a:cubicBezTo>
                    <a:cubicBezTo>
                      <a:pt x="75" y="568"/>
                      <a:pt x="93" y="568"/>
                      <a:pt x="103" y="550"/>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9"/>
              <p:cNvSpPr/>
              <p:nvPr/>
            </p:nvSpPr>
            <p:spPr>
              <a:xfrm>
                <a:off x="8344335" y="3571324"/>
                <a:ext cx="36238" cy="35522"/>
              </a:xfrm>
              <a:custGeom>
                <a:rect b="b" l="l" r="r" t="t"/>
                <a:pathLst>
                  <a:path extrusionOk="0" h="446" w="455">
                    <a:moveTo>
                      <a:pt x="0" y="446"/>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9"/>
              <p:cNvSpPr/>
              <p:nvPr/>
            </p:nvSpPr>
            <p:spPr>
              <a:xfrm>
                <a:off x="8339158" y="3566545"/>
                <a:ext cx="46592" cy="45477"/>
              </a:xfrm>
              <a:custGeom>
                <a:rect b="b" l="l" r="r" t="t"/>
                <a:pathLst>
                  <a:path extrusionOk="0" h="571" w="585">
                    <a:moveTo>
                      <a:pt x="521" y="0"/>
                    </a:moveTo>
                    <a:cubicBezTo>
                      <a:pt x="506" y="0"/>
                      <a:pt x="492" y="5"/>
                      <a:pt x="483" y="14"/>
                    </a:cubicBezTo>
                    <a:lnTo>
                      <a:pt x="28" y="469"/>
                    </a:lnTo>
                    <a:cubicBezTo>
                      <a:pt x="0" y="487"/>
                      <a:pt x="0" y="525"/>
                      <a:pt x="28" y="552"/>
                    </a:cubicBezTo>
                    <a:cubicBezTo>
                      <a:pt x="37" y="562"/>
                      <a:pt x="56" y="571"/>
                      <a:pt x="65" y="571"/>
                    </a:cubicBezTo>
                    <a:cubicBezTo>
                      <a:pt x="84" y="571"/>
                      <a:pt x="93" y="562"/>
                      <a:pt x="112" y="552"/>
                    </a:cubicBezTo>
                    <a:lnTo>
                      <a:pt x="566" y="98"/>
                    </a:lnTo>
                    <a:cubicBezTo>
                      <a:pt x="585" y="70"/>
                      <a:pt x="585" y="42"/>
                      <a:pt x="566" y="14"/>
                    </a:cubicBezTo>
                    <a:cubicBezTo>
                      <a:pt x="552" y="5"/>
                      <a:pt x="536" y="0"/>
                      <a:pt x="5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9"/>
              <p:cNvSpPr/>
              <p:nvPr/>
            </p:nvSpPr>
            <p:spPr>
              <a:xfrm>
                <a:off x="8251948" y="3571324"/>
                <a:ext cx="36318" cy="35522"/>
              </a:xfrm>
              <a:custGeom>
                <a:rect b="b" l="l" r="r" t="t"/>
                <a:pathLst>
                  <a:path extrusionOk="0" h="446" w="456">
                    <a:moveTo>
                      <a:pt x="1" y="1"/>
                    </a:moveTo>
                    <a:lnTo>
                      <a:pt x="455" y="44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9"/>
              <p:cNvSpPr/>
              <p:nvPr/>
            </p:nvSpPr>
            <p:spPr>
              <a:xfrm>
                <a:off x="8246771" y="3566545"/>
                <a:ext cx="46672" cy="45477"/>
              </a:xfrm>
              <a:custGeom>
                <a:rect b="b" l="l" r="r" t="t"/>
                <a:pathLst>
                  <a:path extrusionOk="0" h="571" w="586">
                    <a:moveTo>
                      <a:pt x="64" y="0"/>
                    </a:moveTo>
                    <a:cubicBezTo>
                      <a:pt x="49" y="0"/>
                      <a:pt x="33" y="5"/>
                      <a:pt x="19" y="14"/>
                    </a:cubicBezTo>
                    <a:cubicBezTo>
                      <a:pt x="1" y="42"/>
                      <a:pt x="1" y="70"/>
                      <a:pt x="19" y="98"/>
                    </a:cubicBezTo>
                    <a:lnTo>
                      <a:pt x="474" y="552"/>
                    </a:lnTo>
                    <a:cubicBezTo>
                      <a:pt x="483" y="562"/>
                      <a:pt x="502" y="571"/>
                      <a:pt x="520" y="571"/>
                    </a:cubicBezTo>
                    <a:cubicBezTo>
                      <a:pt x="529" y="571"/>
                      <a:pt x="548" y="562"/>
                      <a:pt x="557" y="552"/>
                    </a:cubicBezTo>
                    <a:cubicBezTo>
                      <a:pt x="585" y="525"/>
                      <a:pt x="585" y="487"/>
                      <a:pt x="557" y="469"/>
                    </a:cubicBezTo>
                    <a:lnTo>
                      <a:pt x="103" y="14"/>
                    </a:lnTo>
                    <a:cubicBezTo>
                      <a:pt x="93" y="5"/>
                      <a:pt x="79"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9"/>
              <p:cNvSpPr/>
              <p:nvPr/>
            </p:nvSpPr>
            <p:spPr>
              <a:xfrm>
                <a:off x="8344335" y="3663711"/>
                <a:ext cx="36238" cy="36238"/>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9"/>
              <p:cNvSpPr/>
              <p:nvPr/>
            </p:nvSpPr>
            <p:spPr>
              <a:xfrm>
                <a:off x="8339158" y="3659092"/>
                <a:ext cx="46592" cy="45318"/>
              </a:xfrm>
              <a:custGeom>
                <a:rect b="b" l="l" r="r" t="t"/>
                <a:pathLst>
                  <a:path extrusionOk="0" h="569" w="585">
                    <a:moveTo>
                      <a:pt x="66" y="0"/>
                    </a:moveTo>
                    <a:cubicBezTo>
                      <a:pt x="51" y="0"/>
                      <a:pt x="37" y="7"/>
                      <a:pt x="28" y="21"/>
                    </a:cubicBezTo>
                    <a:cubicBezTo>
                      <a:pt x="0" y="40"/>
                      <a:pt x="0" y="77"/>
                      <a:pt x="28" y="105"/>
                    </a:cubicBezTo>
                    <a:lnTo>
                      <a:pt x="483" y="550"/>
                    </a:lnTo>
                    <a:cubicBezTo>
                      <a:pt x="492" y="568"/>
                      <a:pt x="510" y="568"/>
                      <a:pt x="520" y="568"/>
                    </a:cubicBezTo>
                    <a:cubicBezTo>
                      <a:pt x="538" y="568"/>
                      <a:pt x="548" y="568"/>
                      <a:pt x="566" y="550"/>
                    </a:cubicBezTo>
                    <a:cubicBezTo>
                      <a:pt x="585" y="531"/>
                      <a:pt x="585" y="494"/>
                      <a:pt x="566" y="476"/>
                    </a:cubicBezTo>
                    <a:lnTo>
                      <a:pt x="112" y="21"/>
                    </a:lnTo>
                    <a:cubicBezTo>
                      <a:pt x="98" y="7"/>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9"/>
              <p:cNvSpPr/>
              <p:nvPr/>
            </p:nvSpPr>
            <p:spPr>
              <a:xfrm>
                <a:off x="8376830" y="3208544"/>
                <a:ext cx="53999" cy="54796"/>
              </a:xfrm>
              <a:custGeom>
                <a:rect b="b" l="l" r="r" t="t"/>
                <a:pathLst>
                  <a:path extrusionOk="0" h="688" w="678">
                    <a:moveTo>
                      <a:pt x="334" y="121"/>
                    </a:moveTo>
                    <a:cubicBezTo>
                      <a:pt x="464" y="121"/>
                      <a:pt x="566" y="223"/>
                      <a:pt x="566" y="344"/>
                    </a:cubicBezTo>
                    <a:cubicBezTo>
                      <a:pt x="566" y="474"/>
                      <a:pt x="464" y="567"/>
                      <a:pt x="334" y="567"/>
                    </a:cubicBezTo>
                    <a:cubicBezTo>
                      <a:pt x="214" y="567"/>
                      <a:pt x="112" y="474"/>
                      <a:pt x="112" y="344"/>
                    </a:cubicBezTo>
                    <a:cubicBezTo>
                      <a:pt x="112" y="223"/>
                      <a:pt x="214" y="121"/>
                      <a:pt x="334" y="121"/>
                    </a:cubicBezTo>
                    <a:close/>
                    <a:moveTo>
                      <a:pt x="334" y="1"/>
                    </a:moveTo>
                    <a:cubicBezTo>
                      <a:pt x="149" y="1"/>
                      <a:pt x="0" y="159"/>
                      <a:pt x="0" y="344"/>
                    </a:cubicBezTo>
                    <a:cubicBezTo>
                      <a:pt x="0" y="530"/>
                      <a:pt x="149" y="687"/>
                      <a:pt x="334" y="687"/>
                    </a:cubicBezTo>
                    <a:cubicBezTo>
                      <a:pt x="529" y="687"/>
                      <a:pt x="678" y="530"/>
                      <a:pt x="678" y="344"/>
                    </a:cubicBezTo>
                    <a:cubicBezTo>
                      <a:pt x="678" y="159"/>
                      <a:pt x="529" y="1"/>
                      <a:pt x="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9"/>
              <p:cNvSpPr/>
              <p:nvPr/>
            </p:nvSpPr>
            <p:spPr>
              <a:xfrm>
                <a:off x="7681743" y="3168650"/>
                <a:ext cx="135237" cy="164865"/>
              </a:xfrm>
              <a:custGeom>
                <a:rect b="b" l="l" r="r" t="t"/>
                <a:pathLst>
                  <a:path extrusionOk="0" h="2070" w="1698">
                    <a:moveTo>
                      <a:pt x="1642" y="1"/>
                    </a:moveTo>
                    <a:cubicBezTo>
                      <a:pt x="659" y="168"/>
                      <a:pt x="0" y="1095"/>
                      <a:pt x="167" y="2069"/>
                    </a:cubicBezTo>
                    <a:lnTo>
                      <a:pt x="167" y="2069"/>
                    </a:lnTo>
                    <a:lnTo>
                      <a:pt x="510" y="2014"/>
                    </a:lnTo>
                    <a:cubicBezTo>
                      <a:pt x="501" y="1930"/>
                      <a:pt x="492" y="1847"/>
                      <a:pt x="492" y="1772"/>
                    </a:cubicBezTo>
                    <a:cubicBezTo>
                      <a:pt x="492" y="1049"/>
                      <a:pt x="1011" y="455"/>
                      <a:pt x="1698" y="335"/>
                    </a:cubicBezTo>
                    <a:lnTo>
                      <a:pt x="16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9"/>
              <p:cNvSpPr/>
              <p:nvPr/>
            </p:nvSpPr>
            <p:spPr>
              <a:xfrm>
                <a:off x="7684690" y="3164031"/>
                <a:ext cx="136750" cy="173865"/>
              </a:xfrm>
              <a:custGeom>
                <a:rect b="b" l="l" r="r" t="t"/>
                <a:pathLst>
                  <a:path extrusionOk="0" h="2183" w="1717">
                    <a:moveTo>
                      <a:pt x="1559" y="114"/>
                    </a:moveTo>
                    <a:lnTo>
                      <a:pt x="1596" y="346"/>
                    </a:lnTo>
                    <a:cubicBezTo>
                      <a:pt x="900" y="495"/>
                      <a:pt x="399" y="1107"/>
                      <a:pt x="399" y="1830"/>
                    </a:cubicBezTo>
                    <a:cubicBezTo>
                      <a:pt x="399" y="1886"/>
                      <a:pt x="409" y="1951"/>
                      <a:pt x="418" y="2025"/>
                    </a:cubicBezTo>
                    <a:lnTo>
                      <a:pt x="177" y="2062"/>
                    </a:lnTo>
                    <a:cubicBezTo>
                      <a:pt x="112" y="1626"/>
                      <a:pt x="223" y="1181"/>
                      <a:pt x="483" y="819"/>
                    </a:cubicBezTo>
                    <a:cubicBezTo>
                      <a:pt x="742" y="448"/>
                      <a:pt x="1123" y="207"/>
                      <a:pt x="1559" y="114"/>
                    </a:cubicBezTo>
                    <a:close/>
                    <a:moveTo>
                      <a:pt x="1610" y="1"/>
                    </a:moveTo>
                    <a:cubicBezTo>
                      <a:pt x="1605" y="1"/>
                      <a:pt x="1601" y="1"/>
                      <a:pt x="1596" y="3"/>
                    </a:cubicBezTo>
                    <a:cubicBezTo>
                      <a:pt x="1104" y="86"/>
                      <a:pt x="678" y="355"/>
                      <a:pt x="390" y="754"/>
                    </a:cubicBezTo>
                    <a:cubicBezTo>
                      <a:pt x="112" y="1163"/>
                      <a:pt x="0" y="1645"/>
                      <a:pt x="75" y="2137"/>
                    </a:cubicBezTo>
                    <a:cubicBezTo>
                      <a:pt x="84" y="2164"/>
                      <a:pt x="102" y="2183"/>
                      <a:pt x="130" y="2183"/>
                    </a:cubicBezTo>
                    <a:cubicBezTo>
                      <a:pt x="130" y="2183"/>
                      <a:pt x="139" y="2183"/>
                      <a:pt x="139" y="2174"/>
                    </a:cubicBezTo>
                    <a:lnTo>
                      <a:pt x="483" y="2118"/>
                    </a:lnTo>
                    <a:cubicBezTo>
                      <a:pt x="511" y="2109"/>
                      <a:pt x="529" y="2090"/>
                      <a:pt x="529" y="2053"/>
                    </a:cubicBezTo>
                    <a:cubicBezTo>
                      <a:pt x="511" y="1970"/>
                      <a:pt x="511" y="1895"/>
                      <a:pt x="511" y="1821"/>
                    </a:cubicBezTo>
                    <a:cubicBezTo>
                      <a:pt x="511" y="1144"/>
                      <a:pt x="993" y="560"/>
                      <a:pt x="1670" y="439"/>
                    </a:cubicBezTo>
                    <a:cubicBezTo>
                      <a:pt x="1698" y="439"/>
                      <a:pt x="1717" y="411"/>
                      <a:pt x="1707" y="383"/>
                    </a:cubicBezTo>
                    <a:lnTo>
                      <a:pt x="1652" y="49"/>
                    </a:lnTo>
                    <a:cubicBezTo>
                      <a:pt x="1652" y="19"/>
                      <a:pt x="1632" y="1"/>
                      <a:pt x="1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9"/>
              <p:cNvSpPr/>
              <p:nvPr/>
            </p:nvSpPr>
            <p:spPr>
              <a:xfrm>
                <a:off x="7695044" y="3328974"/>
                <a:ext cx="164786" cy="123290"/>
              </a:xfrm>
              <a:custGeom>
                <a:rect b="b" l="l" r="r" t="t"/>
                <a:pathLst>
                  <a:path extrusionOk="0" h="1548" w="2069">
                    <a:moveTo>
                      <a:pt x="343" y="1"/>
                    </a:moveTo>
                    <a:lnTo>
                      <a:pt x="0" y="56"/>
                    </a:lnTo>
                    <a:cubicBezTo>
                      <a:pt x="150" y="929"/>
                      <a:pt x="909" y="1548"/>
                      <a:pt x="1766" y="1548"/>
                    </a:cubicBezTo>
                    <a:cubicBezTo>
                      <a:pt x="1866" y="1548"/>
                      <a:pt x="1967" y="1539"/>
                      <a:pt x="2069" y="1522"/>
                    </a:cubicBezTo>
                    <a:lnTo>
                      <a:pt x="2013" y="1197"/>
                    </a:lnTo>
                    <a:cubicBezTo>
                      <a:pt x="1939" y="1207"/>
                      <a:pt x="1865" y="1216"/>
                      <a:pt x="1781" y="1216"/>
                    </a:cubicBezTo>
                    <a:cubicBezTo>
                      <a:pt x="1058" y="1216"/>
                      <a:pt x="464" y="687"/>
                      <a:pt x="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9"/>
              <p:cNvSpPr/>
              <p:nvPr/>
            </p:nvSpPr>
            <p:spPr>
              <a:xfrm>
                <a:off x="7690583" y="3324594"/>
                <a:ext cx="173706" cy="132290"/>
              </a:xfrm>
              <a:custGeom>
                <a:rect b="b" l="l" r="r" t="t"/>
                <a:pathLst>
                  <a:path extrusionOk="0" h="1661" w="2181">
                    <a:moveTo>
                      <a:pt x="362" y="111"/>
                    </a:moveTo>
                    <a:cubicBezTo>
                      <a:pt x="501" y="816"/>
                      <a:pt x="1114" y="1327"/>
                      <a:pt x="1837" y="1327"/>
                    </a:cubicBezTo>
                    <a:cubicBezTo>
                      <a:pt x="1902" y="1327"/>
                      <a:pt x="1958" y="1317"/>
                      <a:pt x="2032" y="1308"/>
                    </a:cubicBezTo>
                    <a:lnTo>
                      <a:pt x="2069" y="1540"/>
                    </a:lnTo>
                    <a:cubicBezTo>
                      <a:pt x="1991" y="1550"/>
                      <a:pt x="1912" y="1555"/>
                      <a:pt x="1835" y="1555"/>
                    </a:cubicBezTo>
                    <a:cubicBezTo>
                      <a:pt x="1472" y="1555"/>
                      <a:pt x="1122" y="1448"/>
                      <a:pt x="817" y="1234"/>
                    </a:cubicBezTo>
                    <a:cubicBezTo>
                      <a:pt x="455" y="974"/>
                      <a:pt x="205" y="594"/>
                      <a:pt x="121" y="158"/>
                    </a:cubicBezTo>
                    <a:lnTo>
                      <a:pt x="362" y="111"/>
                    </a:lnTo>
                    <a:close/>
                    <a:moveTo>
                      <a:pt x="390" y="0"/>
                    </a:moveTo>
                    <a:lnTo>
                      <a:pt x="47" y="56"/>
                    </a:lnTo>
                    <a:cubicBezTo>
                      <a:pt x="38" y="65"/>
                      <a:pt x="19" y="65"/>
                      <a:pt x="10" y="84"/>
                    </a:cubicBezTo>
                    <a:cubicBezTo>
                      <a:pt x="10" y="93"/>
                      <a:pt x="1" y="102"/>
                      <a:pt x="1" y="121"/>
                    </a:cubicBezTo>
                    <a:cubicBezTo>
                      <a:pt x="84" y="603"/>
                      <a:pt x="353" y="1030"/>
                      <a:pt x="761" y="1317"/>
                    </a:cubicBezTo>
                    <a:cubicBezTo>
                      <a:pt x="1077" y="1540"/>
                      <a:pt x="1438" y="1661"/>
                      <a:pt x="1828" y="1661"/>
                    </a:cubicBezTo>
                    <a:cubicBezTo>
                      <a:pt x="1930" y="1661"/>
                      <a:pt x="2032" y="1651"/>
                      <a:pt x="2134" y="1633"/>
                    </a:cubicBezTo>
                    <a:cubicBezTo>
                      <a:pt x="2162" y="1633"/>
                      <a:pt x="2181" y="1605"/>
                      <a:pt x="2181" y="1577"/>
                    </a:cubicBezTo>
                    <a:lnTo>
                      <a:pt x="2125" y="1243"/>
                    </a:lnTo>
                    <a:cubicBezTo>
                      <a:pt x="2116" y="1215"/>
                      <a:pt x="2088" y="1197"/>
                      <a:pt x="2060" y="1197"/>
                    </a:cubicBezTo>
                    <a:cubicBezTo>
                      <a:pt x="1986" y="1215"/>
                      <a:pt x="1912" y="1215"/>
                      <a:pt x="1837" y="1215"/>
                    </a:cubicBezTo>
                    <a:cubicBezTo>
                      <a:pt x="1151" y="1215"/>
                      <a:pt x="566" y="724"/>
                      <a:pt x="455" y="46"/>
                    </a:cubicBezTo>
                    <a:cubicBezTo>
                      <a:pt x="455" y="28"/>
                      <a:pt x="446" y="19"/>
                      <a:pt x="437" y="9"/>
                    </a:cubicBezTo>
                    <a:cubicBezTo>
                      <a:pt x="418" y="0"/>
                      <a:pt x="409"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9"/>
              <p:cNvSpPr/>
              <p:nvPr/>
            </p:nvSpPr>
            <p:spPr>
              <a:xfrm>
                <a:off x="7812519" y="3166580"/>
                <a:ext cx="167016" cy="283695"/>
              </a:xfrm>
              <a:custGeom>
                <a:rect b="b" l="l" r="r" t="t"/>
                <a:pathLst>
                  <a:path extrusionOk="0" h="3562" w="2097">
                    <a:moveTo>
                      <a:pt x="303" y="1"/>
                    </a:moveTo>
                    <a:cubicBezTo>
                      <a:pt x="203" y="1"/>
                      <a:pt x="102" y="9"/>
                      <a:pt x="0" y="27"/>
                    </a:cubicBezTo>
                    <a:lnTo>
                      <a:pt x="56" y="361"/>
                    </a:lnTo>
                    <a:cubicBezTo>
                      <a:pt x="139" y="342"/>
                      <a:pt x="223" y="333"/>
                      <a:pt x="306" y="333"/>
                    </a:cubicBezTo>
                    <a:cubicBezTo>
                      <a:pt x="1113" y="333"/>
                      <a:pt x="1772" y="991"/>
                      <a:pt x="1772" y="1798"/>
                    </a:cubicBezTo>
                    <a:cubicBezTo>
                      <a:pt x="1772" y="2522"/>
                      <a:pt x="1234" y="3125"/>
                      <a:pt x="538" y="3236"/>
                    </a:cubicBezTo>
                    <a:lnTo>
                      <a:pt x="594" y="3561"/>
                    </a:lnTo>
                    <a:cubicBezTo>
                      <a:pt x="1327" y="3440"/>
                      <a:pt x="1883" y="2884"/>
                      <a:pt x="2041" y="2207"/>
                    </a:cubicBezTo>
                    <a:cubicBezTo>
                      <a:pt x="2069" y="2095"/>
                      <a:pt x="2087" y="1975"/>
                      <a:pt x="2087" y="1854"/>
                    </a:cubicBezTo>
                    <a:cubicBezTo>
                      <a:pt x="2097" y="1743"/>
                      <a:pt x="2087" y="1613"/>
                      <a:pt x="2069" y="1492"/>
                    </a:cubicBezTo>
                    <a:cubicBezTo>
                      <a:pt x="1919" y="620"/>
                      <a:pt x="1160"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9"/>
              <p:cNvSpPr/>
              <p:nvPr/>
            </p:nvSpPr>
            <p:spPr>
              <a:xfrm>
                <a:off x="7807342" y="3162199"/>
                <a:ext cx="176653" cy="293173"/>
              </a:xfrm>
              <a:custGeom>
                <a:rect b="b" l="l" r="r" t="t"/>
                <a:pathLst>
                  <a:path extrusionOk="0" h="3681" w="2218">
                    <a:moveTo>
                      <a:pt x="360" y="102"/>
                    </a:moveTo>
                    <a:cubicBezTo>
                      <a:pt x="1194" y="102"/>
                      <a:pt x="1934" y="709"/>
                      <a:pt x="2078" y="1557"/>
                    </a:cubicBezTo>
                    <a:cubicBezTo>
                      <a:pt x="2097" y="1677"/>
                      <a:pt x="2106" y="1789"/>
                      <a:pt x="2106" y="1909"/>
                    </a:cubicBezTo>
                    <a:cubicBezTo>
                      <a:pt x="2097" y="2020"/>
                      <a:pt x="2088" y="2141"/>
                      <a:pt x="2060" y="2252"/>
                    </a:cubicBezTo>
                    <a:cubicBezTo>
                      <a:pt x="1902" y="2920"/>
                      <a:pt x="1373" y="3421"/>
                      <a:pt x="705" y="3560"/>
                    </a:cubicBezTo>
                    <a:lnTo>
                      <a:pt x="668" y="3328"/>
                    </a:lnTo>
                    <a:cubicBezTo>
                      <a:pt x="1373" y="3189"/>
                      <a:pt x="1883" y="2577"/>
                      <a:pt x="1893" y="1853"/>
                    </a:cubicBezTo>
                    <a:cubicBezTo>
                      <a:pt x="1893" y="1019"/>
                      <a:pt x="1206" y="332"/>
                      <a:pt x="371" y="332"/>
                    </a:cubicBezTo>
                    <a:cubicBezTo>
                      <a:pt x="306" y="332"/>
                      <a:pt x="232" y="341"/>
                      <a:pt x="158" y="351"/>
                    </a:cubicBezTo>
                    <a:lnTo>
                      <a:pt x="121" y="119"/>
                    </a:lnTo>
                    <a:cubicBezTo>
                      <a:pt x="201" y="107"/>
                      <a:pt x="281" y="102"/>
                      <a:pt x="360" y="102"/>
                    </a:cubicBezTo>
                    <a:close/>
                    <a:moveTo>
                      <a:pt x="361" y="1"/>
                    </a:moveTo>
                    <a:cubicBezTo>
                      <a:pt x="260" y="1"/>
                      <a:pt x="158" y="9"/>
                      <a:pt x="56" y="26"/>
                    </a:cubicBezTo>
                    <a:lnTo>
                      <a:pt x="0" y="35"/>
                    </a:lnTo>
                    <a:lnTo>
                      <a:pt x="74" y="471"/>
                    </a:lnTo>
                    <a:lnTo>
                      <a:pt x="130" y="462"/>
                    </a:lnTo>
                    <a:cubicBezTo>
                      <a:pt x="214" y="453"/>
                      <a:pt x="297" y="443"/>
                      <a:pt x="371" y="443"/>
                    </a:cubicBezTo>
                    <a:cubicBezTo>
                      <a:pt x="1151" y="443"/>
                      <a:pt x="1781" y="1074"/>
                      <a:pt x="1781" y="1853"/>
                    </a:cubicBezTo>
                    <a:cubicBezTo>
                      <a:pt x="1781" y="2549"/>
                      <a:pt x="1280" y="3134"/>
                      <a:pt x="594" y="3236"/>
                    </a:cubicBezTo>
                    <a:lnTo>
                      <a:pt x="548" y="3245"/>
                    </a:lnTo>
                    <a:lnTo>
                      <a:pt x="622" y="3681"/>
                    </a:lnTo>
                    <a:lnTo>
                      <a:pt x="668" y="3672"/>
                    </a:lnTo>
                    <a:cubicBezTo>
                      <a:pt x="1401" y="3551"/>
                      <a:pt x="1985" y="3004"/>
                      <a:pt x="2162" y="2280"/>
                    </a:cubicBezTo>
                    <a:cubicBezTo>
                      <a:pt x="2190" y="2160"/>
                      <a:pt x="2208" y="2039"/>
                      <a:pt x="2208" y="1918"/>
                    </a:cubicBezTo>
                    <a:cubicBezTo>
                      <a:pt x="2217" y="1789"/>
                      <a:pt x="2208" y="1668"/>
                      <a:pt x="2180" y="1538"/>
                    </a:cubicBezTo>
                    <a:cubicBezTo>
                      <a:pt x="2030" y="638"/>
                      <a:pt x="1245" y="1"/>
                      <a:pt x="3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9"/>
              <p:cNvSpPr/>
              <p:nvPr/>
            </p:nvSpPr>
            <p:spPr>
              <a:xfrm>
                <a:off x="7540613" y="3210065"/>
                <a:ext cx="103538" cy="455888"/>
              </a:xfrm>
              <a:custGeom>
                <a:rect b="b" l="l" r="r" t="t"/>
                <a:pathLst>
                  <a:path extrusionOk="0" h="5724" w="1300">
                    <a:moveTo>
                      <a:pt x="0" y="0"/>
                    </a:moveTo>
                    <a:lnTo>
                      <a:pt x="0" y="5724"/>
                    </a:lnTo>
                    <a:lnTo>
                      <a:pt x="1299" y="5724"/>
                    </a:lnTo>
                    <a:lnTo>
                      <a:pt x="1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9"/>
              <p:cNvSpPr/>
              <p:nvPr/>
            </p:nvSpPr>
            <p:spPr>
              <a:xfrm>
                <a:off x="7536153" y="3205605"/>
                <a:ext cx="112379" cy="464808"/>
              </a:xfrm>
              <a:custGeom>
                <a:rect b="b" l="l" r="r" t="t"/>
                <a:pathLst>
                  <a:path extrusionOk="0" h="5836" w="1411">
                    <a:moveTo>
                      <a:pt x="1299" y="103"/>
                    </a:moveTo>
                    <a:lnTo>
                      <a:pt x="1299" y="5733"/>
                    </a:lnTo>
                    <a:lnTo>
                      <a:pt x="112" y="5733"/>
                    </a:lnTo>
                    <a:lnTo>
                      <a:pt x="112" y="103"/>
                    </a:lnTo>
                    <a:close/>
                    <a:moveTo>
                      <a:pt x="56" y="0"/>
                    </a:moveTo>
                    <a:cubicBezTo>
                      <a:pt x="29" y="0"/>
                      <a:pt x="1" y="28"/>
                      <a:pt x="1" y="56"/>
                    </a:cubicBezTo>
                    <a:lnTo>
                      <a:pt x="1" y="5780"/>
                    </a:lnTo>
                    <a:cubicBezTo>
                      <a:pt x="1" y="5817"/>
                      <a:pt x="29" y="5835"/>
                      <a:pt x="56" y="5835"/>
                    </a:cubicBezTo>
                    <a:lnTo>
                      <a:pt x="1355" y="5835"/>
                    </a:lnTo>
                    <a:cubicBezTo>
                      <a:pt x="1383" y="5835"/>
                      <a:pt x="1411" y="5817"/>
                      <a:pt x="1411" y="5780"/>
                    </a:cubicBezTo>
                    <a:lnTo>
                      <a:pt x="1411" y="56"/>
                    </a:lnTo>
                    <a:cubicBezTo>
                      <a:pt x="1411" y="28"/>
                      <a:pt x="1383"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
              <p:cNvSpPr/>
              <p:nvPr/>
            </p:nvSpPr>
            <p:spPr>
              <a:xfrm>
                <a:off x="7688353" y="3377000"/>
                <a:ext cx="102822" cy="288952"/>
              </a:xfrm>
              <a:custGeom>
                <a:rect b="b" l="l" r="r" t="t"/>
                <a:pathLst>
                  <a:path extrusionOk="0" h="3628" w="1291">
                    <a:moveTo>
                      <a:pt x="1" y="1"/>
                    </a:moveTo>
                    <a:lnTo>
                      <a:pt x="1" y="3628"/>
                    </a:lnTo>
                    <a:lnTo>
                      <a:pt x="1290" y="3628"/>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9"/>
              <p:cNvSpPr/>
              <p:nvPr/>
            </p:nvSpPr>
            <p:spPr>
              <a:xfrm>
                <a:off x="7683973" y="3372540"/>
                <a:ext cx="111583" cy="297872"/>
              </a:xfrm>
              <a:custGeom>
                <a:rect b="b" l="l" r="r" t="t"/>
                <a:pathLst>
                  <a:path extrusionOk="0" h="3740" w="1401">
                    <a:moveTo>
                      <a:pt x="1299" y="103"/>
                    </a:moveTo>
                    <a:lnTo>
                      <a:pt x="1299" y="3637"/>
                    </a:lnTo>
                    <a:lnTo>
                      <a:pt x="111" y="3637"/>
                    </a:lnTo>
                    <a:lnTo>
                      <a:pt x="111" y="103"/>
                    </a:lnTo>
                    <a:close/>
                    <a:moveTo>
                      <a:pt x="56" y="1"/>
                    </a:moveTo>
                    <a:cubicBezTo>
                      <a:pt x="28" y="1"/>
                      <a:pt x="0" y="29"/>
                      <a:pt x="0" y="57"/>
                    </a:cubicBezTo>
                    <a:lnTo>
                      <a:pt x="0" y="3684"/>
                    </a:lnTo>
                    <a:cubicBezTo>
                      <a:pt x="0" y="3721"/>
                      <a:pt x="28" y="3739"/>
                      <a:pt x="56" y="3739"/>
                    </a:cubicBezTo>
                    <a:lnTo>
                      <a:pt x="1345" y="3739"/>
                    </a:lnTo>
                    <a:cubicBezTo>
                      <a:pt x="1373" y="3739"/>
                      <a:pt x="1401" y="3721"/>
                      <a:pt x="1401" y="3684"/>
                    </a:cubicBezTo>
                    <a:lnTo>
                      <a:pt x="1401" y="57"/>
                    </a:lnTo>
                    <a:cubicBezTo>
                      <a:pt x="1401" y="29"/>
                      <a:pt x="1373" y="1"/>
                      <a:pt x="1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9"/>
              <p:cNvSpPr/>
              <p:nvPr/>
            </p:nvSpPr>
            <p:spPr>
              <a:xfrm>
                <a:off x="7833943" y="3502599"/>
                <a:ext cx="103459" cy="163352"/>
              </a:xfrm>
              <a:custGeom>
                <a:rect b="b" l="l" r="r" t="t"/>
                <a:pathLst>
                  <a:path extrusionOk="0" h="2051" w="1299">
                    <a:moveTo>
                      <a:pt x="0" y="1"/>
                    </a:moveTo>
                    <a:lnTo>
                      <a:pt x="0" y="2051"/>
                    </a:lnTo>
                    <a:lnTo>
                      <a:pt x="1299" y="2051"/>
                    </a:lnTo>
                    <a:lnTo>
                      <a:pt x="1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9"/>
              <p:cNvSpPr/>
              <p:nvPr/>
            </p:nvSpPr>
            <p:spPr>
              <a:xfrm>
                <a:off x="7829483" y="3498935"/>
                <a:ext cx="111662" cy="171476"/>
              </a:xfrm>
              <a:custGeom>
                <a:rect b="b" l="l" r="r" t="t"/>
                <a:pathLst>
                  <a:path extrusionOk="0" h="2153" w="1402">
                    <a:moveTo>
                      <a:pt x="1299" y="102"/>
                    </a:moveTo>
                    <a:lnTo>
                      <a:pt x="1299" y="2050"/>
                    </a:lnTo>
                    <a:lnTo>
                      <a:pt x="112" y="2050"/>
                    </a:lnTo>
                    <a:lnTo>
                      <a:pt x="112" y="102"/>
                    </a:lnTo>
                    <a:close/>
                    <a:moveTo>
                      <a:pt x="56" y="0"/>
                    </a:moveTo>
                    <a:cubicBezTo>
                      <a:pt x="28" y="0"/>
                      <a:pt x="1" y="19"/>
                      <a:pt x="1" y="47"/>
                    </a:cubicBezTo>
                    <a:lnTo>
                      <a:pt x="1" y="2097"/>
                    </a:lnTo>
                    <a:cubicBezTo>
                      <a:pt x="1" y="2134"/>
                      <a:pt x="28" y="2152"/>
                      <a:pt x="56" y="2152"/>
                    </a:cubicBezTo>
                    <a:lnTo>
                      <a:pt x="1355" y="2152"/>
                    </a:lnTo>
                    <a:cubicBezTo>
                      <a:pt x="1383" y="2152"/>
                      <a:pt x="1401" y="2134"/>
                      <a:pt x="1401" y="2097"/>
                    </a:cubicBezTo>
                    <a:lnTo>
                      <a:pt x="1401" y="47"/>
                    </a:lnTo>
                    <a:cubicBezTo>
                      <a:pt x="1401" y="19"/>
                      <a:pt x="1383"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9"/>
              <p:cNvSpPr/>
              <p:nvPr/>
            </p:nvSpPr>
            <p:spPr>
              <a:xfrm>
                <a:off x="7531773" y="3210065"/>
                <a:ext cx="102742" cy="445534"/>
              </a:xfrm>
              <a:custGeom>
                <a:rect b="b" l="l" r="r" t="t"/>
                <a:pathLst>
                  <a:path extrusionOk="0" h="5594" w="1290">
                    <a:moveTo>
                      <a:pt x="0" y="0"/>
                    </a:moveTo>
                    <a:lnTo>
                      <a:pt x="0" y="5594"/>
                    </a:lnTo>
                    <a:lnTo>
                      <a:pt x="1290" y="5594"/>
                    </a:lnTo>
                    <a:lnTo>
                      <a:pt x="12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9"/>
              <p:cNvSpPr/>
              <p:nvPr/>
            </p:nvSpPr>
            <p:spPr>
              <a:xfrm>
                <a:off x="7527313" y="3205605"/>
                <a:ext cx="111662" cy="454454"/>
              </a:xfrm>
              <a:custGeom>
                <a:rect b="b" l="l" r="r" t="t"/>
                <a:pathLst>
                  <a:path extrusionOk="0" h="5706" w="1402">
                    <a:moveTo>
                      <a:pt x="1299" y="103"/>
                    </a:moveTo>
                    <a:lnTo>
                      <a:pt x="1299" y="5604"/>
                    </a:lnTo>
                    <a:lnTo>
                      <a:pt x="102" y="5604"/>
                    </a:lnTo>
                    <a:lnTo>
                      <a:pt x="102" y="103"/>
                    </a:lnTo>
                    <a:close/>
                    <a:moveTo>
                      <a:pt x="0" y="0"/>
                    </a:moveTo>
                    <a:lnTo>
                      <a:pt x="0" y="5706"/>
                    </a:lnTo>
                    <a:lnTo>
                      <a:pt x="1401" y="5706"/>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9"/>
              <p:cNvSpPr/>
              <p:nvPr/>
            </p:nvSpPr>
            <p:spPr>
              <a:xfrm>
                <a:off x="7678796" y="3377000"/>
                <a:ext cx="102742" cy="278598"/>
              </a:xfrm>
              <a:custGeom>
                <a:rect b="b" l="l" r="r" t="t"/>
                <a:pathLst>
                  <a:path extrusionOk="0" h="3498" w="1290">
                    <a:moveTo>
                      <a:pt x="0" y="1"/>
                    </a:moveTo>
                    <a:lnTo>
                      <a:pt x="0" y="3498"/>
                    </a:lnTo>
                    <a:lnTo>
                      <a:pt x="1290" y="3498"/>
                    </a:lnTo>
                    <a:lnTo>
                      <a:pt x="12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9"/>
              <p:cNvSpPr/>
              <p:nvPr/>
            </p:nvSpPr>
            <p:spPr>
              <a:xfrm>
                <a:off x="7674336" y="3372540"/>
                <a:ext cx="111662" cy="287518"/>
              </a:xfrm>
              <a:custGeom>
                <a:rect b="b" l="l" r="r" t="t"/>
                <a:pathLst>
                  <a:path extrusionOk="0" h="3610" w="1402">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9"/>
              <p:cNvSpPr/>
              <p:nvPr/>
            </p:nvSpPr>
            <p:spPr>
              <a:xfrm>
                <a:off x="7824306" y="3502599"/>
                <a:ext cx="103538" cy="152998"/>
              </a:xfrm>
              <a:custGeom>
                <a:rect b="b" l="l" r="r" t="t"/>
                <a:pathLst>
                  <a:path extrusionOk="0" h="1921" w="1300">
                    <a:moveTo>
                      <a:pt x="1" y="1"/>
                    </a:moveTo>
                    <a:lnTo>
                      <a:pt x="1" y="1921"/>
                    </a:lnTo>
                    <a:lnTo>
                      <a:pt x="1299" y="1921"/>
                    </a:lnTo>
                    <a:lnTo>
                      <a:pt x="12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9"/>
              <p:cNvSpPr/>
              <p:nvPr/>
            </p:nvSpPr>
            <p:spPr>
              <a:xfrm>
                <a:off x="7820643" y="3498935"/>
                <a:ext cx="111662" cy="161122"/>
              </a:xfrm>
              <a:custGeom>
                <a:rect b="b" l="l" r="r" t="t"/>
                <a:pathLst>
                  <a:path extrusionOk="0" h="2023" w="1402">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9"/>
              <p:cNvSpPr/>
              <p:nvPr/>
            </p:nvSpPr>
            <p:spPr>
              <a:xfrm>
                <a:off x="7531773" y="3210065"/>
                <a:ext cx="102742" cy="445534"/>
              </a:xfrm>
              <a:custGeom>
                <a:rect b="b" l="l" r="r" t="t"/>
                <a:pathLst>
                  <a:path extrusionOk="0" h="5594" w="1290">
                    <a:moveTo>
                      <a:pt x="0" y="0"/>
                    </a:moveTo>
                    <a:lnTo>
                      <a:pt x="0" y="5594"/>
                    </a:lnTo>
                    <a:lnTo>
                      <a:pt x="1290" y="5594"/>
                    </a:lnTo>
                    <a:lnTo>
                      <a:pt x="1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9"/>
              <p:cNvSpPr/>
              <p:nvPr/>
            </p:nvSpPr>
            <p:spPr>
              <a:xfrm>
                <a:off x="7527313" y="3205605"/>
                <a:ext cx="111662" cy="454454"/>
              </a:xfrm>
              <a:custGeom>
                <a:rect b="b" l="l" r="r" t="t"/>
                <a:pathLst>
                  <a:path extrusionOk="0" h="5706" w="1402">
                    <a:moveTo>
                      <a:pt x="1299" y="103"/>
                    </a:moveTo>
                    <a:lnTo>
                      <a:pt x="1299" y="5604"/>
                    </a:lnTo>
                    <a:lnTo>
                      <a:pt x="102" y="5604"/>
                    </a:lnTo>
                    <a:lnTo>
                      <a:pt x="102" y="103"/>
                    </a:lnTo>
                    <a:close/>
                    <a:moveTo>
                      <a:pt x="56" y="0"/>
                    </a:moveTo>
                    <a:cubicBezTo>
                      <a:pt x="19" y="0"/>
                      <a:pt x="0" y="28"/>
                      <a:pt x="0" y="56"/>
                    </a:cubicBezTo>
                    <a:lnTo>
                      <a:pt x="0" y="5650"/>
                    </a:lnTo>
                    <a:cubicBezTo>
                      <a:pt x="0" y="5687"/>
                      <a:pt x="19" y="5706"/>
                      <a:pt x="56" y="5706"/>
                    </a:cubicBezTo>
                    <a:lnTo>
                      <a:pt x="1346" y="5706"/>
                    </a:lnTo>
                    <a:cubicBezTo>
                      <a:pt x="1373" y="5706"/>
                      <a:pt x="1401" y="5687"/>
                      <a:pt x="1401" y="5650"/>
                    </a:cubicBezTo>
                    <a:lnTo>
                      <a:pt x="1401" y="56"/>
                    </a:lnTo>
                    <a:cubicBezTo>
                      <a:pt x="1401" y="28"/>
                      <a:pt x="1373"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9"/>
              <p:cNvSpPr/>
              <p:nvPr/>
            </p:nvSpPr>
            <p:spPr>
              <a:xfrm>
                <a:off x="7369219" y="3129465"/>
                <a:ext cx="103459" cy="536489"/>
              </a:xfrm>
              <a:custGeom>
                <a:rect b="b" l="l" r="r" t="t"/>
                <a:pathLst>
                  <a:path extrusionOk="0" h="6736" w="1299">
                    <a:moveTo>
                      <a:pt x="0" y="1"/>
                    </a:moveTo>
                    <a:lnTo>
                      <a:pt x="0" y="6736"/>
                    </a:lnTo>
                    <a:lnTo>
                      <a:pt x="1299" y="6736"/>
                    </a:lnTo>
                    <a:lnTo>
                      <a:pt x="1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9"/>
              <p:cNvSpPr/>
              <p:nvPr/>
            </p:nvSpPr>
            <p:spPr>
              <a:xfrm>
                <a:off x="7365475" y="3125802"/>
                <a:ext cx="110229" cy="543896"/>
              </a:xfrm>
              <a:custGeom>
                <a:rect b="b" l="l" r="r" t="t"/>
                <a:pathLst>
                  <a:path extrusionOk="0" h="6829" w="1384">
                    <a:moveTo>
                      <a:pt x="1300" y="84"/>
                    </a:moveTo>
                    <a:lnTo>
                      <a:pt x="1300" y="6745"/>
                    </a:lnTo>
                    <a:lnTo>
                      <a:pt x="84" y="6745"/>
                    </a:lnTo>
                    <a:lnTo>
                      <a:pt x="84" y="84"/>
                    </a:lnTo>
                    <a:close/>
                    <a:moveTo>
                      <a:pt x="38" y="1"/>
                    </a:moveTo>
                    <a:cubicBezTo>
                      <a:pt x="19" y="1"/>
                      <a:pt x="1" y="19"/>
                      <a:pt x="1" y="47"/>
                    </a:cubicBezTo>
                    <a:lnTo>
                      <a:pt x="1" y="6782"/>
                    </a:lnTo>
                    <a:cubicBezTo>
                      <a:pt x="1" y="6810"/>
                      <a:pt x="19" y="6828"/>
                      <a:pt x="38" y="6828"/>
                    </a:cubicBezTo>
                    <a:lnTo>
                      <a:pt x="1346" y="6828"/>
                    </a:lnTo>
                    <a:cubicBezTo>
                      <a:pt x="1364" y="6828"/>
                      <a:pt x="1383" y="6810"/>
                      <a:pt x="1383" y="6782"/>
                    </a:cubicBezTo>
                    <a:lnTo>
                      <a:pt x="1383" y="47"/>
                    </a:lnTo>
                    <a:cubicBezTo>
                      <a:pt x="1383" y="19"/>
                      <a:pt x="1364"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9"/>
              <p:cNvSpPr/>
              <p:nvPr/>
            </p:nvSpPr>
            <p:spPr>
              <a:xfrm>
                <a:off x="7359582" y="3130979"/>
                <a:ext cx="103538" cy="524622"/>
              </a:xfrm>
              <a:custGeom>
                <a:rect b="b" l="l" r="r" t="t"/>
                <a:pathLst>
                  <a:path extrusionOk="0" h="6587" w="1300">
                    <a:moveTo>
                      <a:pt x="1" y="1"/>
                    </a:moveTo>
                    <a:lnTo>
                      <a:pt x="1" y="6587"/>
                    </a:lnTo>
                    <a:lnTo>
                      <a:pt x="1299" y="6587"/>
                    </a:lnTo>
                    <a:lnTo>
                      <a:pt x="1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9"/>
              <p:cNvSpPr/>
              <p:nvPr/>
            </p:nvSpPr>
            <p:spPr>
              <a:xfrm>
                <a:off x="7355122" y="3126519"/>
                <a:ext cx="111662" cy="533542"/>
              </a:xfrm>
              <a:custGeom>
                <a:rect b="b" l="l" r="r" t="t"/>
                <a:pathLst>
                  <a:path extrusionOk="0" h="6699" w="1402">
                    <a:moveTo>
                      <a:pt x="1300" y="103"/>
                    </a:moveTo>
                    <a:lnTo>
                      <a:pt x="1300" y="6597"/>
                    </a:lnTo>
                    <a:lnTo>
                      <a:pt x="112" y="6597"/>
                    </a:lnTo>
                    <a:lnTo>
                      <a:pt x="112" y="103"/>
                    </a:lnTo>
                    <a:close/>
                    <a:moveTo>
                      <a:pt x="1" y="1"/>
                    </a:moveTo>
                    <a:lnTo>
                      <a:pt x="1" y="6699"/>
                    </a:lnTo>
                    <a:lnTo>
                      <a:pt x="1402" y="6699"/>
                    </a:lnTo>
                    <a:lnTo>
                      <a:pt x="1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9"/>
              <p:cNvSpPr/>
              <p:nvPr/>
            </p:nvSpPr>
            <p:spPr>
              <a:xfrm>
                <a:off x="7678796" y="3377000"/>
                <a:ext cx="102742" cy="278598"/>
              </a:xfrm>
              <a:custGeom>
                <a:rect b="b" l="l" r="r" t="t"/>
                <a:pathLst>
                  <a:path extrusionOk="0" h="3498" w="1290">
                    <a:moveTo>
                      <a:pt x="0" y="1"/>
                    </a:moveTo>
                    <a:lnTo>
                      <a:pt x="0" y="3498"/>
                    </a:lnTo>
                    <a:lnTo>
                      <a:pt x="1290" y="3498"/>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9"/>
              <p:cNvSpPr/>
              <p:nvPr/>
            </p:nvSpPr>
            <p:spPr>
              <a:xfrm>
                <a:off x="7674336" y="3372540"/>
                <a:ext cx="111662" cy="287518"/>
              </a:xfrm>
              <a:custGeom>
                <a:rect b="b" l="l" r="r" t="t"/>
                <a:pathLst>
                  <a:path extrusionOk="0" h="3610" w="1402">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9"/>
              <p:cNvSpPr/>
              <p:nvPr/>
            </p:nvSpPr>
            <p:spPr>
              <a:xfrm>
                <a:off x="7824306" y="3502599"/>
                <a:ext cx="103538" cy="152998"/>
              </a:xfrm>
              <a:custGeom>
                <a:rect b="b" l="l" r="r" t="t"/>
                <a:pathLst>
                  <a:path extrusionOk="0" h="1921" w="1300">
                    <a:moveTo>
                      <a:pt x="1" y="1"/>
                    </a:moveTo>
                    <a:lnTo>
                      <a:pt x="1" y="1921"/>
                    </a:lnTo>
                    <a:lnTo>
                      <a:pt x="1299" y="1921"/>
                    </a:lnTo>
                    <a:lnTo>
                      <a:pt x="1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9"/>
              <p:cNvSpPr/>
              <p:nvPr/>
            </p:nvSpPr>
            <p:spPr>
              <a:xfrm>
                <a:off x="7820643" y="3498935"/>
                <a:ext cx="111662" cy="161122"/>
              </a:xfrm>
              <a:custGeom>
                <a:rect b="b" l="l" r="r" t="t"/>
                <a:pathLst>
                  <a:path extrusionOk="0" h="2023" w="1402">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9"/>
              <p:cNvSpPr/>
              <p:nvPr/>
            </p:nvSpPr>
            <p:spPr>
              <a:xfrm>
                <a:off x="7980967" y="3600163"/>
                <a:ext cx="103538" cy="66583"/>
              </a:xfrm>
              <a:custGeom>
                <a:rect b="b" l="l" r="r" t="t"/>
                <a:pathLst>
                  <a:path extrusionOk="0" h="836" w="1300">
                    <a:moveTo>
                      <a:pt x="0" y="0"/>
                    </a:moveTo>
                    <a:lnTo>
                      <a:pt x="0" y="835"/>
                    </a:lnTo>
                    <a:lnTo>
                      <a:pt x="1299" y="835"/>
                    </a:lnTo>
                    <a:lnTo>
                      <a:pt x="1299"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9"/>
              <p:cNvSpPr/>
              <p:nvPr/>
            </p:nvSpPr>
            <p:spPr>
              <a:xfrm>
                <a:off x="7976507" y="3595703"/>
                <a:ext cx="111662" cy="75424"/>
              </a:xfrm>
              <a:custGeom>
                <a:rect b="b" l="l" r="r" t="t"/>
                <a:pathLst>
                  <a:path extrusionOk="0" h="947" w="1402">
                    <a:moveTo>
                      <a:pt x="1299" y="103"/>
                    </a:moveTo>
                    <a:lnTo>
                      <a:pt x="1299" y="845"/>
                    </a:lnTo>
                    <a:lnTo>
                      <a:pt x="112" y="845"/>
                    </a:lnTo>
                    <a:lnTo>
                      <a:pt x="112" y="103"/>
                    </a:lnTo>
                    <a:close/>
                    <a:moveTo>
                      <a:pt x="56" y="1"/>
                    </a:moveTo>
                    <a:cubicBezTo>
                      <a:pt x="28" y="1"/>
                      <a:pt x="1" y="28"/>
                      <a:pt x="1" y="56"/>
                    </a:cubicBezTo>
                    <a:lnTo>
                      <a:pt x="1" y="891"/>
                    </a:lnTo>
                    <a:cubicBezTo>
                      <a:pt x="1" y="919"/>
                      <a:pt x="28" y="947"/>
                      <a:pt x="56" y="947"/>
                    </a:cubicBezTo>
                    <a:lnTo>
                      <a:pt x="1346" y="947"/>
                    </a:lnTo>
                    <a:cubicBezTo>
                      <a:pt x="1374" y="947"/>
                      <a:pt x="1401" y="919"/>
                      <a:pt x="1401" y="891"/>
                    </a:cubicBezTo>
                    <a:lnTo>
                      <a:pt x="1401" y="56"/>
                    </a:lnTo>
                    <a:cubicBezTo>
                      <a:pt x="1401" y="28"/>
                      <a:pt x="1374"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9"/>
              <p:cNvSpPr/>
              <p:nvPr/>
            </p:nvSpPr>
            <p:spPr>
              <a:xfrm>
                <a:off x="7971330" y="3600163"/>
                <a:ext cx="103538" cy="62123"/>
              </a:xfrm>
              <a:custGeom>
                <a:rect b="b" l="l" r="r" t="t"/>
                <a:pathLst>
                  <a:path extrusionOk="0" h="780" w="1300">
                    <a:moveTo>
                      <a:pt x="1" y="0"/>
                    </a:moveTo>
                    <a:lnTo>
                      <a:pt x="1" y="779"/>
                    </a:lnTo>
                    <a:lnTo>
                      <a:pt x="1299" y="779"/>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9"/>
              <p:cNvSpPr/>
              <p:nvPr/>
            </p:nvSpPr>
            <p:spPr>
              <a:xfrm>
                <a:off x="7966949" y="3595703"/>
                <a:ext cx="111583" cy="71043"/>
              </a:xfrm>
              <a:custGeom>
                <a:rect b="b" l="l" r="r" t="t"/>
                <a:pathLst>
                  <a:path extrusionOk="0" h="892" w="1401">
                    <a:moveTo>
                      <a:pt x="1299" y="103"/>
                    </a:moveTo>
                    <a:lnTo>
                      <a:pt x="1299" y="780"/>
                    </a:lnTo>
                    <a:lnTo>
                      <a:pt x="111" y="780"/>
                    </a:lnTo>
                    <a:lnTo>
                      <a:pt x="111" y="103"/>
                    </a:lnTo>
                    <a:close/>
                    <a:moveTo>
                      <a:pt x="0" y="1"/>
                    </a:moveTo>
                    <a:lnTo>
                      <a:pt x="0" y="891"/>
                    </a:lnTo>
                    <a:lnTo>
                      <a:pt x="1401" y="891"/>
                    </a:lnTo>
                    <a:lnTo>
                      <a:pt x="1401"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9"/>
              <p:cNvSpPr/>
              <p:nvPr/>
            </p:nvSpPr>
            <p:spPr>
              <a:xfrm>
                <a:off x="7971330" y="3600163"/>
                <a:ext cx="103538" cy="62123"/>
              </a:xfrm>
              <a:custGeom>
                <a:rect b="b" l="l" r="r" t="t"/>
                <a:pathLst>
                  <a:path extrusionOk="0" h="780" w="1300">
                    <a:moveTo>
                      <a:pt x="1" y="0"/>
                    </a:moveTo>
                    <a:lnTo>
                      <a:pt x="1" y="779"/>
                    </a:lnTo>
                    <a:lnTo>
                      <a:pt x="1299" y="779"/>
                    </a:lnTo>
                    <a:lnTo>
                      <a:pt x="12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9"/>
              <p:cNvSpPr/>
              <p:nvPr/>
            </p:nvSpPr>
            <p:spPr>
              <a:xfrm>
                <a:off x="7966949" y="3595703"/>
                <a:ext cx="111583" cy="71043"/>
              </a:xfrm>
              <a:custGeom>
                <a:rect b="b" l="l" r="r" t="t"/>
                <a:pathLst>
                  <a:path extrusionOk="0" h="892" w="1401">
                    <a:moveTo>
                      <a:pt x="1299" y="103"/>
                    </a:moveTo>
                    <a:lnTo>
                      <a:pt x="1299" y="780"/>
                    </a:lnTo>
                    <a:lnTo>
                      <a:pt x="111" y="780"/>
                    </a:lnTo>
                    <a:lnTo>
                      <a:pt x="111" y="103"/>
                    </a:lnTo>
                    <a:close/>
                    <a:moveTo>
                      <a:pt x="56" y="1"/>
                    </a:moveTo>
                    <a:cubicBezTo>
                      <a:pt x="28" y="1"/>
                      <a:pt x="0" y="28"/>
                      <a:pt x="0" y="56"/>
                    </a:cubicBezTo>
                    <a:lnTo>
                      <a:pt x="0" y="835"/>
                    </a:lnTo>
                    <a:cubicBezTo>
                      <a:pt x="0" y="863"/>
                      <a:pt x="28" y="891"/>
                      <a:pt x="56" y="891"/>
                    </a:cubicBezTo>
                    <a:lnTo>
                      <a:pt x="1354" y="891"/>
                    </a:lnTo>
                    <a:cubicBezTo>
                      <a:pt x="1382" y="891"/>
                      <a:pt x="1401" y="863"/>
                      <a:pt x="1401" y="835"/>
                    </a:cubicBezTo>
                    <a:lnTo>
                      <a:pt x="1401" y="56"/>
                    </a:lnTo>
                    <a:cubicBezTo>
                      <a:pt x="1401" y="28"/>
                      <a:pt x="1382" y="1"/>
                      <a:pt x="1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9"/>
              <p:cNvSpPr/>
              <p:nvPr/>
            </p:nvSpPr>
            <p:spPr>
              <a:xfrm>
                <a:off x="7003284" y="3902326"/>
                <a:ext cx="295642" cy="127193"/>
              </a:xfrm>
              <a:custGeom>
                <a:rect b="b" l="l" r="r" t="t"/>
                <a:pathLst>
                  <a:path extrusionOk="0" h="1597" w="3712">
                    <a:moveTo>
                      <a:pt x="3712" y="1596"/>
                    </a:moveTo>
                    <a:lnTo>
                      <a:pt x="1" y="1"/>
                    </a:lnTo>
                  </a:path>
                </a:pathLst>
              </a:custGeom>
              <a:solidFill>
                <a:srgbClr val="E16F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9"/>
              <p:cNvSpPr/>
              <p:nvPr/>
            </p:nvSpPr>
            <p:spPr>
              <a:xfrm>
                <a:off x="6998107" y="3897627"/>
                <a:ext cx="305996" cy="136273"/>
              </a:xfrm>
              <a:custGeom>
                <a:rect b="b" l="l" r="r" t="t"/>
                <a:pathLst>
                  <a:path extrusionOk="0" h="1711" w="3842">
                    <a:moveTo>
                      <a:pt x="62" y="0"/>
                    </a:moveTo>
                    <a:cubicBezTo>
                      <a:pt x="40" y="0"/>
                      <a:pt x="17" y="11"/>
                      <a:pt x="10" y="32"/>
                    </a:cubicBezTo>
                    <a:cubicBezTo>
                      <a:pt x="1" y="60"/>
                      <a:pt x="10" y="97"/>
                      <a:pt x="38" y="106"/>
                    </a:cubicBezTo>
                    <a:lnTo>
                      <a:pt x="3749" y="1702"/>
                    </a:lnTo>
                    <a:cubicBezTo>
                      <a:pt x="3758" y="1711"/>
                      <a:pt x="3767" y="1711"/>
                      <a:pt x="3777" y="1711"/>
                    </a:cubicBezTo>
                    <a:cubicBezTo>
                      <a:pt x="3795" y="1711"/>
                      <a:pt x="3814" y="1702"/>
                      <a:pt x="3823" y="1674"/>
                    </a:cubicBezTo>
                    <a:cubicBezTo>
                      <a:pt x="3842" y="1646"/>
                      <a:pt x="3823" y="1609"/>
                      <a:pt x="3795" y="1600"/>
                    </a:cubicBezTo>
                    <a:lnTo>
                      <a:pt x="84" y="4"/>
                    </a:lnTo>
                    <a:cubicBezTo>
                      <a:pt x="78" y="2"/>
                      <a:pt x="70"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9"/>
              <p:cNvSpPr/>
              <p:nvPr/>
            </p:nvSpPr>
            <p:spPr>
              <a:xfrm>
                <a:off x="6969355" y="3873495"/>
                <a:ext cx="48106" cy="48106"/>
              </a:xfrm>
              <a:custGeom>
                <a:rect b="b" l="l" r="r" t="t"/>
                <a:pathLst>
                  <a:path extrusionOk="0" h="604" w="604">
                    <a:moveTo>
                      <a:pt x="445" y="1"/>
                    </a:moveTo>
                    <a:lnTo>
                      <a:pt x="0" y="168"/>
                    </a:lnTo>
                    <a:lnTo>
                      <a:pt x="158" y="604"/>
                    </a:lnTo>
                    <a:lnTo>
                      <a:pt x="603" y="446"/>
                    </a:lnTo>
                    <a:lnTo>
                      <a:pt x="4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9"/>
              <p:cNvSpPr/>
              <p:nvPr/>
            </p:nvSpPr>
            <p:spPr>
              <a:xfrm>
                <a:off x="6964178" y="3868477"/>
                <a:ext cx="58459" cy="57583"/>
              </a:xfrm>
              <a:custGeom>
                <a:rect b="b" l="l" r="r" t="t"/>
                <a:pathLst>
                  <a:path extrusionOk="0" h="723" w="734">
                    <a:moveTo>
                      <a:pt x="473" y="129"/>
                    </a:moveTo>
                    <a:lnTo>
                      <a:pt x="594" y="472"/>
                    </a:lnTo>
                    <a:lnTo>
                      <a:pt x="260" y="593"/>
                    </a:lnTo>
                    <a:lnTo>
                      <a:pt x="139" y="259"/>
                    </a:lnTo>
                    <a:lnTo>
                      <a:pt x="473" y="129"/>
                    </a:lnTo>
                    <a:close/>
                    <a:moveTo>
                      <a:pt x="517" y="1"/>
                    </a:moveTo>
                    <a:cubicBezTo>
                      <a:pt x="508" y="1"/>
                      <a:pt x="500" y="3"/>
                      <a:pt x="492" y="8"/>
                    </a:cubicBezTo>
                    <a:lnTo>
                      <a:pt x="47" y="166"/>
                    </a:lnTo>
                    <a:cubicBezTo>
                      <a:pt x="28" y="175"/>
                      <a:pt x="19" y="184"/>
                      <a:pt x="10" y="194"/>
                    </a:cubicBezTo>
                    <a:cubicBezTo>
                      <a:pt x="10" y="212"/>
                      <a:pt x="0" y="222"/>
                      <a:pt x="10" y="240"/>
                    </a:cubicBezTo>
                    <a:lnTo>
                      <a:pt x="167" y="685"/>
                    </a:lnTo>
                    <a:cubicBezTo>
                      <a:pt x="177" y="704"/>
                      <a:pt x="204" y="722"/>
                      <a:pt x="223" y="722"/>
                    </a:cubicBezTo>
                    <a:lnTo>
                      <a:pt x="241" y="722"/>
                    </a:lnTo>
                    <a:lnTo>
                      <a:pt x="687" y="555"/>
                    </a:lnTo>
                    <a:cubicBezTo>
                      <a:pt x="724" y="546"/>
                      <a:pt x="733" y="509"/>
                      <a:pt x="724" y="481"/>
                    </a:cubicBezTo>
                    <a:lnTo>
                      <a:pt x="566" y="36"/>
                    </a:lnTo>
                    <a:cubicBezTo>
                      <a:pt x="559" y="16"/>
                      <a:pt x="538" y="1"/>
                      <a:pt x="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9"/>
              <p:cNvSpPr/>
              <p:nvPr/>
            </p:nvSpPr>
            <p:spPr>
              <a:xfrm>
                <a:off x="7282596" y="3887114"/>
                <a:ext cx="591125" cy="551940"/>
              </a:xfrm>
              <a:custGeom>
                <a:rect b="b" l="l" r="r" t="t"/>
                <a:pathLst>
                  <a:path extrusionOk="0" h="6930" w="7422">
                    <a:moveTo>
                      <a:pt x="3722" y="1"/>
                    </a:moveTo>
                    <a:cubicBezTo>
                      <a:pt x="3544" y="1"/>
                      <a:pt x="3364" y="15"/>
                      <a:pt x="3182" y="43"/>
                    </a:cubicBezTo>
                    <a:cubicBezTo>
                      <a:pt x="1299" y="331"/>
                      <a:pt x="1" y="2093"/>
                      <a:pt x="288" y="3986"/>
                    </a:cubicBezTo>
                    <a:cubicBezTo>
                      <a:pt x="549" y="5702"/>
                      <a:pt x="2030" y="6929"/>
                      <a:pt x="3714" y="6929"/>
                    </a:cubicBezTo>
                    <a:cubicBezTo>
                      <a:pt x="3888" y="6929"/>
                      <a:pt x="4063" y="6916"/>
                      <a:pt x="4240" y="6889"/>
                    </a:cubicBezTo>
                    <a:cubicBezTo>
                      <a:pt x="6123" y="6593"/>
                      <a:pt x="7422" y="4830"/>
                      <a:pt x="7134" y="2938"/>
                    </a:cubicBezTo>
                    <a:cubicBezTo>
                      <a:pt x="6874" y="1227"/>
                      <a:pt x="5401" y="1"/>
                      <a:pt x="3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9"/>
              <p:cNvSpPr/>
              <p:nvPr/>
            </p:nvSpPr>
            <p:spPr>
              <a:xfrm>
                <a:off x="7277420" y="3882176"/>
                <a:ext cx="589692" cy="561099"/>
              </a:xfrm>
              <a:custGeom>
                <a:rect b="b" l="l" r="r" t="t"/>
                <a:pathLst>
                  <a:path extrusionOk="0" h="7045" w="7404">
                    <a:moveTo>
                      <a:pt x="3776" y="114"/>
                    </a:moveTo>
                    <a:cubicBezTo>
                      <a:pt x="5427" y="114"/>
                      <a:pt x="6884" y="1330"/>
                      <a:pt x="7144" y="3009"/>
                    </a:cubicBezTo>
                    <a:cubicBezTo>
                      <a:pt x="7283" y="3909"/>
                      <a:pt x="7060" y="4808"/>
                      <a:pt x="6522" y="5541"/>
                    </a:cubicBezTo>
                    <a:cubicBezTo>
                      <a:pt x="5984" y="6274"/>
                      <a:pt x="5196" y="6757"/>
                      <a:pt x="4296" y="6886"/>
                    </a:cubicBezTo>
                    <a:cubicBezTo>
                      <a:pt x="4119" y="6914"/>
                      <a:pt x="3952" y="6933"/>
                      <a:pt x="3776" y="6933"/>
                    </a:cubicBezTo>
                    <a:cubicBezTo>
                      <a:pt x="2125" y="6933"/>
                      <a:pt x="669" y="5718"/>
                      <a:pt x="409" y="4038"/>
                    </a:cubicBezTo>
                    <a:cubicBezTo>
                      <a:pt x="130" y="2183"/>
                      <a:pt x="1401" y="439"/>
                      <a:pt x="3266" y="161"/>
                    </a:cubicBezTo>
                    <a:cubicBezTo>
                      <a:pt x="3433" y="133"/>
                      <a:pt x="3609" y="114"/>
                      <a:pt x="3776" y="114"/>
                    </a:cubicBezTo>
                    <a:close/>
                    <a:moveTo>
                      <a:pt x="3765" y="1"/>
                    </a:moveTo>
                    <a:cubicBezTo>
                      <a:pt x="3591" y="1"/>
                      <a:pt x="3415" y="14"/>
                      <a:pt x="3238" y="40"/>
                    </a:cubicBezTo>
                    <a:cubicBezTo>
                      <a:pt x="1327" y="337"/>
                      <a:pt x="1" y="2137"/>
                      <a:pt x="297" y="4057"/>
                    </a:cubicBezTo>
                    <a:cubicBezTo>
                      <a:pt x="566" y="5801"/>
                      <a:pt x="2069" y="7044"/>
                      <a:pt x="3776" y="7044"/>
                    </a:cubicBezTo>
                    <a:cubicBezTo>
                      <a:pt x="3952" y="7044"/>
                      <a:pt x="4129" y="7035"/>
                      <a:pt x="4314" y="7007"/>
                    </a:cubicBezTo>
                    <a:cubicBezTo>
                      <a:pt x="5242" y="6868"/>
                      <a:pt x="6058" y="6367"/>
                      <a:pt x="6615" y="5606"/>
                    </a:cubicBezTo>
                    <a:cubicBezTo>
                      <a:pt x="7171" y="4855"/>
                      <a:pt x="7403" y="3918"/>
                      <a:pt x="7255" y="2990"/>
                    </a:cubicBezTo>
                    <a:cubicBezTo>
                      <a:pt x="6985" y="1247"/>
                      <a:pt x="5478" y="1"/>
                      <a:pt x="3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9"/>
              <p:cNvSpPr/>
              <p:nvPr/>
            </p:nvSpPr>
            <p:spPr>
              <a:xfrm>
                <a:off x="7236801" y="3869592"/>
                <a:ext cx="627364" cy="551781"/>
              </a:xfrm>
              <a:custGeom>
                <a:rect b="b" l="l" r="r" t="t"/>
                <a:pathLst>
                  <a:path extrusionOk="0" h="6928" w="7877">
                    <a:moveTo>
                      <a:pt x="3939" y="1"/>
                    </a:moveTo>
                    <a:cubicBezTo>
                      <a:pt x="2845" y="1"/>
                      <a:pt x="1768" y="518"/>
                      <a:pt x="1095" y="1488"/>
                    </a:cubicBezTo>
                    <a:cubicBezTo>
                      <a:pt x="0" y="3055"/>
                      <a:pt x="390" y="5208"/>
                      <a:pt x="1958" y="6302"/>
                    </a:cubicBezTo>
                    <a:cubicBezTo>
                      <a:pt x="2562" y="6724"/>
                      <a:pt x="3255" y="6927"/>
                      <a:pt x="3941" y="6927"/>
                    </a:cubicBezTo>
                    <a:cubicBezTo>
                      <a:pt x="5034" y="6927"/>
                      <a:pt x="6109" y="6412"/>
                      <a:pt x="6782" y="5449"/>
                    </a:cubicBezTo>
                    <a:cubicBezTo>
                      <a:pt x="7876" y="3881"/>
                      <a:pt x="7487" y="1720"/>
                      <a:pt x="5919" y="625"/>
                    </a:cubicBezTo>
                    <a:cubicBezTo>
                      <a:pt x="5315" y="203"/>
                      <a:pt x="4624" y="1"/>
                      <a:pt x="39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9"/>
              <p:cNvSpPr/>
              <p:nvPr/>
            </p:nvSpPr>
            <p:spPr>
              <a:xfrm>
                <a:off x="7250102" y="3865769"/>
                <a:ext cx="588895" cy="561258"/>
              </a:xfrm>
              <a:custGeom>
                <a:rect b="b" l="l" r="r" t="t"/>
                <a:pathLst>
                  <a:path extrusionOk="0" h="7047" w="7394">
                    <a:moveTo>
                      <a:pt x="3778" y="113"/>
                    </a:moveTo>
                    <a:cubicBezTo>
                      <a:pt x="5427" y="113"/>
                      <a:pt x="6874" y="1322"/>
                      <a:pt x="7134" y="3001"/>
                    </a:cubicBezTo>
                    <a:cubicBezTo>
                      <a:pt x="7273" y="3901"/>
                      <a:pt x="7051" y="4801"/>
                      <a:pt x="6513" y="5534"/>
                    </a:cubicBezTo>
                    <a:cubicBezTo>
                      <a:pt x="5975" y="6267"/>
                      <a:pt x="5186" y="6749"/>
                      <a:pt x="4286" y="6888"/>
                    </a:cubicBezTo>
                    <a:cubicBezTo>
                      <a:pt x="4111" y="6916"/>
                      <a:pt x="3936" y="6929"/>
                      <a:pt x="3764" y="6929"/>
                    </a:cubicBezTo>
                    <a:cubicBezTo>
                      <a:pt x="2114" y="6929"/>
                      <a:pt x="661" y="5720"/>
                      <a:pt x="409" y="4040"/>
                    </a:cubicBezTo>
                    <a:cubicBezTo>
                      <a:pt x="121" y="2185"/>
                      <a:pt x="1401" y="441"/>
                      <a:pt x="3256" y="153"/>
                    </a:cubicBezTo>
                    <a:cubicBezTo>
                      <a:pt x="3432" y="126"/>
                      <a:pt x="3606" y="113"/>
                      <a:pt x="3778" y="113"/>
                    </a:cubicBezTo>
                    <a:close/>
                    <a:moveTo>
                      <a:pt x="3777" y="1"/>
                    </a:moveTo>
                    <a:cubicBezTo>
                      <a:pt x="3599" y="1"/>
                      <a:pt x="3419" y="14"/>
                      <a:pt x="3238" y="42"/>
                    </a:cubicBezTo>
                    <a:cubicBezTo>
                      <a:pt x="1318" y="339"/>
                      <a:pt x="0" y="2139"/>
                      <a:pt x="288" y="4059"/>
                    </a:cubicBezTo>
                    <a:cubicBezTo>
                      <a:pt x="557" y="5794"/>
                      <a:pt x="2060" y="7046"/>
                      <a:pt x="3767" y="7046"/>
                    </a:cubicBezTo>
                    <a:cubicBezTo>
                      <a:pt x="3943" y="7046"/>
                      <a:pt x="4128" y="7027"/>
                      <a:pt x="4305" y="7000"/>
                    </a:cubicBezTo>
                    <a:cubicBezTo>
                      <a:pt x="5232" y="6861"/>
                      <a:pt x="6049" y="6360"/>
                      <a:pt x="6605" y="5608"/>
                    </a:cubicBezTo>
                    <a:cubicBezTo>
                      <a:pt x="7171" y="4847"/>
                      <a:pt x="7394" y="3920"/>
                      <a:pt x="7255" y="2983"/>
                    </a:cubicBezTo>
                    <a:cubicBezTo>
                      <a:pt x="6986" y="1252"/>
                      <a:pt x="5484" y="1"/>
                      <a:pt x="3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9"/>
              <p:cNvSpPr/>
              <p:nvPr/>
            </p:nvSpPr>
            <p:spPr>
              <a:xfrm>
                <a:off x="7643863" y="3925423"/>
                <a:ext cx="134600" cy="135078"/>
              </a:xfrm>
              <a:custGeom>
                <a:rect b="b" l="l" r="r" t="t"/>
                <a:pathLst>
                  <a:path extrusionOk="0" h="1696" w="1690">
                    <a:moveTo>
                      <a:pt x="105" y="0"/>
                    </a:moveTo>
                    <a:cubicBezTo>
                      <a:pt x="71" y="0"/>
                      <a:pt x="42" y="19"/>
                      <a:pt x="29" y="54"/>
                    </a:cubicBezTo>
                    <a:cubicBezTo>
                      <a:pt x="1" y="100"/>
                      <a:pt x="19" y="147"/>
                      <a:pt x="66" y="165"/>
                    </a:cubicBezTo>
                    <a:cubicBezTo>
                      <a:pt x="715" y="471"/>
                      <a:pt x="1225" y="991"/>
                      <a:pt x="1513" y="1649"/>
                    </a:cubicBezTo>
                    <a:cubicBezTo>
                      <a:pt x="1531" y="1677"/>
                      <a:pt x="1559" y="1696"/>
                      <a:pt x="1596" y="1696"/>
                    </a:cubicBezTo>
                    <a:cubicBezTo>
                      <a:pt x="1606" y="1696"/>
                      <a:pt x="1615" y="1696"/>
                      <a:pt x="1624" y="1687"/>
                    </a:cubicBezTo>
                    <a:cubicBezTo>
                      <a:pt x="1671" y="1668"/>
                      <a:pt x="1689" y="1622"/>
                      <a:pt x="1671" y="1575"/>
                    </a:cubicBezTo>
                    <a:cubicBezTo>
                      <a:pt x="1365" y="879"/>
                      <a:pt x="826" y="332"/>
                      <a:pt x="140" y="7"/>
                    </a:cubicBezTo>
                    <a:cubicBezTo>
                      <a:pt x="128" y="3"/>
                      <a:pt x="116" y="0"/>
                      <a:pt x="1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9"/>
              <p:cNvSpPr/>
              <p:nvPr/>
            </p:nvSpPr>
            <p:spPr>
              <a:xfrm>
                <a:off x="7895061" y="4209673"/>
                <a:ext cx="304483" cy="38548"/>
              </a:xfrm>
              <a:custGeom>
                <a:rect b="b" l="l" r="r" t="t"/>
                <a:pathLst>
                  <a:path extrusionOk="0" h="484" w="3823">
                    <a:moveTo>
                      <a:pt x="1" y="1"/>
                    </a:moveTo>
                    <a:lnTo>
                      <a:pt x="1" y="483"/>
                    </a:lnTo>
                    <a:lnTo>
                      <a:pt x="3823" y="483"/>
                    </a:lnTo>
                    <a:lnTo>
                      <a:pt x="38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9"/>
              <p:cNvSpPr/>
              <p:nvPr/>
            </p:nvSpPr>
            <p:spPr>
              <a:xfrm>
                <a:off x="7890681" y="4205293"/>
                <a:ext cx="314040" cy="48106"/>
              </a:xfrm>
              <a:custGeom>
                <a:rect b="b" l="l" r="r" t="t"/>
                <a:pathLst>
                  <a:path extrusionOk="0" h="604" w="3943">
                    <a:moveTo>
                      <a:pt x="3822" y="111"/>
                    </a:moveTo>
                    <a:lnTo>
                      <a:pt x="3822" y="482"/>
                    </a:lnTo>
                    <a:lnTo>
                      <a:pt x="121" y="482"/>
                    </a:lnTo>
                    <a:lnTo>
                      <a:pt x="121" y="111"/>
                    </a:lnTo>
                    <a:close/>
                    <a:moveTo>
                      <a:pt x="56" y="0"/>
                    </a:moveTo>
                    <a:cubicBezTo>
                      <a:pt x="28" y="0"/>
                      <a:pt x="0" y="19"/>
                      <a:pt x="0" y="56"/>
                    </a:cubicBezTo>
                    <a:lnTo>
                      <a:pt x="0" y="547"/>
                    </a:lnTo>
                    <a:cubicBezTo>
                      <a:pt x="0" y="557"/>
                      <a:pt x="10" y="575"/>
                      <a:pt x="19" y="584"/>
                    </a:cubicBezTo>
                    <a:cubicBezTo>
                      <a:pt x="28" y="594"/>
                      <a:pt x="47" y="603"/>
                      <a:pt x="56" y="603"/>
                    </a:cubicBezTo>
                    <a:lnTo>
                      <a:pt x="3878" y="603"/>
                    </a:lnTo>
                    <a:cubicBezTo>
                      <a:pt x="3915" y="603"/>
                      <a:pt x="3943" y="575"/>
                      <a:pt x="3943" y="547"/>
                    </a:cubicBezTo>
                    <a:lnTo>
                      <a:pt x="3943" y="56"/>
                    </a:lnTo>
                    <a:cubicBezTo>
                      <a:pt x="3943" y="37"/>
                      <a:pt x="3934" y="19"/>
                      <a:pt x="3924" y="9"/>
                    </a:cubicBezTo>
                    <a:cubicBezTo>
                      <a:pt x="3915" y="0"/>
                      <a:pt x="3896" y="0"/>
                      <a:pt x="3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9"/>
              <p:cNvSpPr/>
              <p:nvPr/>
            </p:nvSpPr>
            <p:spPr>
              <a:xfrm>
                <a:off x="7895061" y="4136560"/>
                <a:ext cx="175219" cy="25885"/>
              </a:xfrm>
              <a:custGeom>
                <a:rect b="b" l="l" r="r" t="t"/>
                <a:pathLst>
                  <a:path extrusionOk="0" h="325" w="2200">
                    <a:moveTo>
                      <a:pt x="1" y="0"/>
                    </a:moveTo>
                    <a:lnTo>
                      <a:pt x="1" y="325"/>
                    </a:lnTo>
                    <a:lnTo>
                      <a:pt x="2199" y="325"/>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9"/>
              <p:cNvSpPr/>
              <p:nvPr/>
            </p:nvSpPr>
            <p:spPr>
              <a:xfrm>
                <a:off x="7890681" y="4132100"/>
                <a:ext cx="184060" cy="34805"/>
              </a:xfrm>
              <a:custGeom>
                <a:rect b="b" l="l" r="r" t="t"/>
                <a:pathLst>
                  <a:path extrusionOk="0" h="437" w="2311">
                    <a:moveTo>
                      <a:pt x="2199" y="121"/>
                    </a:moveTo>
                    <a:lnTo>
                      <a:pt x="2199" y="316"/>
                    </a:lnTo>
                    <a:lnTo>
                      <a:pt x="121" y="316"/>
                    </a:lnTo>
                    <a:lnTo>
                      <a:pt x="121" y="121"/>
                    </a:lnTo>
                    <a:close/>
                    <a:moveTo>
                      <a:pt x="56" y="1"/>
                    </a:moveTo>
                    <a:cubicBezTo>
                      <a:pt x="47" y="1"/>
                      <a:pt x="28" y="10"/>
                      <a:pt x="19" y="19"/>
                    </a:cubicBezTo>
                    <a:cubicBezTo>
                      <a:pt x="10" y="28"/>
                      <a:pt x="0" y="47"/>
                      <a:pt x="0" y="56"/>
                    </a:cubicBezTo>
                    <a:lnTo>
                      <a:pt x="0" y="381"/>
                    </a:lnTo>
                    <a:cubicBezTo>
                      <a:pt x="0" y="409"/>
                      <a:pt x="28" y="437"/>
                      <a:pt x="56" y="437"/>
                    </a:cubicBezTo>
                    <a:lnTo>
                      <a:pt x="2254" y="437"/>
                    </a:lnTo>
                    <a:cubicBezTo>
                      <a:pt x="2273" y="437"/>
                      <a:pt x="2282" y="427"/>
                      <a:pt x="2292" y="418"/>
                    </a:cubicBezTo>
                    <a:cubicBezTo>
                      <a:pt x="2310" y="409"/>
                      <a:pt x="2310" y="390"/>
                      <a:pt x="2310" y="381"/>
                    </a:cubicBezTo>
                    <a:lnTo>
                      <a:pt x="2310" y="56"/>
                    </a:lnTo>
                    <a:cubicBezTo>
                      <a:pt x="2310" y="28"/>
                      <a:pt x="2282"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9"/>
              <p:cNvSpPr/>
              <p:nvPr/>
            </p:nvSpPr>
            <p:spPr>
              <a:xfrm>
                <a:off x="7895061" y="4064163"/>
                <a:ext cx="175219" cy="25168"/>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9"/>
              <p:cNvSpPr/>
              <p:nvPr/>
            </p:nvSpPr>
            <p:spPr>
              <a:xfrm>
                <a:off x="7890681" y="4059703"/>
                <a:ext cx="184060" cy="34805"/>
              </a:xfrm>
              <a:custGeom>
                <a:rect b="b" l="l" r="r" t="t"/>
                <a:pathLst>
                  <a:path extrusionOk="0" h="437" w="2311">
                    <a:moveTo>
                      <a:pt x="2199" y="112"/>
                    </a:moveTo>
                    <a:lnTo>
                      <a:pt x="2199" y="316"/>
                    </a:lnTo>
                    <a:lnTo>
                      <a:pt x="121" y="316"/>
                    </a:lnTo>
                    <a:lnTo>
                      <a:pt x="121" y="112"/>
                    </a:lnTo>
                    <a:close/>
                    <a:moveTo>
                      <a:pt x="56" y="1"/>
                    </a:moveTo>
                    <a:cubicBezTo>
                      <a:pt x="47" y="1"/>
                      <a:pt x="28" y="10"/>
                      <a:pt x="19" y="19"/>
                    </a:cubicBezTo>
                    <a:cubicBezTo>
                      <a:pt x="10" y="28"/>
                      <a:pt x="0" y="38"/>
                      <a:pt x="0" y="56"/>
                    </a:cubicBezTo>
                    <a:lnTo>
                      <a:pt x="0" y="372"/>
                    </a:lnTo>
                    <a:cubicBezTo>
                      <a:pt x="0" y="409"/>
                      <a:pt x="28" y="437"/>
                      <a:pt x="56" y="437"/>
                    </a:cubicBezTo>
                    <a:lnTo>
                      <a:pt x="2254" y="437"/>
                    </a:lnTo>
                    <a:cubicBezTo>
                      <a:pt x="2273" y="437"/>
                      <a:pt x="2282" y="427"/>
                      <a:pt x="2292" y="418"/>
                    </a:cubicBezTo>
                    <a:cubicBezTo>
                      <a:pt x="2310" y="409"/>
                      <a:pt x="2310" y="390"/>
                      <a:pt x="2310" y="372"/>
                    </a:cubicBezTo>
                    <a:lnTo>
                      <a:pt x="2310" y="56"/>
                    </a:lnTo>
                    <a:cubicBezTo>
                      <a:pt x="2310" y="28"/>
                      <a:pt x="2282"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9"/>
              <p:cNvSpPr/>
              <p:nvPr/>
            </p:nvSpPr>
            <p:spPr>
              <a:xfrm>
                <a:off x="7475415" y="3969546"/>
                <a:ext cx="156025" cy="115326"/>
              </a:xfrm>
              <a:custGeom>
                <a:rect b="b" l="l" r="r" t="t"/>
                <a:pathLst>
                  <a:path extrusionOk="0" h="1448" w="1959">
                    <a:moveTo>
                      <a:pt x="975" y="1"/>
                    </a:moveTo>
                    <a:cubicBezTo>
                      <a:pt x="437" y="1"/>
                      <a:pt x="1" y="437"/>
                      <a:pt x="1" y="975"/>
                    </a:cubicBezTo>
                    <a:lnTo>
                      <a:pt x="1" y="1448"/>
                    </a:lnTo>
                    <a:lnTo>
                      <a:pt x="353" y="1448"/>
                    </a:lnTo>
                    <a:lnTo>
                      <a:pt x="353" y="975"/>
                    </a:lnTo>
                    <a:cubicBezTo>
                      <a:pt x="353" y="632"/>
                      <a:pt x="641" y="353"/>
                      <a:pt x="984" y="353"/>
                    </a:cubicBezTo>
                    <a:cubicBezTo>
                      <a:pt x="1327" y="353"/>
                      <a:pt x="1606" y="632"/>
                      <a:pt x="1606" y="975"/>
                    </a:cubicBezTo>
                    <a:lnTo>
                      <a:pt x="1606" y="1448"/>
                    </a:lnTo>
                    <a:lnTo>
                      <a:pt x="1958" y="1448"/>
                    </a:lnTo>
                    <a:lnTo>
                      <a:pt x="1958" y="975"/>
                    </a:lnTo>
                    <a:cubicBezTo>
                      <a:pt x="1958" y="437"/>
                      <a:pt x="1513" y="1"/>
                      <a:pt x="9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9"/>
              <p:cNvSpPr/>
              <p:nvPr/>
            </p:nvSpPr>
            <p:spPr>
              <a:xfrm>
                <a:off x="7471035" y="3964369"/>
                <a:ext cx="164786" cy="125680"/>
              </a:xfrm>
              <a:custGeom>
                <a:rect b="b" l="l" r="r" t="t"/>
                <a:pathLst>
                  <a:path extrusionOk="0" h="1578" w="2069">
                    <a:moveTo>
                      <a:pt x="1039" y="121"/>
                    </a:moveTo>
                    <a:cubicBezTo>
                      <a:pt x="1540" y="121"/>
                      <a:pt x="1948" y="530"/>
                      <a:pt x="1948" y="1040"/>
                    </a:cubicBezTo>
                    <a:lnTo>
                      <a:pt x="1948" y="1457"/>
                    </a:lnTo>
                    <a:lnTo>
                      <a:pt x="1716" y="1457"/>
                    </a:lnTo>
                    <a:lnTo>
                      <a:pt x="1716" y="1040"/>
                    </a:lnTo>
                    <a:cubicBezTo>
                      <a:pt x="1716" y="660"/>
                      <a:pt x="1410" y="353"/>
                      <a:pt x="1030" y="353"/>
                    </a:cubicBezTo>
                    <a:cubicBezTo>
                      <a:pt x="659" y="353"/>
                      <a:pt x="353" y="660"/>
                      <a:pt x="353" y="1040"/>
                    </a:cubicBezTo>
                    <a:lnTo>
                      <a:pt x="353" y="1457"/>
                    </a:lnTo>
                    <a:lnTo>
                      <a:pt x="121" y="1457"/>
                    </a:lnTo>
                    <a:lnTo>
                      <a:pt x="121" y="1040"/>
                    </a:lnTo>
                    <a:cubicBezTo>
                      <a:pt x="121" y="530"/>
                      <a:pt x="529" y="121"/>
                      <a:pt x="1039" y="121"/>
                    </a:cubicBezTo>
                    <a:close/>
                    <a:moveTo>
                      <a:pt x="1039" y="1"/>
                    </a:moveTo>
                    <a:cubicBezTo>
                      <a:pt x="464" y="1"/>
                      <a:pt x="0" y="465"/>
                      <a:pt x="0" y="1040"/>
                    </a:cubicBezTo>
                    <a:lnTo>
                      <a:pt x="0" y="1513"/>
                    </a:lnTo>
                    <a:cubicBezTo>
                      <a:pt x="0" y="1550"/>
                      <a:pt x="28" y="1578"/>
                      <a:pt x="65" y="1578"/>
                    </a:cubicBezTo>
                    <a:lnTo>
                      <a:pt x="418" y="1578"/>
                    </a:lnTo>
                    <a:cubicBezTo>
                      <a:pt x="445" y="1578"/>
                      <a:pt x="473" y="1550"/>
                      <a:pt x="473" y="1513"/>
                    </a:cubicBezTo>
                    <a:lnTo>
                      <a:pt x="473" y="1040"/>
                    </a:lnTo>
                    <a:cubicBezTo>
                      <a:pt x="473" y="724"/>
                      <a:pt x="724" y="474"/>
                      <a:pt x="1039" y="474"/>
                    </a:cubicBezTo>
                    <a:cubicBezTo>
                      <a:pt x="1345" y="474"/>
                      <a:pt x="1605" y="724"/>
                      <a:pt x="1605" y="1040"/>
                    </a:cubicBezTo>
                    <a:lnTo>
                      <a:pt x="1605" y="1513"/>
                    </a:lnTo>
                    <a:cubicBezTo>
                      <a:pt x="1605" y="1550"/>
                      <a:pt x="1624" y="1578"/>
                      <a:pt x="1661" y="1578"/>
                    </a:cubicBezTo>
                    <a:lnTo>
                      <a:pt x="2013" y="1578"/>
                    </a:lnTo>
                    <a:cubicBezTo>
                      <a:pt x="2041" y="1578"/>
                      <a:pt x="2069" y="1550"/>
                      <a:pt x="2069" y="1513"/>
                    </a:cubicBezTo>
                    <a:lnTo>
                      <a:pt x="2069" y="1040"/>
                    </a:lnTo>
                    <a:cubicBezTo>
                      <a:pt x="2069" y="465"/>
                      <a:pt x="1605" y="1"/>
                      <a:pt x="1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9"/>
              <p:cNvSpPr/>
              <p:nvPr/>
            </p:nvSpPr>
            <p:spPr>
              <a:xfrm>
                <a:off x="7437744" y="4085587"/>
                <a:ext cx="231369" cy="192900"/>
              </a:xfrm>
              <a:custGeom>
                <a:rect b="b" l="l" r="r" t="t"/>
                <a:pathLst>
                  <a:path extrusionOk="0" h="2422" w="2905">
                    <a:moveTo>
                      <a:pt x="84" y="0"/>
                    </a:moveTo>
                    <a:cubicBezTo>
                      <a:pt x="38" y="0"/>
                      <a:pt x="10" y="37"/>
                      <a:pt x="10" y="74"/>
                    </a:cubicBezTo>
                    <a:lnTo>
                      <a:pt x="10" y="2347"/>
                    </a:lnTo>
                    <a:cubicBezTo>
                      <a:pt x="1" y="2384"/>
                      <a:pt x="38" y="2421"/>
                      <a:pt x="84" y="2421"/>
                    </a:cubicBezTo>
                    <a:lnTo>
                      <a:pt x="2821" y="2421"/>
                    </a:lnTo>
                    <a:cubicBezTo>
                      <a:pt x="2867" y="2421"/>
                      <a:pt x="2904" y="2384"/>
                      <a:pt x="2904" y="2347"/>
                    </a:cubicBezTo>
                    <a:lnTo>
                      <a:pt x="2904" y="74"/>
                    </a:lnTo>
                    <a:cubicBezTo>
                      <a:pt x="2904" y="37"/>
                      <a:pt x="2867" y="0"/>
                      <a:pt x="2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9"/>
              <p:cNvSpPr/>
              <p:nvPr/>
            </p:nvSpPr>
            <p:spPr>
              <a:xfrm>
                <a:off x="7433283" y="4080411"/>
                <a:ext cx="240209" cy="202537"/>
              </a:xfrm>
              <a:custGeom>
                <a:rect b="b" l="l" r="r" t="t"/>
                <a:pathLst>
                  <a:path extrusionOk="0" h="2543" w="3016">
                    <a:moveTo>
                      <a:pt x="2877" y="121"/>
                    </a:moveTo>
                    <a:cubicBezTo>
                      <a:pt x="2895" y="121"/>
                      <a:pt x="2905" y="130"/>
                      <a:pt x="2905" y="139"/>
                    </a:cubicBezTo>
                    <a:lnTo>
                      <a:pt x="2905" y="2412"/>
                    </a:lnTo>
                    <a:cubicBezTo>
                      <a:pt x="2905" y="2421"/>
                      <a:pt x="2886" y="2431"/>
                      <a:pt x="2877" y="2431"/>
                    </a:cubicBezTo>
                    <a:lnTo>
                      <a:pt x="140" y="2431"/>
                    </a:lnTo>
                    <a:cubicBezTo>
                      <a:pt x="131" y="2431"/>
                      <a:pt x="122" y="2421"/>
                      <a:pt x="122" y="2412"/>
                    </a:cubicBezTo>
                    <a:lnTo>
                      <a:pt x="122" y="139"/>
                    </a:lnTo>
                    <a:cubicBezTo>
                      <a:pt x="122" y="130"/>
                      <a:pt x="131" y="121"/>
                      <a:pt x="140" y="121"/>
                    </a:cubicBezTo>
                    <a:close/>
                    <a:moveTo>
                      <a:pt x="140" y="0"/>
                    </a:moveTo>
                    <a:cubicBezTo>
                      <a:pt x="66" y="0"/>
                      <a:pt x="1" y="65"/>
                      <a:pt x="1" y="139"/>
                    </a:cubicBezTo>
                    <a:lnTo>
                      <a:pt x="1" y="2412"/>
                    </a:lnTo>
                    <a:cubicBezTo>
                      <a:pt x="1" y="2486"/>
                      <a:pt x="66" y="2542"/>
                      <a:pt x="140" y="2542"/>
                    </a:cubicBezTo>
                    <a:lnTo>
                      <a:pt x="2877" y="2542"/>
                    </a:lnTo>
                    <a:cubicBezTo>
                      <a:pt x="2951" y="2542"/>
                      <a:pt x="3016" y="2486"/>
                      <a:pt x="3016" y="2412"/>
                    </a:cubicBezTo>
                    <a:lnTo>
                      <a:pt x="3016" y="139"/>
                    </a:lnTo>
                    <a:cubicBezTo>
                      <a:pt x="3016" y="65"/>
                      <a:pt x="2951" y="0"/>
                      <a:pt x="2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9"/>
              <p:cNvSpPr/>
              <p:nvPr/>
            </p:nvSpPr>
            <p:spPr>
              <a:xfrm>
                <a:off x="7532361" y="4141737"/>
                <a:ext cx="42132" cy="80601"/>
              </a:xfrm>
              <a:custGeom>
                <a:rect b="b" l="l" r="r" t="t"/>
                <a:pathLst>
                  <a:path extrusionOk="0" h="1012" w="529">
                    <a:moveTo>
                      <a:pt x="269" y="0"/>
                    </a:moveTo>
                    <a:cubicBezTo>
                      <a:pt x="121" y="0"/>
                      <a:pt x="0" y="121"/>
                      <a:pt x="0" y="269"/>
                    </a:cubicBezTo>
                    <a:cubicBezTo>
                      <a:pt x="0" y="371"/>
                      <a:pt x="56" y="464"/>
                      <a:pt x="148" y="510"/>
                    </a:cubicBezTo>
                    <a:lnTo>
                      <a:pt x="37" y="900"/>
                    </a:lnTo>
                    <a:cubicBezTo>
                      <a:pt x="28" y="956"/>
                      <a:pt x="65" y="1011"/>
                      <a:pt x="121" y="1011"/>
                    </a:cubicBezTo>
                    <a:lnTo>
                      <a:pt x="427" y="1011"/>
                    </a:lnTo>
                    <a:cubicBezTo>
                      <a:pt x="482" y="1011"/>
                      <a:pt x="520" y="956"/>
                      <a:pt x="510" y="900"/>
                    </a:cubicBezTo>
                    <a:lnTo>
                      <a:pt x="390" y="501"/>
                    </a:lnTo>
                    <a:cubicBezTo>
                      <a:pt x="473" y="455"/>
                      <a:pt x="529" y="371"/>
                      <a:pt x="529" y="269"/>
                    </a:cubicBezTo>
                    <a:cubicBezTo>
                      <a:pt x="529" y="121"/>
                      <a:pt x="4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9"/>
              <p:cNvSpPr/>
              <p:nvPr/>
            </p:nvSpPr>
            <p:spPr>
              <a:xfrm>
                <a:off x="7527901" y="4137277"/>
                <a:ext cx="51769" cy="89521"/>
              </a:xfrm>
              <a:custGeom>
                <a:rect b="b" l="l" r="r" t="t"/>
                <a:pathLst>
                  <a:path extrusionOk="0" h="1124" w="650">
                    <a:moveTo>
                      <a:pt x="325" y="121"/>
                    </a:moveTo>
                    <a:cubicBezTo>
                      <a:pt x="436" y="121"/>
                      <a:pt x="529" y="214"/>
                      <a:pt x="529" y="325"/>
                    </a:cubicBezTo>
                    <a:cubicBezTo>
                      <a:pt x="529" y="399"/>
                      <a:pt x="492" y="474"/>
                      <a:pt x="418" y="511"/>
                    </a:cubicBezTo>
                    <a:cubicBezTo>
                      <a:pt x="399" y="520"/>
                      <a:pt x="390" y="548"/>
                      <a:pt x="390" y="576"/>
                    </a:cubicBezTo>
                    <a:lnTo>
                      <a:pt x="511" y="975"/>
                    </a:lnTo>
                    <a:cubicBezTo>
                      <a:pt x="511" y="984"/>
                      <a:pt x="501" y="993"/>
                      <a:pt x="501" y="993"/>
                    </a:cubicBezTo>
                    <a:cubicBezTo>
                      <a:pt x="501" y="1002"/>
                      <a:pt x="492" y="1002"/>
                      <a:pt x="483" y="1002"/>
                    </a:cubicBezTo>
                    <a:lnTo>
                      <a:pt x="177" y="1002"/>
                    </a:lnTo>
                    <a:cubicBezTo>
                      <a:pt x="158" y="1002"/>
                      <a:pt x="158" y="1002"/>
                      <a:pt x="158" y="993"/>
                    </a:cubicBezTo>
                    <a:cubicBezTo>
                      <a:pt x="149" y="993"/>
                      <a:pt x="149" y="984"/>
                      <a:pt x="149" y="975"/>
                    </a:cubicBezTo>
                    <a:lnTo>
                      <a:pt x="260" y="576"/>
                    </a:lnTo>
                    <a:cubicBezTo>
                      <a:pt x="269" y="548"/>
                      <a:pt x="260" y="520"/>
                      <a:pt x="232" y="511"/>
                    </a:cubicBezTo>
                    <a:cubicBezTo>
                      <a:pt x="158" y="474"/>
                      <a:pt x="112" y="409"/>
                      <a:pt x="112" y="325"/>
                    </a:cubicBezTo>
                    <a:cubicBezTo>
                      <a:pt x="112" y="214"/>
                      <a:pt x="204" y="121"/>
                      <a:pt x="325" y="121"/>
                    </a:cubicBezTo>
                    <a:close/>
                    <a:moveTo>
                      <a:pt x="325" y="1"/>
                    </a:moveTo>
                    <a:cubicBezTo>
                      <a:pt x="140" y="1"/>
                      <a:pt x="0" y="149"/>
                      <a:pt x="0" y="325"/>
                    </a:cubicBezTo>
                    <a:cubicBezTo>
                      <a:pt x="0" y="427"/>
                      <a:pt x="47" y="529"/>
                      <a:pt x="140" y="594"/>
                    </a:cubicBezTo>
                    <a:lnTo>
                      <a:pt x="37" y="947"/>
                    </a:lnTo>
                    <a:cubicBezTo>
                      <a:pt x="28" y="984"/>
                      <a:pt x="28" y="1030"/>
                      <a:pt x="56" y="1067"/>
                    </a:cubicBezTo>
                    <a:cubicBezTo>
                      <a:pt x="84" y="1105"/>
                      <a:pt x="130" y="1123"/>
                      <a:pt x="167" y="1123"/>
                    </a:cubicBezTo>
                    <a:lnTo>
                      <a:pt x="483" y="1123"/>
                    </a:lnTo>
                    <a:cubicBezTo>
                      <a:pt x="529" y="1123"/>
                      <a:pt x="566" y="1105"/>
                      <a:pt x="594" y="1067"/>
                    </a:cubicBezTo>
                    <a:cubicBezTo>
                      <a:pt x="622" y="1030"/>
                      <a:pt x="631" y="984"/>
                      <a:pt x="613" y="947"/>
                    </a:cubicBezTo>
                    <a:lnTo>
                      <a:pt x="520" y="585"/>
                    </a:lnTo>
                    <a:cubicBezTo>
                      <a:pt x="594" y="520"/>
                      <a:pt x="650" y="427"/>
                      <a:pt x="650" y="325"/>
                    </a:cubicBezTo>
                    <a:cubicBezTo>
                      <a:pt x="650" y="140"/>
                      <a:pt x="501"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 name="Google Shape;471;p19"/>
            <p:cNvGrpSpPr/>
            <p:nvPr/>
          </p:nvGrpSpPr>
          <p:grpSpPr>
            <a:xfrm flipH="1">
              <a:off x="3725955" y="3512636"/>
              <a:ext cx="1329443" cy="916475"/>
              <a:chOff x="713230" y="2963286"/>
              <a:chExt cx="1329443" cy="916475"/>
            </a:xfrm>
          </p:grpSpPr>
          <p:sp>
            <p:nvSpPr>
              <p:cNvPr id="472" name="Google Shape;472;p19"/>
              <p:cNvSpPr/>
              <p:nvPr/>
            </p:nvSpPr>
            <p:spPr>
              <a:xfrm>
                <a:off x="803044" y="2963286"/>
                <a:ext cx="9516" cy="59929"/>
              </a:xfrm>
              <a:custGeom>
                <a:rect b="b" l="l" r="r" t="t"/>
                <a:pathLst>
                  <a:path extrusionOk="0" h="762" w="121">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9"/>
              <p:cNvSpPr/>
              <p:nvPr/>
            </p:nvSpPr>
            <p:spPr>
              <a:xfrm>
                <a:off x="803044" y="3093131"/>
                <a:ext cx="9516" cy="59222"/>
              </a:xfrm>
              <a:custGeom>
                <a:rect b="b" l="l" r="r" t="t"/>
                <a:pathLst>
                  <a:path extrusionOk="0" h="753" w="121">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9"/>
              <p:cNvSpPr/>
              <p:nvPr/>
            </p:nvSpPr>
            <p:spPr>
              <a:xfrm>
                <a:off x="842367" y="3053021"/>
                <a:ext cx="59929" cy="9595"/>
              </a:xfrm>
              <a:custGeom>
                <a:rect b="b" l="l" r="r" t="t"/>
                <a:pathLst>
                  <a:path extrusionOk="0" h="122" w="762">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9"/>
              <p:cNvSpPr/>
              <p:nvPr/>
            </p:nvSpPr>
            <p:spPr>
              <a:xfrm>
                <a:off x="713230" y="3053021"/>
                <a:ext cx="59222" cy="9595"/>
              </a:xfrm>
              <a:custGeom>
                <a:rect b="b" l="l" r="r" t="t"/>
                <a:pathLst>
                  <a:path extrusionOk="0" h="122" w="753">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9"/>
              <p:cNvSpPr/>
              <p:nvPr/>
            </p:nvSpPr>
            <p:spPr>
              <a:xfrm>
                <a:off x="743902" y="3085896"/>
                <a:ext cx="35863" cy="35785"/>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9"/>
              <p:cNvSpPr/>
              <p:nvPr/>
            </p:nvSpPr>
            <p:spPr>
              <a:xfrm>
                <a:off x="738790" y="3081098"/>
                <a:ext cx="46087" cy="44986"/>
              </a:xfrm>
              <a:custGeom>
                <a:rect b="b" l="l" r="r" t="t"/>
                <a:pathLst>
                  <a:path extrusionOk="0" h="572" w="586">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9"/>
              <p:cNvSpPr/>
              <p:nvPr/>
            </p:nvSpPr>
            <p:spPr>
              <a:xfrm>
                <a:off x="835840" y="2993958"/>
                <a:ext cx="35785" cy="35785"/>
              </a:xfrm>
              <a:custGeom>
                <a:rect b="b" l="l" r="r" t="t"/>
                <a:pathLst>
                  <a:path extrusionOk="0" h="455" w="455">
                    <a:moveTo>
                      <a:pt x="0"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9"/>
              <p:cNvSpPr/>
              <p:nvPr/>
            </p:nvSpPr>
            <p:spPr>
              <a:xfrm>
                <a:off x="830728" y="2989396"/>
                <a:ext cx="46009" cy="45458"/>
              </a:xfrm>
              <a:custGeom>
                <a:rect b="b" l="l" r="r" t="t"/>
                <a:pathLst>
                  <a:path extrusionOk="0" h="578" w="585">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9"/>
              <p:cNvSpPr/>
              <p:nvPr/>
            </p:nvSpPr>
            <p:spPr>
              <a:xfrm>
                <a:off x="743902" y="2993958"/>
                <a:ext cx="35863" cy="35785"/>
              </a:xfrm>
              <a:custGeom>
                <a:rect b="b" l="l" r="r" t="t"/>
                <a:pathLst>
                  <a:path extrusionOk="0" h="455" w="456">
                    <a:moveTo>
                      <a:pt x="1"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9"/>
              <p:cNvSpPr/>
              <p:nvPr/>
            </p:nvSpPr>
            <p:spPr>
              <a:xfrm>
                <a:off x="738790" y="2989396"/>
                <a:ext cx="46087" cy="45458"/>
              </a:xfrm>
              <a:custGeom>
                <a:rect b="b" l="l" r="r" t="t"/>
                <a:pathLst>
                  <a:path extrusionOk="0" h="578" w="586">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9"/>
              <p:cNvSpPr/>
              <p:nvPr/>
            </p:nvSpPr>
            <p:spPr>
              <a:xfrm>
                <a:off x="835840" y="3085896"/>
                <a:ext cx="35785" cy="35785"/>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9"/>
              <p:cNvSpPr/>
              <p:nvPr/>
            </p:nvSpPr>
            <p:spPr>
              <a:xfrm>
                <a:off x="830728" y="3081098"/>
                <a:ext cx="46009" cy="44986"/>
              </a:xfrm>
              <a:custGeom>
                <a:rect b="b" l="l" r="r" t="t"/>
                <a:pathLst>
                  <a:path extrusionOk="0" h="572" w="585">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9"/>
              <p:cNvSpPr/>
              <p:nvPr/>
            </p:nvSpPr>
            <p:spPr>
              <a:xfrm>
                <a:off x="1099227" y="3149281"/>
                <a:ext cx="70861" cy="71569"/>
              </a:xfrm>
              <a:custGeom>
                <a:rect b="b" l="l" r="r" t="t"/>
                <a:pathLst>
                  <a:path extrusionOk="0" h="910" w="901">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9"/>
              <p:cNvSpPr/>
              <p:nvPr/>
            </p:nvSpPr>
            <p:spPr>
              <a:xfrm>
                <a:off x="822706" y="3648376"/>
                <a:ext cx="300669" cy="38773"/>
              </a:xfrm>
              <a:custGeom>
                <a:rect b="b" l="l" r="r" t="t"/>
                <a:pathLst>
                  <a:path extrusionOk="0" h="493" w="3823">
                    <a:moveTo>
                      <a:pt x="0" y="0"/>
                    </a:moveTo>
                    <a:lnTo>
                      <a:pt x="0" y="492"/>
                    </a:lnTo>
                    <a:lnTo>
                      <a:pt x="3822" y="492"/>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9"/>
              <p:cNvSpPr/>
              <p:nvPr/>
            </p:nvSpPr>
            <p:spPr>
              <a:xfrm>
                <a:off x="818302" y="3643972"/>
                <a:ext cx="309478" cy="47503"/>
              </a:xfrm>
              <a:custGeom>
                <a:rect b="b" l="l" r="r" t="t"/>
                <a:pathLst>
                  <a:path extrusionOk="0" h="604" w="3935">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9"/>
              <p:cNvSpPr/>
              <p:nvPr/>
            </p:nvSpPr>
            <p:spPr>
              <a:xfrm>
                <a:off x="950349" y="357688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9"/>
              <p:cNvSpPr/>
              <p:nvPr/>
            </p:nvSpPr>
            <p:spPr>
              <a:xfrm>
                <a:off x="946024" y="3572482"/>
                <a:ext cx="181754" cy="33661"/>
              </a:xfrm>
              <a:custGeom>
                <a:rect b="b" l="l" r="r" t="t"/>
                <a:pathLst>
                  <a:path extrusionOk="0" h="428" w="2311">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9"/>
              <p:cNvSpPr/>
              <p:nvPr/>
            </p:nvSpPr>
            <p:spPr>
              <a:xfrm>
                <a:off x="950349" y="350539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9"/>
              <p:cNvSpPr/>
              <p:nvPr/>
            </p:nvSpPr>
            <p:spPr>
              <a:xfrm>
                <a:off x="946024" y="3500285"/>
                <a:ext cx="181754" cy="34369"/>
              </a:xfrm>
              <a:custGeom>
                <a:rect b="b" l="l" r="r" t="t"/>
                <a:pathLst>
                  <a:path extrusionOk="0" h="437" w="2311">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9"/>
              <p:cNvSpPr/>
              <p:nvPr/>
            </p:nvSpPr>
            <p:spPr>
              <a:xfrm>
                <a:off x="1144449" y="3330093"/>
                <a:ext cx="583722" cy="544713"/>
              </a:xfrm>
              <a:custGeom>
                <a:rect b="b" l="l" r="r" t="t"/>
                <a:pathLst>
                  <a:path extrusionOk="0" h="6926" w="7422">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9"/>
              <p:cNvSpPr/>
              <p:nvPr/>
            </p:nvSpPr>
            <p:spPr>
              <a:xfrm>
                <a:off x="1151763" y="3325532"/>
                <a:ext cx="569880" cy="554229"/>
              </a:xfrm>
              <a:custGeom>
                <a:rect b="b" l="l" r="r" t="t"/>
                <a:pathLst>
                  <a:path extrusionOk="0" h="7047" w="7246">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9"/>
              <p:cNvSpPr/>
              <p:nvPr/>
            </p:nvSpPr>
            <p:spPr>
              <a:xfrm>
                <a:off x="1152471" y="3313892"/>
                <a:ext cx="621708" cy="544949"/>
              </a:xfrm>
              <a:custGeom>
                <a:rect b="b" l="l" r="r" t="t"/>
                <a:pathLst>
                  <a:path extrusionOk="0" h="6929" w="7905">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9"/>
              <p:cNvSpPr/>
              <p:nvPr/>
            </p:nvSpPr>
            <p:spPr>
              <a:xfrm>
                <a:off x="1178739" y="3308938"/>
                <a:ext cx="582306" cy="553993"/>
              </a:xfrm>
              <a:custGeom>
                <a:rect b="b" l="l" r="r" t="t"/>
                <a:pathLst>
                  <a:path extrusionOk="0" h="7044" w="7404">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9"/>
              <p:cNvSpPr/>
              <p:nvPr/>
            </p:nvSpPr>
            <p:spPr>
              <a:xfrm>
                <a:off x="1563950" y="3370439"/>
                <a:ext cx="117578" cy="119701"/>
              </a:xfrm>
              <a:custGeom>
                <a:rect b="b" l="l" r="r" t="t"/>
                <a:pathLst>
                  <a:path extrusionOk="0" h="1522" w="1495">
                    <a:moveTo>
                      <a:pt x="1" y="0"/>
                    </a:moveTo>
                    <a:lnTo>
                      <a:pt x="1494" y="1521"/>
                    </a:lnTo>
                    <a:cubicBezTo>
                      <a:pt x="1197" y="863"/>
                      <a:pt x="678" y="3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9"/>
              <p:cNvSpPr/>
              <p:nvPr/>
            </p:nvSpPr>
            <p:spPr>
              <a:xfrm>
                <a:off x="1555928" y="3363282"/>
                <a:ext cx="132836" cy="133386"/>
              </a:xfrm>
              <a:custGeom>
                <a:rect b="b" l="l" r="r" t="t"/>
                <a:pathLst>
                  <a:path extrusionOk="0" h="1696" w="1689">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9"/>
              <p:cNvSpPr/>
              <p:nvPr/>
            </p:nvSpPr>
            <p:spPr>
              <a:xfrm>
                <a:off x="1990058" y="3317117"/>
                <a:ext cx="47503" cy="47503"/>
              </a:xfrm>
              <a:custGeom>
                <a:rect b="b" l="l" r="r" t="t"/>
                <a:pathLst>
                  <a:path extrusionOk="0" h="604" w="604">
                    <a:moveTo>
                      <a:pt x="158" y="1"/>
                    </a:moveTo>
                    <a:lnTo>
                      <a:pt x="0" y="437"/>
                    </a:lnTo>
                    <a:lnTo>
                      <a:pt x="436" y="604"/>
                    </a:lnTo>
                    <a:lnTo>
                      <a:pt x="603" y="159"/>
                    </a:lnTo>
                    <a:lnTo>
                      <a:pt x="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9"/>
              <p:cNvSpPr/>
              <p:nvPr/>
            </p:nvSpPr>
            <p:spPr>
              <a:xfrm>
                <a:off x="1277991" y="3581212"/>
                <a:ext cx="151790" cy="76524"/>
              </a:xfrm>
              <a:custGeom>
                <a:rect b="b" l="l" r="r" t="t"/>
                <a:pathLst>
                  <a:path extrusionOk="0" h="973" w="193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9"/>
              <p:cNvSpPr/>
              <p:nvPr/>
            </p:nvSpPr>
            <p:spPr>
              <a:xfrm>
                <a:off x="1272879" y="3576887"/>
                <a:ext cx="161306" cy="85411"/>
              </a:xfrm>
              <a:custGeom>
                <a:rect b="b" l="l" r="r" t="t"/>
                <a:pathLst>
                  <a:path extrusionOk="0" h="1086" w="2051">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9"/>
              <p:cNvSpPr/>
              <p:nvPr/>
            </p:nvSpPr>
            <p:spPr>
              <a:xfrm>
                <a:off x="1310787" y="3484241"/>
                <a:ext cx="86198" cy="86905"/>
              </a:xfrm>
              <a:custGeom>
                <a:rect b="b" l="l" r="r" t="t"/>
                <a:pathLst>
                  <a:path extrusionOk="0" h="1105" w="1096">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9"/>
              <p:cNvSpPr/>
              <p:nvPr/>
            </p:nvSpPr>
            <p:spPr>
              <a:xfrm>
                <a:off x="1306383" y="3479837"/>
                <a:ext cx="95714" cy="95635"/>
              </a:xfrm>
              <a:custGeom>
                <a:rect b="b" l="l" r="r" t="t"/>
                <a:pathLst>
                  <a:path extrusionOk="0" h="1216" w="1217">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9"/>
              <p:cNvSpPr/>
              <p:nvPr/>
            </p:nvSpPr>
            <p:spPr>
              <a:xfrm>
                <a:off x="1499775" y="3581212"/>
                <a:ext cx="152576" cy="76524"/>
              </a:xfrm>
              <a:custGeom>
                <a:rect b="b" l="l" r="r" t="t"/>
                <a:pathLst>
                  <a:path extrusionOk="0" h="973" w="194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9"/>
              <p:cNvSpPr/>
              <p:nvPr/>
            </p:nvSpPr>
            <p:spPr>
              <a:xfrm>
                <a:off x="1495370" y="3576887"/>
                <a:ext cx="161306" cy="85411"/>
              </a:xfrm>
              <a:custGeom>
                <a:rect b="b" l="l" r="r" t="t"/>
                <a:pathLst>
                  <a:path extrusionOk="0" h="1086" w="2051">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9"/>
              <p:cNvSpPr/>
              <p:nvPr/>
            </p:nvSpPr>
            <p:spPr>
              <a:xfrm>
                <a:off x="1533278" y="3484241"/>
                <a:ext cx="86198" cy="86905"/>
              </a:xfrm>
              <a:custGeom>
                <a:rect b="b" l="l" r="r" t="t"/>
                <a:pathLst>
                  <a:path extrusionOk="0" h="1105" w="1096">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9"/>
              <p:cNvSpPr/>
              <p:nvPr/>
            </p:nvSpPr>
            <p:spPr>
              <a:xfrm>
                <a:off x="1528952" y="3479837"/>
                <a:ext cx="95635" cy="95635"/>
              </a:xfrm>
              <a:custGeom>
                <a:rect b="b" l="l" r="r" t="t"/>
                <a:pathLst>
                  <a:path extrusionOk="0" h="1216" w="1216">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9"/>
              <p:cNvSpPr/>
              <p:nvPr/>
            </p:nvSpPr>
            <p:spPr>
              <a:xfrm>
                <a:off x="1374962" y="3594346"/>
                <a:ext cx="172317" cy="86512"/>
              </a:xfrm>
              <a:custGeom>
                <a:rect b="b" l="l" r="r" t="t"/>
                <a:pathLst>
                  <a:path extrusionOk="0" h="1100" w="2191">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9"/>
              <p:cNvSpPr/>
              <p:nvPr/>
            </p:nvSpPr>
            <p:spPr>
              <a:xfrm>
                <a:off x="1370637" y="3590021"/>
                <a:ext cx="180968" cy="95635"/>
              </a:xfrm>
              <a:custGeom>
                <a:rect b="b" l="l" r="r" t="t"/>
                <a:pathLst>
                  <a:path extrusionOk="0" h="1216" w="2301">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9"/>
              <p:cNvSpPr/>
              <p:nvPr/>
            </p:nvSpPr>
            <p:spPr>
              <a:xfrm>
                <a:off x="1412949" y="3484241"/>
                <a:ext cx="97837" cy="98545"/>
              </a:xfrm>
              <a:custGeom>
                <a:rect b="b" l="l" r="r" t="t"/>
                <a:pathLst>
                  <a:path extrusionOk="0" h="1253" w="1244">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9"/>
              <p:cNvSpPr/>
              <p:nvPr/>
            </p:nvSpPr>
            <p:spPr>
              <a:xfrm>
                <a:off x="1407837" y="3479837"/>
                <a:ext cx="107354" cy="107354"/>
              </a:xfrm>
              <a:custGeom>
                <a:rect b="b" l="l" r="r" t="t"/>
                <a:pathLst>
                  <a:path extrusionOk="0" h="1365" w="1365">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9"/>
              <p:cNvSpPr/>
              <p:nvPr/>
            </p:nvSpPr>
            <p:spPr>
              <a:xfrm>
                <a:off x="1985653" y="3311847"/>
                <a:ext cx="57019" cy="56469"/>
              </a:xfrm>
              <a:custGeom>
                <a:rect b="b" l="l" r="r" t="t"/>
                <a:pathLst>
                  <a:path extrusionOk="0" h="718" w="725">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9"/>
              <p:cNvSpPr/>
              <p:nvPr/>
            </p:nvSpPr>
            <p:spPr>
              <a:xfrm>
                <a:off x="1707716" y="3340239"/>
                <a:ext cx="302085" cy="134566"/>
              </a:xfrm>
              <a:custGeom>
                <a:rect b="b" l="l" r="r" t="t"/>
                <a:pathLst>
                  <a:path extrusionOk="0" h="1711" w="3841">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12" name="Shape 512"/>
        <p:cNvGrpSpPr/>
        <p:nvPr/>
      </p:nvGrpSpPr>
      <p:grpSpPr>
        <a:xfrm>
          <a:off x="0" y="0"/>
          <a:ext cx="0" cy="0"/>
          <a:chOff x="0" y="0"/>
          <a:chExt cx="0" cy="0"/>
        </a:xfrm>
      </p:grpSpPr>
      <p:grpSp>
        <p:nvGrpSpPr>
          <p:cNvPr id="513" name="Google Shape;513;p20"/>
          <p:cNvGrpSpPr/>
          <p:nvPr/>
        </p:nvGrpSpPr>
        <p:grpSpPr>
          <a:xfrm>
            <a:off x="518850" y="392550"/>
            <a:ext cx="8106300" cy="4358400"/>
            <a:chOff x="518850" y="392550"/>
            <a:chExt cx="8106300" cy="4358400"/>
          </a:xfrm>
        </p:grpSpPr>
        <p:grpSp>
          <p:nvGrpSpPr>
            <p:cNvPr id="514" name="Google Shape;514;p20"/>
            <p:cNvGrpSpPr/>
            <p:nvPr/>
          </p:nvGrpSpPr>
          <p:grpSpPr>
            <a:xfrm>
              <a:off x="518850" y="392550"/>
              <a:ext cx="8106300" cy="396000"/>
              <a:chOff x="518850" y="385283"/>
              <a:chExt cx="8106300" cy="396000"/>
            </a:xfrm>
          </p:grpSpPr>
          <p:cxnSp>
            <p:nvCxnSpPr>
              <p:cNvPr id="515" name="Google Shape;515;p20"/>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516" name="Google Shape;516;p20"/>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517" name="Google Shape;517;p20"/>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518" name="Google Shape;518;p20"/>
            <p:cNvGrpSpPr/>
            <p:nvPr/>
          </p:nvGrpSpPr>
          <p:grpSpPr>
            <a:xfrm rot="10800000">
              <a:off x="518850" y="4354950"/>
              <a:ext cx="8106300" cy="396000"/>
              <a:chOff x="518850" y="385283"/>
              <a:chExt cx="8106300" cy="396000"/>
            </a:xfrm>
          </p:grpSpPr>
          <p:cxnSp>
            <p:nvCxnSpPr>
              <p:cNvPr id="519" name="Google Shape;519;p20"/>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520" name="Google Shape;520;p20"/>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521" name="Google Shape;521;p20"/>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grpSp>
        <p:nvGrpSpPr>
          <p:cNvPr id="522" name="Google Shape;522;p20"/>
          <p:cNvGrpSpPr/>
          <p:nvPr/>
        </p:nvGrpSpPr>
        <p:grpSpPr>
          <a:xfrm>
            <a:off x="5441862" y="1343334"/>
            <a:ext cx="2955370" cy="2456833"/>
            <a:chOff x="5475412" y="1860275"/>
            <a:chExt cx="2955370" cy="2456833"/>
          </a:xfrm>
        </p:grpSpPr>
        <p:sp>
          <p:nvSpPr>
            <p:cNvPr id="523" name="Google Shape;523;p20"/>
            <p:cNvSpPr/>
            <p:nvPr/>
          </p:nvSpPr>
          <p:spPr>
            <a:xfrm>
              <a:off x="5581433" y="2425462"/>
              <a:ext cx="115169" cy="115739"/>
            </a:xfrm>
            <a:custGeom>
              <a:rect b="b" l="l" r="r" t="t"/>
              <a:pathLst>
                <a:path extrusionOk="0" h="2033" w="2023">
                  <a:moveTo>
                    <a:pt x="1011" y="186"/>
                  </a:moveTo>
                  <a:lnTo>
                    <a:pt x="1299" y="706"/>
                  </a:lnTo>
                  <a:cubicBezTo>
                    <a:pt x="1299" y="715"/>
                    <a:pt x="1308" y="724"/>
                    <a:pt x="1318" y="734"/>
                  </a:cubicBezTo>
                  <a:lnTo>
                    <a:pt x="1846" y="1021"/>
                  </a:lnTo>
                  <a:lnTo>
                    <a:pt x="1318" y="1309"/>
                  </a:lnTo>
                  <a:cubicBezTo>
                    <a:pt x="1308" y="1309"/>
                    <a:pt x="1299" y="1318"/>
                    <a:pt x="1299" y="1327"/>
                  </a:cubicBezTo>
                  <a:lnTo>
                    <a:pt x="1011" y="1856"/>
                  </a:lnTo>
                  <a:lnTo>
                    <a:pt x="724" y="1327"/>
                  </a:lnTo>
                  <a:cubicBezTo>
                    <a:pt x="715" y="1318"/>
                    <a:pt x="705" y="1309"/>
                    <a:pt x="696" y="1299"/>
                  </a:cubicBezTo>
                  <a:lnTo>
                    <a:pt x="177" y="1021"/>
                  </a:lnTo>
                  <a:lnTo>
                    <a:pt x="696" y="734"/>
                  </a:lnTo>
                  <a:cubicBezTo>
                    <a:pt x="705" y="724"/>
                    <a:pt x="715" y="715"/>
                    <a:pt x="724" y="706"/>
                  </a:cubicBezTo>
                  <a:lnTo>
                    <a:pt x="1011" y="186"/>
                  </a:lnTo>
                  <a:close/>
                  <a:moveTo>
                    <a:pt x="1011" y="1"/>
                  </a:moveTo>
                  <a:cubicBezTo>
                    <a:pt x="993" y="1"/>
                    <a:pt x="974" y="19"/>
                    <a:pt x="956" y="38"/>
                  </a:cubicBezTo>
                  <a:lnTo>
                    <a:pt x="631" y="641"/>
                  </a:lnTo>
                  <a:lnTo>
                    <a:pt x="28" y="965"/>
                  </a:lnTo>
                  <a:cubicBezTo>
                    <a:pt x="10" y="975"/>
                    <a:pt x="0" y="993"/>
                    <a:pt x="0" y="1012"/>
                  </a:cubicBezTo>
                  <a:cubicBezTo>
                    <a:pt x="0" y="1040"/>
                    <a:pt x="10" y="1058"/>
                    <a:pt x="28" y="1068"/>
                  </a:cubicBezTo>
                  <a:lnTo>
                    <a:pt x="631" y="1401"/>
                  </a:lnTo>
                  <a:lnTo>
                    <a:pt x="956" y="2004"/>
                  </a:lnTo>
                  <a:cubicBezTo>
                    <a:pt x="965" y="2023"/>
                    <a:pt x="984" y="2032"/>
                    <a:pt x="1011" y="2032"/>
                  </a:cubicBezTo>
                  <a:cubicBezTo>
                    <a:pt x="1030" y="2032"/>
                    <a:pt x="1049" y="2023"/>
                    <a:pt x="1058" y="2004"/>
                  </a:cubicBezTo>
                  <a:lnTo>
                    <a:pt x="1392" y="1401"/>
                  </a:lnTo>
                  <a:lnTo>
                    <a:pt x="1995" y="1068"/>
                  </a:lnTo>
                  <a:cubicBezTo>
                    <a:pt x="2013" y="1058"/>
                    <a:pt x="2023" y="1040"/>
                    <a:pt x="2023" y="1021"/>
                  </a:cubicBezTo>
                  <a:cubicBezTo>
                    <a:pt x="2023" y="1003"/>
                    <a:pt x="2013" y="984"/>
                    <a:pt x="1995" y="965"/>
                  </a:cubicBezTo>
                  <a:lnTo>
                    <a:pt x="1392" y="641"/>
                  </a:lnTo>
                  <a:lnTo>
                    <a:pt x="1067" y="38"/>
                  </a:lnTo>
                  <a:cubicBezTo>
                    <a:pt x="1049" y="19"/>
                    <a:pt x="1030" y="1"/>
                    <a:pt x="10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0"/>
            <p:cNvSpPr/>
            <p:nvPr/>
          </p:nvSpPr>
          <p:spPr>
            <a:xfrm>
              <a:off x="8233235" y="2755955"/>
              <a:ext cx="67690" cy="67633"/>
            </a:xfrm>
            <a:custGeom>
              <a:rect b="b" l="l" r="r" t="t"/>
              <a:pathLst>
                <a:path extrusionOk="0" h="1188" w="1189">
                  <a:moveTo>
                    <a:pt x="594" y="177"/>
                  </a:moveTo>
                  <a:lnTo>
                    <a:pt x="734" y="436"/>
                  </a:lnTo>
                  <a:cubicBezTo>
                    <a:pt x="743" y="446"/>
                    <a:pt x="752" y="455"/>
                    <a:pt x="761" y="455"/>
                  </a:cubicBezTo>
                  <a:lnTo>
                    <a:pt x="1012" y="594"/>
                  </a:lnTo>
                  <a:lnTo>
                    <a:pt x="752" y="733"/>
                  </a:lnTo>
                  <a:cubicBezTo>
                    <a:pt x="743" y="743"/>
                    <a:pt x="743" y="752"/>
                    <a:pt x="734" y="761"/>
                  </a:cubicBezTo>
                  <a:lnTo>
                    <a:pt x="594" y="1012"/>
                  </a:lnTo>
                  <a:lnTo>
                    <a:pt x="455" y="761"/>
                  </a:lnTo>
                  <a:cubicBezTo>
                    <a:pt x="446" y="752"/>
                    <a:pt x="437" y="743"/>
                    <a:pt x="427" y="733"/>
                  </a:cubicBezTo>
                  <a:lnTo>
                    <a:pt x="177" y="594"/>
                  </a:lnTo>
                  <a:lnTo>
                    <a:pt x="437" y="455"/>
                  </a:lnTo>
                  <a:cubicBezTo>
                    <a:pt x="446" y="446"/>
                    <a:pt x="446" y="446"/>
                    <a:pt x="455" y="436"/>
                  </a:cubicBezTo>
                  <a:lnTo>
                    <a:pt x="594" y="177"/>
                  </a:lnTo>
                  <a:close/>
                  <a:moveTo>
                    <a:pt x="594" y="0"/>
                  </a:moveTo>
                  <a:cubicBezTo>
                    <a:pt x="576" y="0"/>
                    <a:pt x="557" y="10"/>
                    <a:pt x="548" y="28"/>
                  </a:cubicBezTo>
                  <a:lnTo>
                    <a:pt x="362" y="362"/>
                  </a:lnTo>
                  <a:lnTo>
                    <a:pt x="29" y="548"/>
                  </a:lnTo>
                  <a:cubicBezTo>
                    <a:pt x="10" y="557"/>
                    <a:pt x="1" y="576"/>
                    <a:pt x="1" y="594"/>
                  </a:cubicBezTo>
                  <a:cubicBezTo>
                    <a:pt x="1" y="613"/>
                    <a:pt x="10" y="631"/>
                    <a:pt x="29" y="640"/>
                  </a:cubicBezTo>
                  <a:lnTo>
                    <a:pt x="362" y="826"/>
                  </a:lnTo>
                  <a:lnTo>
                    <a:pt x="539" y="1160"/>
                  </a:lnTo>
                  <a:cubicBezTo>
                    <a:pt x="548" y="1179"/>
                    <a:pt x="576" y="1188"/>
                    <a:pt x="594" y="1188"/>
                  </a:cubicBezTo>
                  <a:cubicBezTo>
                    <a:pt x="613" y="1188"/>
                    <a:pt x="632" y="1179"/>
                    <a:pt x="641" y="1160"/>
                  </a:cubicBezTo>
                  <a:lnTo>
                    <a:pt x="826" y="826"/>
                  </a:lnTo>
                  <a:lnTo>
                    <a:pt x="1160" y="650"/>
                  </a:lnTo>
                  <a:cubicBezTo>
                    <a:pt x="1179" y="640"/>
                    <a:pt x="1188" y="622"/>
                    <a:pt x="1188" y="594"/>
                  </a:cubicBezTo>
                  <a:cubicBezTo>
                    <a:pt x="1188" y="576"/>
                    <a:pt x="1179" y="557"/>
                    <a:pt x="1160" y="548"/>
                  </a:cubicBezTo>
                  <a:lnTo>
                    <a:pt x="826" y="362"/>
                  </a:lnTo>
                  <a:lnTo>
                    <a:pt x="650" y="28"/>
                  </a:lnTo>
                  <a:cubicBezTo>
                    <a:pt x="641" y="10"/>
                    <a:pt x="613" y="0"/>
                    <a:pt x="5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a:off x="5475412" y="3604065"/>
              <a:ext cx="119382" cy="119439"/>
            </a:xfrm>
            <a:custGeom>
              <a:rect b="b" l="l" r="r" t="t"/>
              <a:pathLst>
                <a:path extrusionOk="0" h="2098" w="2097">
                  <a:moveTo>
                    <a:pt x="1048" y="177"/>
                  </a:moveTo>
                  <a:lnTo>
                    <a:pt x="1345" y="724"/>
                  </a:lnTo>
                  <a:cubicBezTo>
                    <a:pt x="1354" y="733"/>
                    <a:pt x="1364" y="743"/>
                    <a:pt x="1373" y="752"/>
                  </a:cubicBezTo>
                  <a:lnTo>
                    <a:pt x="1911" y="1049"/>
                  </a:lnTo>
                  <a:lnTo>
                    <a:pt x="1364" y="1346"/>
                  </a:lnTo>
                  <a:cubicBezTo>
                    <a:pt x="1354" y="1355"/>
                    <a:pt x="1345" y="1364"/>
                    <a:pt x="1345" y="1374"/>
                  </a:cubicBezTo>
                  <a:lnTo>
                    <a:pt x="1048" y="1912"/>
                  </a:lnTo>
                  <a:lnTo>
                    <a:pt x="752" y="1364"/>
                  </a:lnTo>
                  <a:cubicBezTo>
                    <a:pt x="742" y="1355"/>
                    <a:pt x="733" y="1355"/>
                    <a:pt x="724" y="1346"/>
                  </a:cubicBezTo>
                  <a:lnTo>
                    <a:pt x="176" y="1049"/>
                  </a:lnTo>
                  <a:lnTo>
                    <a:pt x="724" y="752"/>
                  </a:lnTo>
                  <a:cubicBezTo>
                    <a:pt x="733" y="743"/>
                    <a:pt x="742" y="733"/>
                    <a:pt x="752" y="724"/>
                  </a:cubicBezTo>
                  <a:lnTo>
                    <a:pt x="1048" y="177"/>
                  </a:lnTo>
                  <a:close/>
                  <a:moveTo>
                    <a:pt x="1048" y="1"/>
                  </a:moveTo>
                  <a:cubicBezTo>
                    <a:pt x="1030" y="1"/>
                    <a:pt x="1011" y="10"/>
                    <a:pt x="1002" y="28"/>
                  </a:cubicBezTo>
                  <a:lnTo>
                    <a:pt x="659" y="650"/>
                  </a:lnTo>
                  <a:lnTo>
                    <a:pt x="28" y="993"/>
                  </a:lnTo>
                  <a:cubicBezTo>
                    <a:pt x="9" y="1002"/>
                    <a:pt x="0" y="1021"/>
                    <a:pt x="0" y="1040"/>
                  </a:cubicBezTo>
                  <a:cubicBezTo>
                    <a:pt x="0" y="1067"/>
                    <a:pt x="9" y="1086"/>
                    <a:pt x="28" y="1095"/>
                  </a:cubicBezTo>
                  <a:lnTo>
                    <a:pt x="649" y="1438"/>
                  </a:lnTo>
                  <a:lnTo>
                    <a:pt x="993" y="2060"/>
                  </a:lnTo>
                  <a:cubicBezTo>
                    <a:pt x="1002" y="2079"/>
                    <a:pt x="1021" y="2097"/>
                    <a:pt x="1039" y="2097"/>
                  </a:cubicBezTo>
                  <a:cubicBezTo>
                    <a:pt x="1067" y="2097"/>
                    <a:pt x="1085" y="2079"/>
                    <a:pt x="1095" y="2060"/>
                  </a:cubicBezTo>
                  <a:lnTo>
                    <a:pt x="1438" y="1438"/>
                  </a:lnTo>
                  <a:lnTo>
                    <a:pt x="2060" y="1095"/>
                  </a:lnTo>
                  <a:cubicBezTo>
                    <a:pt x="2078" y="1086"/>
                    <a:pt x="2097" y="1067"/>
                    <a:pt x="2097" y="1049"/>
                  </a:cubicBezTo>
                  <a:cubicBezTo>
                    <a:pt x="2097" y="1030"/>
                    <a:pt x="2078" y="1012"/>
                    <a:pt x="2060" y="993"/>
                  </a:cubicBezTo>
                  <a:lnTo>
                    <a:pt x="1438" y="659"/>
                  </a:lnTo>
                  <a:lnTo>
                    <a:pt x="1104" y="28"/>
                  </a:lnTo>
                  <a:cubicBezTo>
                    <a:pt x="1085" y="10"/>
                    <a:pt x="1067" y="1"/>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0"/>
            <p:cNvSpPr/>
            <p:nvPr/>
          </p:nvSpPr>
          <p:spPr>
            <a:xfrm>
              <a:off x="8311913" y="3834088"/>
              <a:ext cx="118870" cy="118870"/>
            </a:xfrm>
            <a:custGeom>
              <a:rect b="b" l="l" r="r" t="t"/>
              <a:pathLst>
                <a:path extrusionOk="0" h="2088" w="2088">
                  <a:moveTo>
                    <a:pt x="1048" y="176"/>
                  </a:moveTo>
                  <a:lnTo>
                    <a:pt x="1345" y="724"/>
                  </a:lnTo>
                  <a:cubicBezTo>
                    <a:pt x="1345" y="733"/>
                    <a:pt x="1355" y="742"/>
                    <a:pt x="1364" y="742"/>
                  </a:cubicBezTo>
                  <a:lnTo>
                    <a:pt x="1911" y="1049"/>
                  </a:lnTo>
                  <a:lnTo>
                    <a:pt x="1364" y="1345"/>
                  </a:lnTo>
                  <a:cubicBezTo>
                    <a:pt x="1355" y="1345"/>
                    <a:pt x="1345" y="1355"/>
                    <a:pt x="1336" y="1364"/>
                  </a:cubicBezTo>
                  <a:lnTo>
                    <a:pt x="1039" y="1911"/>
                  </a:lnTo>
                  <a:lnTo>
                    <a:pt x="742" y="1364"/>
                  </a:lnTo>
                  <a:cubicBezTo>
                    <a:pt x="742" y="1355"/>
                    <a:pt x="733" y="1345"/>
                    <a:pt x="724" y="1345"/>
                  </a:cubicBezTo>
                  <a:lnTo>
                    <a:pt x="176" y="1039"/>
                  </a:lnTo>
                  <a:lnTo>
                    <a:pt x="724" y="742"/>
                  </a:lnTo>
                  <a:cubicBezTo>
                    <a:pt x="733" y="742"/>
                    <a:pt x="742" y="733"/>
                    <a:pt x="742" y="724"/>
                  </a:cubicBezTo>
                  <a:lnTo>
                    <a:pt x="1048" y="176"/>
                  </a:lnTo>
                  <a:close/>
                  <a:moveTo>
                    <a:pt x="1048" y="0"/>
                  </a:moveTo>
                  <a:cubicBezTo>
                    <a:pt x="1030" y="0"/>
                    <a:pt x="1011" y="10"/>
                    <a:pt x="993" y="28"/>
                  </a:cubicBezTo>
                  <a:lnTo>
                    <a:pt x="650" y="650"/>
                  </a:lnTo>
                  <a:lnTo>
                    <a:pt x="28" y="993"/>
                  </a:lnTo>
                  <a:cubicBezTo>
                    <a:pt x="9" y="1002"/>
                    <a:pt x="0" y="1021"/>
                    <a:pt x="0" y="1039"/>
                  </a:cubicBezTo>
                  <a:cubicBezTo>
                    <a:pt x="0" y="1058"/>
                    <a:pt x="9" y="1076"/>
                    <a:pt x="28" y="1095"/>
                  </a:cubicBezTo>
                  <a:lnTo>
                    <a:pt x="650" y="1438"/>
                  </a:lnTo>
                  <a:lnTo>
                    <a:pt x="993" y="2060"/>
                  </a:lnTo>
                  <a:cubicBezTo>
                    <a:pt x="1002" y="2078"/>
                    <a:pt x="1021" y="2087"/>
                    <a:pt x="1039" y="2087"/>
                  </a:cubicBezTo>
                  <a:cubicBezTo>
                    <a:pt x="1067" y="2087"/>
                    <a:pt x="1086" y="2078"/>
                    <a:pt x="1095" y="2060"/>
                  </a:cubicBezTo>
                  <a:lnTo>
                    <a:pt x="1438" y="1438"/>
                  </a:lnTo>
                  <a:lnTo>
                    <a:pt x="2060" y="1095"/>
                  </a:lnTo>
                  <a:cubicBezTo>
                    <a:pt x="2078" y="1086"/>
                    <a:pt x="2087" y="1067"/>
                    <a:pt x="2087" y="1049"/>
                  </a:cubicBezTo>
                  <a:cubicBezTo>
                    <a:pt x="2087" y="1021"/>
                    <a:pt x="2078" y="1002"/>
                    <a:pt x="2060" y="993"/>
                  </a:cubicBezTo>
                  <a:lnTo>
                    <a:pt x="1438" y="650"/>
                  </a:lnTo>
                  <a:lnTo>
                    <a:pt x="1095" y="28"/>
                  </a:lnTo>
                  <a:cubicBezTo>
                    <a:pt x="1086" y="10"/>
                    <a:pt x="1067"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0"/>
            <p:cNvSpPr/>
            <p:nvPr/>
          </p:nvSpPr>
          <p:spPr>
            <a:xfrm>
              <a:off x="8015063" y="1953753"/>
              <a:ext cx="6945" cy="42811"/>
            </a:xfrm>
            <a:custGeom>
              <a:rect b="b" l="l" r="r" t="t"/>
              <a:pathLst>
                <a:path extrusionOk="0" h="752" w="122">
                  <a:moveTo>
                    <a:pt x="66" y="0"/>
                  </a:moveTo>
                  <a:cubicBezTo>
                    <a:pt x="29" y="0"/>
                    <a:pt x="1" y="19"/>
                    <a:pt x="1" y="56"/>
                  </a:cubicBezTo>
                  <a:lnTo>
                    <a:pt x="1" y="696"/>
                  </a:lnTo>
                  <a:cubicBezTo>
                    <a:pt x="1" y="733"/>
                    <a:pt x="29" y="752"/>
                    <a:pt x="66" y="752"/>
                  </a:cubicBezTo>
                  <a:cubicBezTo>
                    <a:pt x="93" y="752"/>
                    <a:pt x="121" y="724"/>
                    <a:pt x="121" y="696"/>
                  </a:cubicBezTo>
                  <a:lnTo>
                    <a:pt x="121" y="56"/>
                  </a:lnTo>
                  <a:cubicBezTo>
                    <a:pt x="121" y="19"/>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0"/>
            <p:cNvSpPr/>
            <p:nvPr/>
          </p:nvSpPr>
          <p:spPr>
            <a:xfrm>
              <a:off x="8015063" y="2047230"/>
              <a:ext cx="6945" cy="43381"/>
            </a:xfrm>
            <a:custGeom>
              <a:rect b="b" l="l" r="r" t="t"/>
              <a:pathLst>
                <a:path extrusionOk="0" h="762" w="122">
                  <a:moveTo>
                    <a:pt x="66" y="0"/>
                  </a:moveTo>
                  <a:cubicBezTo>
                    <a:pt x="29" y="0"/>
                    <a:pt x="1" y="28"/>
                    <a:pt x="1" y="56"/>
                  </a:cubicBezTo>
                  <a:lnTo>
                    <a:pt x="1" y="696"/>
                  </a:lnTo>
                  <a:cubicBezTo>
                    <a:pt x="1" y="733"/>
                    <a:pt x="29" y="761"/>
                    <a:pt x="66" y="761"/>
                  </a:cubicBezTo>
                  <a:cubicBezTo>
                    <a:pt x="93" y="761"/>
                    <a:pt x="121" y="733"/>
                    <a:pt x="121" y="696"/>
                  </a:cubicBezTo>
                  <a:lnTo>
                    <a:pt x="121" y="56"/>
                  </a:lnTo>
                  <a:cubicBezTo>
                    <a:pt x="121" y="28"/>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0"/>
            <p:cNvSpPr/>
            <p:nvPr/>
          </p:nvSpPr>
          <p:spPr>
            <a:xfrm>
              <a:off x="8044097" y="2018709"/>
              <a:ext cx="42868" cy="6376"/>
            </a:xfrm>
            <a:custGeom>
              <a:rect b="b" l="l" r="r" t="t"/>
              <a:pathLst>
                <a:path extrusionOk="0" h="112" w="753">
                  <a:moveTo>
                    <a:pt x="57" y="0"/>
                  </a:moveTo>
                  <a:cubicBezTo>
                    <a:pt x="19" y="0"/>
                    <a:pt x="1" y="28"/>
                    <a:pt x="1" y="56"/>
                  </a:cubicBezTo>
                  <a:cubicBezTo>
                    <a:pt x="1" y="93"/>
                    <a:pt x="19" y="112"/>
                    <a:pt x="57" y="112"/>
                  </a:cubicBezTo>
                  <a:lnTo>
                    <a:pt x="697" y="112"/>
                  </a:lnTo>
                  <a:cubicBezTo>
                    <a:pt x="724" y="112"/>
                    <a:pt x="752" y="93"/>
                    <a:pt x="752" y="56"/>
                  </a:cubicBezTo>
                  <a:cubicBezTo>
                    <a:pt x="752" y="28"/>
                    <a:pt x="734"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0"/>
            <p:cNvSpPr/>
            <p:nvPr/>
          </p:nvSpPr>
          <p:spPr>
            <a:xfrm>
              <a:off x="7950107" y="2018709"/>
              <a:ext cx="43381" cy="6376"/>
            </a:xfrm>
            <a:custGeom>
              <a:rect b="b" l="l" r="r" t="t"/>
              <a:pathLst>
                <a:path extrusionOk="0" h="112" w="762">
                  <a:moveTo>
                    <a:pt x="56" y="0"/>
                  </a:moveTo>
                  <a:cubicBezTo>
                    <a:pt x="28" y="0"/>
                    <a:pt x="1" y="28"/>
                    <a:pt x="1" y="56"/>
                  </a:cubicBezTo>
                  <a:cubicBezTo>
                    <a:pt x="1" y="93"/>
                    <a:pt x="28" y="112"/>
                    <a:pt x="56" y="112"/>
                  </a:cubicBezTo>
                  <a:lnTo>
                    <a:pt x="706" y="112"/>
                  </a:lnTo>
                  <a:cubicBezTo>
                    <a:pt x="734" y="112"/>
                    <a:pt x="761" y="93"/>
                    <a:pt x="761" y="56"/>
                  </a:cubicBezTo>
                  <a:cubicBezTo>
                    <a:pt x="761" y="28"/>
                    <a:pt x="734"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0"/>
            <p:cNvSpPr/>
            <p:nvPr/>
          </p:nvSpPr>
          <p:spPr>
            <a:xfrm>
              <a:off x="7972309" y="2041936"/>
              <a:ext cx="25903" cy="25960"/>
            </a:xfrm>
            <a:custGeom>
              <a:rect b="b" l="l" r="r" t="t"/>
              <a:pathLst>
                <a:path extrusionOk="0" h="456" w="455">
                  <a:moveTo>
                    <a:pt x="0" y="455"/>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0"/>
            <p:cNvSpPr/>
            <p:nvPr/>
          </p:nvSpPr>
          <p:spPr>
            <a:xfrm>
              <a:off x="7969121" y="2039032"/>
              <a:ext cx="32792" cy="32564"/>
            </a:xfrm>
            <a:custGeom>
              <a:rect b="b" l="l" r="r" t="t"/>
              <a:pathLst>
                <a:path extrusionOk="0" h="572" w="576">
                  <a:moveTo>
                    <a:pt x="512" y="1"/>
                  </a:moveTo>
                  <a:cubicBezTo>
                    <a:pt x="497" y="1"/>
                    <a:pt x="483" y="5"/>
                    <a:pt x="474" y="14"/>
                  </a:cubicBezTo>
                  <a:lnTo>
                    <a:pt x="19" y="469"/>
                  </a:lnTo>
                  <a:cubicBezTo>
                    <a:pt x="1" y="488"/>
                    <a:pt x="1" y="525"/>
                    <a:pt x="19" y="553"/>
                  </a:cubicBezTo>
                  <a:cubicBezTo>
                    <a:pt x="28" y="562"/>
                    <a:pt x="47" y="571"/>
                    <a:pt x="56" y="571"/>
                  </a:cubicBezTo>
                  <a:cubicBezTo>
                    <a:pt x="75" y="571"/>
                    <a:pt x="93" y="562"/>
                    <a:pt x="103" y="553"/>
                  </a:cubicBezTo>
                  <a:lnTo>
                    <a:pt x="557" y="98"/>
                  </a:lnTo>
                  <a:cubicBezTo>
                    <a:pt x="576" y="70"/>
                    <a:pt x="576" y="33"/>
                    <a:pt x="557" y="14"/>
                  </a:cubicBezTo>
                  <a:cubicBezTo>
                    <a:pt x="543" y="5"/>
                    <a:pt x="527" y="1"/>
                    <a:pt x="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0"/>
            <p:cNvSpPr/>
            <p:nvPr/>
          </p:nvSpPr>
          <p:spPr>
            <a:xfrm>
              <a:off x="8038859" y="1975898"/>
              <a:ext cx="25903" cy="25960"/>
            </a:xfrm>
            <a:custGeom>
              <a:rect b="b" l="l" r="r" t="t"/>
              <a:pathLst>
                <a:path extrusionOk="0" h="456" w="455">
                  <a:moveTo>
                    <a:pt x="0" y="456"/>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0"/>
            <p:cNvSpPr/>
            <p:nvPr/>
          </p:nvSpPr>
          <p:spPr>
            <a:xfrm>
              <a:off x="8035159" y="1972653"/>
              <a:ext cx="33304" cy="32393"/>
            </a:xfrm>
            <a:custGeom>
              <a:rect b="b" l="l" r="r" t="t"/>
              <a:pathLst>
                <a:path extrusionOk="0" h="569" w="585">
                  <a:moveTo>
                    <a:pt x="519" y="0"/>
                  </a:moveTo>
                  <a:cubicBezTo>
                    <a:pt x="503" y="0"/>
                    <a:pt x="487" y="7"/>
                    <a:pt x="473" y="21"/>
                  </a:cubicBezTo>
                  <a:lnTo>
                    <a:pt x="28" y="466"/>
                  </a:lnTo>
                  <a:cubicBezTo>
                    <a:pt x="0" y="494"/>
                    <a:pt x="0" y="531"/>
                    <a:pt x="28" y="550"/>
                  </a:cubicBezTo>
                  <a:cubicBezTo>
                    <a:pt x="37" y="568"/>
                    <a:pt x="47" y="568"/>
                    <a:pt x="65" y="568"/>
                  </a:cubicBezTo>
                  <a:cubicBezTo>
                    <a:pt x="84" y="568"/>
                    <a:pt x="93" y="568"/>
                    <a:pt x="112" y="550"/>
                  </a:cubicBezTo>
                  <a:lnTo>
                    <a:pt x="557" y="95"/>
                  </a:lnTo>
                  <a:cubicBezTo>
                    <a:pt x="585" y="77"/>
                    <a:pt x="585" y="39"/>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0"/>
            <p:cNvSpPr/>
            <p:nvPr/>
          </p:nvSpPr>
          <p:spPr>
            <a:xfrm>
              <a:off x="7972309" y="1975898"/>
              <a:ext cx="25903" cy="25960"/>
            </a:xfrm>
            <a:custGeom>
              <a:rect b="b" l="l" r="r" t="t"/>
              <a:pathLst>
                <a:path extrusionOk="0" h="456" w="455">
                  <a:moveTo>
                    <a:pt x="0" y="1"/>
                  </a:moveTo>
                  <a:lnTo>
                    <a:pt x="455" y="4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0"/>
            <p:cNvSpPr/>
            <p:nvPr/>
          </p:nvSpPr>
          <p:spPr>
            <a:xfrm>
              <a:off x="7969121" y="1972653"/>
              <a:ext cx="32792" cy="32393"/>
            </a:xfrm>
            <a:custGeom>
              <a:rect b="b" l="l" r="r" t="t"/>
              <a:pathLst>
                <a:path extrusionOk="0" h="569" w="576">
                  <a:moveTo>
                    <a:pt x="61" y="0"/>
                  </a:moveTo>
                  <a:cubicBezTo>
                    <a:pt x="47" y="0"/>
                    <a:pt x="33" y="7"/>
                    <a:pt x="19" y="21"/>
                  </a:cubicBezTo>
                  <a:cubicBezTo>
                    <a:pt x="1" y="39"/>
                    <a:pt x="1" y="77"/>
                    <a:pt x="19" y="95"/>
                  </a:cubicBezTo>
                  <a:lnTo>
                    <a:pt x="474" y="550"/>
                  </a:lnTo>
                  <a:cubicBezTo>
                    <a:pt x="483" y="568"/>
                    <a:pt x="502" y="568"/>
                    <a:pt x="511" y="568"/>
                  </a:cubicBezTo>
                  <a:cubicBezTo>
                    <a:pt x="529" y="568"/>
                    <a:pt x="548" y="568"/>
                    <a:pt x="557" y="550"/>
                  </a:cubicBezTo>
                  <a:cubicBezTo>
                    <a:pt x="576" y="531"/>
                    <a:pt x="576" y="494"/>
                    <a:pt x="557" y="466"/>
                  </a:cubicBezTo>
                  <a:lnTo>
                    <a:pt x="103" y="21"/>
                  </a:lnTo>
                  <a:cubicBezTo>
                    <a:pt x="89" y="7"/>
                    <a:pt x="75"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0"/>
            <p:cNvSpPr/>
            <p:nvPr/>
          </p:nvSpPr>
          <p:spPr>
            <a:xfrm>
              <a:off x="8038859" y="2041936"/>
              <a:ext cx="25903" cy="25960"/>
            </a:xfrm>
            <a:custGeom>
              <a:rect b="b" l="l" r="r" t="t"/>
              <a:pathLst>
                <a:path extrusionOk="0" h="456" w="455">
                  <a:moveTo>
                    <a:pt x="0" y="1"/>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0"/>
            <p:cNvSpPr/>
            <p:nvPr/>
          </p:nvSpPr>
          <p:spPr>
            <a:xfrm>
              <a:off x="8035159" y="2039032"/>
              <a:ext cx="33304" cy="32564"/>
            </a:xfrm>
            <a:custGeom>
              <a:rect b="b" l="l" r="r" t="t"/>
              <a:pathLst>
                <a:path extrusionOk="0" h="572" w="585">
                  <a:moveTo>
                    <a:pt x="66" y="1"/>
                  </a:moveTo>
                  <a:cubicBezTo>
                    <a:pt x="51" y="1"/>
                    <a:pt x="37" y="5"/>
                    <a:pt x="28" y="14"/>
                  </a:cubicBezTo>
                  <a:cubicBezTo>
                    <a:pt x="0" y="42"/>
                    <a:pt x="0" y="70"/>
                    <a:pt x="28" y="98"/>
                  </a:cubicBezTo>
                  <a:lnTo>
                    <a:pt x="483" y="553"/>
                  </a:lnTo>
                  <a:cubicBezTo>
                    <a:pt x="492" y="562"/>
                    <a:pt x="501" y="571"/>
                    <a:pt x="520" y="571"/>
                  </a:cubicBezTo>
                  <a:cubicBezTo>
                    <a:pt x="529" y="571"/>
                    <a:pt x="548" y="562"/>
                    <a:pt x="557" y="553"/>
                  </a:cubicBezTo>
                  <a:cubicBezTo>
                    <a:pt x="585" y="525"/>
                    <a:pt x="585" y="488"/>
                    <a:pt x="557" y="469"/>
                  </a:cubicBezTo>
                  <a:lnTo>
                    <a:pt x="112" y="14"/>
                  </a:lnTo>
                  <a:cubicBezTo>
                    <a:pt x="98" y="5"/>
                    <a:pt x="81"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0"/>
            <p:cNvSpPr/>
            <p:nvPr/>
          </p:nvSpPr>
          <p:spPr>
            <a:xfrm>
              <a:off x="8355158" y="2208282"/>
              <a:ext cx="51294" cy="51294"/>
            </a:xfrm>
            <a:custGeom>
              <a:rect b="b" l="l" r="r" t="t"/>
              <a:pathLst>
                <a:path extrusionOk="0" h="901" w="901">
                  <a:moveTo>
                    <a:pt x="455" y="121"/>
                  </a:moveTo>
                  <a:cubicBezTo>
                    <a:pt x="641" y="121"/>
                    <a:pt x="789" y="270"/>
                    <a:pt x="789" y="455"/>
                  </a:cubicBezTo>
                  <a:cubicBezTo>
                    <a:pt x="789" y="641"/>
                    <a:pt x="641" y="789"/>
                    <a:pt x="455" y="789"/>
                  </a:cubicBezTo>
                  <a:cubicBezTo>
                    <a:pt x="270" y="789"/>
                    <a:pt x="121" y="641"/>
                    <a:pt x="121" y="455"/>
                  </a:cubicBezTo>
                  <a:cubicBezTo>
                    <a:pt x="121" y="270"/>
                    <a:pt x="270" y="121"/>
                    <a:pt x="455" y="121"/>
                  </a:cubicBezTo>
                  <a:close/>
                  <a:moveTo>
                    <a:pt x="455" y="1"/>
                  </a:moveTo>
                  <a:cubicBezTo>
                    <a:pt x="205" y="1"/>
                    <a:pt x="1" y="205"/>
                    <a:pt x="1" y="455"/>
                  </a:cubicBezTo>
                  <a:cubicBezTo>
                    <a:pt x="1" y="706"/>
                    <a:pt x="205" y="901"/>
                    <a:pt x="455" y="901"/>
                  </a:cubicBezTo>
                  <a:cubicBezTo>
                    <a:pt x="697" y="901"/>
                    <a:pt x="901" y="706"/>
                    <a:pt x="901" y="455"/>
                  </a:cubicBezTo>
                  <a:cubicBezTo>
                    <a:pt x="901" y="205"/>
                    <a:pt x="697" y="1"/>
                    <a:pt x="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0"/>
            <p:cNvSpPr/>
            <p:nvPr/>
          </p:nvSpPr>
          <p:spPr>
            <a:xfrm>
              <a:off x="5739149" y="2773380"/>
              <a:ext cx="32792" cy="32792"/>
            </a:xfrm>
            <a:custGeom>
              <a:rect b="b" l="l" r="r" t="t"/>
              <a:pathLst>
                <a:path extrusionOk="0" h="576" w="576">
                  <a:moveTo>
                    <a:pt x="288" y="111"/>
                  </a:moveTo>
                  <a:cubicBezTo>
                    <a:pt x="381" y="111"/>
                    <a:pt x="455" y="186"/>
                    <a:pt x="455" y="288"/>
                  </a:cubicBezTo>
                  <a:cubicBezTo>
                    <a:pt x="455" y="381"/>
                    <a:pt x="381" y="455"/>
                    <a:pt x="288" y="455"/>
                  </a:cubicBezTo>
                  <a:cubicBezTo>
                    <a:pt x="186" y="455"/>
                    <a:pt x="112" y="381"/>
                    <a:pt x="112" y="288"/>
                  </a:cubicBezTo>
                  <a:cubicBezTo>
                    <a:pt x="112" y="186"/>
                    <a:pt x="195" y="111"/>
                    <a:pt x="288" y="111"/>
                  </a:cubicBezTo>
                  <a:close/>
                  <a:moveTo>
                    <a:pt x="288" y="0"/>
                  </a:moveTo>
                  <a:cubicBezTo>
                    <a:pt x="130" y="0"/>
                    <a:pt x="0" y="121"/>
                    <a:pt x="0" y="288"/>
                  </a:cubicBezTo>
                  <a:cubicBezTo>
                    <a:pt x="0" y="445"/>
                    <a:pt x="130" y="575"/>
                    <a:pt x="288" y="575"/>
                  </a:cubicBezTo>
                  <a:cubicBezTo>
                    <a:pt x="446" y="575"/>
                    <a:pt x="576" y="445"/>
                    <a:pt x="576" y="288"/>
                  </a:cubicBezTo>
                  <a:cubicBezTo>
                    <a:pt x="576" y="121"/>
                    <a:pt x="446"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0"/>
            <p:cNvSpPr/>
            <p:nvPr/>
          </p:nvSpPr>
          <p:spPr>
            <a:xfrm>
              <a:off x="6637773" y="1860275"/>
              <a:ext cx="32792" cy="32792"/>
            </a:xfrm>
            <a:custGeom>
              <a:rect b="b" l="l" r="r" t="t"/>
              <a:pathLst>
                <a:path extrusionOk="0" h="576" w="576">
                  <a:moveTo>
                    <a:pt x="288" y="121"/>
                  </a:moveTo>
                  <a:cubicBezTo>
                    <a:pt x="380" y="121"/>
                    <a:pt x="455" y="195"/>
                    <a:pt x="455" y="297"/>
                  </a:cubicBezTo>
                  <a:cubicBezTo>
                    <a:pt x="455" y="390"/>
                    <a:pt x="380" y="464"/>
                    <a:pt x="288" y="464"/>
                  </a:cubicBezTo>
                  <a:cubicBezTo>
                    <a:pt x="186" y="464"/>
                    <a:pt x="111" y="390"/>
                    <a:pt x="111" y="297"/>
                  </a:cubicBezTo>
                  <a:cubicBezTo>
                    <a:pt x="111" y="195"/>
                    <a:pt x="195" y="121"/>
                    <a:pt x="288" y="121"/>
                  </a:cubicBezTo>
                  <a:close/>
                  <a:moveTo>
                    <a:pt x="288" y="0"/>
                  </a:moveTo>
                  <a:cubicBezTo>
                    <a:pt x="130" y="0"/>
                    <a:pt x="0" y="130"/>
                    <a:pt x="0" y="288"/>
                  </a:cubicBezTo>
                  <a:cubicBezTo>
                    <a:pt x="0" y="455"/>
                    <a:pt x="130" y="576"/>
                    <a:pt x="288" y="576"/>
                  </a:cubicBezTo>
                  <a:cubicBezTo>
                    <a:pt x="445" y="576"/>
                    <a:pt x="575" y="455"/>
                    <a:pt x="575" y="288"/>
                  </a:cubicBezTo>
                  <a:cubicBezTo>
                    <a:pt x="575" y="130"/>
                    <a:pt x="445" y="0"/>
                    <a:pt x="288"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0"/>
            <p:cNvSpPr/>
            <p:nvPr/>
          </p:nvSpPr>
          <p:spPr>
            <a:xfrm>
              <a:off x="6622459" y="2287528"/>
              <a:ext cx="584671" cy="391621"/>
            </a:xfrm>
            <a:custGeom>
              <a:rect b="b" l="l" r="r" t="t"/>
              <a:pathLst>
                <a:path extrusionOk="0" h="6879" w="10270">
                  <a:moveTo>
                    <a:pt x="9963" y="0"/>
                  </a:moveTo>
                  <a:lnTo>
                    <a:pt x="7607" y="1113"/>
                  </a:lnTo>
                  <a:lnTo>
                    <a:pt x="8600" y="1596"/>
                  </a:lnTo>
                  <a:lnTo>
                    <a:pt x="8321" y="2041"/>
                  </a:lnTo>
                  <a:lnTo>
                    <a:pt x="7505" y="3377"/>
                  </a:lnTo>
                  <a:cubicBezTo>
                    <a:pt x="6958" y="4267"/>
                    <a:pt x="6410" y="5158"/>
                    <a:pt x="5872" y="6058"/>
                  </a:cubicBezTo>
                  <a:lnTo>
                    <a:pt x="5826" y="6132"/>
                  </a:lnTo>
                  <a:lnTo>
                    <a:pt x="5390" y="5622"/>
                  </a:lnTo>
                  <a:lnTo>
                    <a:pt x="4360" y="4407"/>
                  </a:lnTo>
                  <a:lnTo>
                    <a:pt x="3330" y="3191"/>
                  </a:lnTo>
                  <a:lnTo>
                    <a:pt x="2811" y="2579"/>
                  </a:lnTo>
                  <a:lnTo>
                    <a:pt x="2551" y="2273"/>
                  </a:lnTo>
                  <a:lnTo>
                    <a:pt x="2523" y="2236"/>
                  </a:lnTo>
                  <a:lnTo>
                    <a:pt x="2505" y="2217"/>
                  </a:lnTo>
                  <a:lnTo>
                    <a:pt x="2486" y="2199"/>
                  </a:lnTo>
                  <a:lnTo>
                    <a:pt x="2468" y="2180"/>
                  </a:lnTo>
                  <a:cubicBezTo>
                    <a:pt x="2412" y="2115"/>
                    <a:pt x="2328" y="2069"/>
                    <a:pt x="2245" y="2041"/>
                  </a:cubicBezTo>
                  <a:cubicBezTo>
                    <a:pt x="2168" y="2013"/>
                    <a:pt x="2085" y="1998"/>
                    <a:pt x="2003" y="1998"/>
                  </a:cubicBezTo>
                  <a:cubicBezTo>
                    <a:pt x="1897" y="1998"/>
                    <a:pt x="1792" y="2022"/>
                    <a:pt x="1698" y="2069"/>
                  </a:cubicBezTo>
                  <a:cubicBezTo>
                    <a:pt x="1623" y="2106"/>
                    <a:pt x="1549" y="2162"/>
                    <a:pt x="1494" y="2227"/>
                  </a:cubicBezTo>
                  <a:cubicBezTo>
                    <a:pt x="1484" y="2245"/>
                    <a:pt x="1466" y="2264"/>
                    <a:pt x="1456" y="2282"/>
                  </a:cubicBezTo>
                  <a:lnTo>
                    <a:pt x="1447" y="2301"/>
                  </a:lnTo>
                  <a:lnTo>
                    <a:pt x="1438" y="2310"/>
                  </a:lnTo>
                  <a:lnTo>
                    <a:pt x="1419" y="2356"/>
                  </a:lnTo>
                  <a:lnTo>
                    <a:pt x="1317" y="2523"/>
                  </a:lnTo>
                  <a:lnTo>
                    <a:pt x="1132" y="2867"/>
                  </a:lnTo>
                  <a:lnTo>
                    <a:pt x="761" y="3553"/>
                  </a:lnTo>
                  <a:lnTo>
                    <a:pt x="0" y="4917"/>
                  </a:lnTo>
                  <a:lnTo>
                    <a:pt x="668" y="5195"/>
                  </a:lnTo>
                  <a:lnTo>
                    <a:pt x="1429" y="3831"/>
                  </a:lnTo>
                  <a:lnTo>
                    <a:pt x="1809" y="3145"/>
                  </a:lnTo>
                  <a:lnTo>
                    <a:pt x="1995" y="2811"/>
                  </a:lnTo>
                  <a:lnTo>
                    <a:pt x="2022" y="2755"/>
                  </a:lnTo>
                  <a:lnTo>
                    <a:pt x="2199" y="2969"/>
                  </a:lnTo>
                  <a:lnTo>
                    <a:pt x="2718" y="3572"/>
                  </a:lnTo>
                  <a:lnTo>
                    <a:pt x="3748" y="4787"/>
                  </a:lnTo>
                  <a:lnTo>
                    <a:pt x="4778" y="6002"/>
                  </a:lnTo>
                  <a:lnTo>
                    <a:pt x="5297" y="6614"/>
                  </a:lnTo>
                  <a:lnTo>
                    <a:pt x="5325" y="6652"/>
                  </a:lnTo>
                  <a:lnTo>
                    <a:pt x="5343" y="6670"/>
                  </a:lnTo>
                  <a:lnTo>
                    <a:pt x="5362" y="6689"/>
                  </a:lnTo>
                  <a:cubicBezTo>
                    <a:pt x="5381" y="6707"/>
                    <a:pt x="5390" y="6717"/>
                    <a:pt x="5408" y="6735"/>
                  </a:cubicBezTo>
                  <a:cubicBezTo>
                    <a:pt x="5473" y="6781"/>
                    <a:pt x="5557" y="6828"/>
                    <a:pt x="5640" y="6846"/>
                  </a:cubicBezTo>
                  <a:cubicBezTo>
                    <a:pt x="5708" y="6868"/>
                    <a:pt x="5778" y="6878"/>
                    <a:pt x="5848" y="6878"/>
                  </a:cubicBezTo>
                  <a:cubicBezTo>
                    <a:pt x="5961" y="6878"/>
                    <a:pt x="6072" y="6851"/>
                    <a:pt x="6169" y="6800"/>
                  </a:cubicBezTo>
                  <a:cubicBezTo>
                    <a:pt x="6243" y="6754"/>
                    <a:pt x="6317" y="6698"/>
                    <a:pt x="6364" y="6633"/>
                  </a:cubicBezTo>
                  <a:cubicBezTo>
                    <a:pt x="6373" y="6614"/>
                    <a:pt x="6392" y="6596"/>
                    <a:pt x="6401" y="6587"/>
                  </a:cubicBezTo>
                  <a:lnTo>
                    <a:pt x="6410" y="6559"/>
                  </a:lnTo>
                  <a:lnTo>
                    <a:pt x="6438" y="6522"/>
                  </a:lnTo>
                  <a:lnTo>
                    <a:pt x="6540" y="6355"/>
                  </a:lnTo>
                  <a:cubicBezTo>
                    <a:pt x="7078" y="5455"/>
                    <a:pt x="7607" y="4564"/>
                    <a:pt x="8145" y="3664"/>
                  </a:cubicBezTo>
                  <a:lnTo>
                    <a:pt x="8952" y="2319"/>
                  </a:lnTo>
                  <a:lnTo>
                    <a:pt x="9203" y="1902"/>
                  </a:lnTo>
                  <a:lnTo>
                    <a:pt x="10269" y="2486"/>
                  </a:lnTo>
                  <a:lnTo>
                    <a:pt x="9963"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a:off x="6619783" y="2282746"/>
              <a:ext cx="591560" cy="399876"/>
            </a:xfrm>
            <a:custGeom>
              <a:rect b="b" l="l" r="r" t="t"/>
              <a:pathLst>
                <a:path extrusionOk="0" h="7024" w="10391">
                  <a:moveTo>
                    <a:pt x="10057" y="1"/>
                  </a:moveTo>
                  <a:lnTo>
                    <a:pt x="7515" y="1197"/>
                  </a:lnTo>
                  <a:lnTo>
                    <a:pt x="8563" y="1698"/>
                  </a:lnTo>
                  <a:lnTo>
                    <a:pt x="7506" y="3433"/>
                  </a:lnTo>
                  <a:cubicBezTo>
                    <a:pt x="7339" y="3702"/>
                    <a:pt x="7172" y="3971"/>
                    <a:pt x="7005" y="4240"/>
                  </a:cubicBezTo>
                  <a:cubicBezTo>
                    <a:pt x="6633" y="4852"/>
                    <a:pt x="6244" y="5483"/>
                    <a:pt x="5873" y="6105"/>
                  </a:cubicBezTo>
                  <a:lnTo>
                    <a:pt x="5864" y="6123"/>
                  </a:lnTo>
                  <a:lnTo>
                    <a:pt x="2645" y="2320"/>
                  </a:lnTo>
                  <a:lnTo>
                    <a:pt x="2561" y="2218"/>
                  </a:lnTo>
                  <a:cubicBezTo>
                    <a:pt x="2487" y="2153"/>
                    <a:pt x="2403" y="2097"/>
                    <a:pt x="2311" y="2069"/>
                  </a:cubicBezTo>
                  <a:cubicBezTo>
                    <a:pt x="2227" y="2038"/>
                    <a:pt x="2141" y="2023"/>
                    <a:pt x="2055" y="2023"/>
                  </a:cubicBezTo>
                  <a:cubicBezTo>
                    <a:pt x="1940" y="2023"/>
                    <a:pt x="1827" y="2049"/>
                    <a:pt x="1726" y="2097"/>
                  </a:cubicBezTo>
                  <a:cubicBezTo>
                    <a:pt x="1633" y="2144"/>
                    <a:pt x="1550" y="2209"/>
                    <a:pt x="1494" y="2274"/>
                  </a:cubicBezTo>
                  <a:cubicBezTo>
                    <a:pt x="1485" y="2292"/>
                    <a:pt x="1476" y="2311"/>
                    <a:pt x="1457" y="2338"/>
                  </a:cubicBezTo>
                  <a:lnTo>
                    <a:pt x="1" y="4973"/>
                  </a:lnTo>
                  <a:lnTo>
                    <a:pt x="103" y="5029"/>
                  </a:lnTo>
                  <a:lnTo>
                    <a:pt x="1513" y="2468"/>
                  </a:lnTo>
                  <a:lnTo>
                    <a:pt x="1559" y="2385"/>
                  </a:lnTo>
                  <a:cubicBezTo>
                    <a:pt x="1568" y="2376"/>
                    <a:pt x="1578" y="2366"/>
                    <a:pt x="1587" y="2348"/>
                  </a:cubicBezTo>
                  <a:cubicBezTo>
                    <a:pt x="1633" y="2292"/>
                    <a:pt x="1698" y="2236"/>
                    <a:pt x="1773" y="2199"/>
                  </a:cubicBezTo>
                  <a:cubicBezTo>
                    <a:pt x="1857" y="2157"/>
                    <a:pt x="1954" y="2136"/>
                    <a:pt x="2053" y="2136"/>
                  </a:cubicBezTo>
                  <a:cubicBezTo>
                    <a:pt x="2127" y="2136"/>
                    <a:pt x="2202" y="2148"/>
                    <a:pt x="2273" y="2171"/>
                  </a:cubicBezTo>
                  <a:cubicBezTo>
                    <a:pt x="2348" y="2199"/>
                    <a:pt x="2422" y="2246"/>
                    <a:pt x="2478" y="2301"/>
                  </a:cubicBezTo>
                  <a:lnTo>
                    <a:pt x="5882" y="6318"/>
                  </a:lnTo>
                  <a:lnTo>
                    <a:pt x="5966" y="6170"/>
                  </a:lnTo>
                  <a:cubicBezTo>
                    <a:pt x="6346" y="5548"/>
                    <a:pt x="6726" y="4917"/>
                    <a:pt x="7107" y="4305"/>
                  </a:cubicBezTo>
                  <a:cubicBezTo>
                    <a:pt x="7274" y="4036"/>
                    <a:pt x="7431" y="3767"/>
                    <a:pt x="7598" y="3489"/>
                  </a:cubicBezTo>
                  <a:lnTo>
                    <a:pt x="8730" y="1652"/>
                  </a:lnTo>
                  <a:lnTo>
                    <a:pt x="7784" y="1197"/>
                  </a:lnTo>
                  <a:lnTo>
                    <a:pt x="9964" y="177"/>
                  </a:lnTo>
                  <a:lnTo>
                    <a:pt x="10242" y="2468"/>
                  </a:lnTo>
                  <a:lnTo>
                    <a:pt x="9222" y="1912"/>
                  </a:lnTo>
                  <a:lnTo>
                    <a:pt x="8146" y="3721"/>
                  </a:lnTo>
                  <a:lnTo>
                    <a:pt x="7654" y="4537"/>
                  </a:lnTo>
                  <a:cubicBezTo>
                    <a:pt x="7292" y="5149"/>
                    <a:pt x="6912" y="5789"/>
                    <a:pt x="6531" y="6411"/>
                  </a:cubicBezTo>
                  <a:lnTo>
                    <a:pt x="6392" y="6634"/>
                  </a:lnTo>
                  <a:cubicBezTo>
                    <a:pt x="6383" y="6652"/>
                    <a:pt x="6374" y="6671"/>
                    <a:pt x="6364" y="6680"/>
                  </a:cubicBezTo>
                  <a:cubicBezTo>
                    <a:pt x="6318" y="6745"/>
                    <a:pt x="6253" y="6791"/>
                    <a:pt x="6188" y="6828"/>
                  </a:cubicBezTo>
                  <a:cubicBezTo>
                    <a:pt x="6100" y="6875"/>
                    <a:pt x="5997" y="6900"/>
                    <a:pt x="5891" y="6900"/>
                  </a:cubicBezTo>
                  <a:cubicBezTo>
                    <a:pt x="5830" y="6900"/>
                    <a:pt x="5767" y="6892"/>
                    <a:pt x="5706" y="6875"/>
                  </a:cubicBezTo>
                  <a:cubicBezTo>
                    <a:pt x="5632" y="6856"/>
                    <a:pt x="5557" y="6819"/>
                    <a:pt x="5492" y="6773"/>
                  </a:cubicBezTo>
                  <a:cubicBezTo>
                    <a:pt x="5483" y="6754"/>
                    <a:pt x="5465" y="6745"/>
                    <a:pt x="5455" y="6736"/>
                  </a:cubicBezTo>
                  <a:lnTo>
                    <a:pt x="2060" y="2737"/>
                  </a:lnTo>
                  <a:lnTo>
                    <a:pt x="659" y="5251"/>
                  </a:lnTo>
                  <a:lnTo>
                    <a:pt x="761" y="5307"/>
                  </a:lnTo>
                  <a:lnTo>
                    <a:pt x="2079" y="2941"/>
                  </a:lnTo>
                  <a:lnTo>
                    <a:pt x="5298" y="6736"/>
                  </a:lnTo>
                  <a:lnTo>
                    <a:pt x="5372" y="6819"/>
                  </a:lnTo>
                  <a:cubicBezTo>
                    <a:pt x="5390" y="6828"/>
                    <a:pt x="5400" y="6847"/>
                    <a:pt x="5418" y="6865"/>
                  </a:cubicBezTo>
                  <a:cubicBezTo>
                    <a:pt x="5492" y="6921"/>
                    <a:pt x="5585" y="6967"/>
                    <a:pt x="5678" y="6995"/>
                  </a:cubicBezTo>
                  <a:cubicBezTo>
                    <a:pt x="5743" y="7014"/>
                    <a:pt x="5817" y="7023"/>
                    <a:pt x="5882" y="7023"/>
                  </a:cubicBezTo>
                  <a:cubicBezTo>
                    <a:pt x="6012" y="7023"/>
                    <a:pt x="6133" y="6995"/>
                    <a:pt x="6244" y="6930"/>
                  </a:cubicBezTo>
                  <a:cubicBezTo>
                    <a:pt x="6327" y="6884"/>
                    <a:pt x="6402" y="6819"/>
                    <a:pt x="6457" y="6754"/>
                  </a:cubicBezTo>
                  <a:cubicBezTo>
                    <a:pt x="6467" y="6736"/>
                    <a:pt x="6485" y="6717"/>
                    <a:pt x="6494" y="6698"/>
                  </a:cubicBezTo>
                  <a:lnTo>
                    <a:pt x="6633" y="6467"/>
                  </a:lnTo>
                  <a:cubicBezTo>
                    <a:pt x="7014" y="5845"/>
                    <a:pt x="7394" y="5205"/>
                    <a:pt x="7756" y="4593"/>
                  </a:cubicBezTo>
                  <a:lnTo>
                    <a:pt x="8248" y="3776"/>
                  </a:lnTo>
                  <a:lnTo>
                    <a:pt x="9268" y="2060"/>
                  </a:lnTo>
                  <a:lnTo>
                    <a:pt x="10391" y="2682"/>
                  </a:lnTo>
                  <a:lnTo>
                    <a:pt x="10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0"/>
            <p:cNvSpPr/>
            <p:nvPr/>
          </p:nvSpPr>
          <p:spPr>
            <a:xfrm>
              <a:off x="6175621" y="2313943"/>
              <a:ext cx="289489" cy="289432"/>
            </a:xfrm>
            <a:custGeom>
              <a:rect b="b" l="l" r="r" t="t"/>
              <a:pathLst>
                <a:path extrusionOk="0" h="5084" w="5085">
                  <a:moveTo>
                    <a:pt x="2543" y="0"/>
                  </a:moveTo>
                  <a:cubicBezTo>
                    <a:pt x="1142" y="0"/>
                    <a:pt x="1" y="1141"/>
                    <a:pt x="1" y="2542"/>
                  </a:cubicBezTo>
                  <a:cubicBezTo>
                    <a:pt x="1" y="3952"/>
                    <a:pt x="1142" y="5084"/>
                    <a:pt x="2543" y="5084"/>
                  </a:cubicBezTo>
                  <a:cubicBezTo>
                    <a:pt x="3944" y="5084"/>
                    <a:pt x="5085" y="3952"/>
                    <a:pt x="5085" y="2542"/>
                  </a:cubicBezTo>
                  <a:lnTo>
                    <a:pt x="2543" y="2542"/>
                  </a:lnTo>
                  <a:lnTo>
                    <a:pt x="25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0"/>
            <p:cNvSpPr/>
            <p:nvPr/>
          </p:nvSpPr>
          <p:spPr>
            <a:xfrm>
              <a:off x="6172490" y="2310755"/>
              <a:ext cx="295808" cy="295808"/>
            </a:xfrm>
            <a:custGeom>
              <a:rect b="b" l="l" r="r" t="t"/>
              <a:pathLst>
                <a:path extrusionOk="0" h="5196" w="5196">
                  <a:moveTo>
                    <a:pt x="2542" y="121"/>
                  </a:moveTo>
                  <a:lnTo>
                    <a:pt x="2542" y="2598"/>
                  </a:lnTo>
                  <a:cubicBezTo>
                    <a:pt x="2542" y="2635"/>
                    <a:pt x="2570" y="2663"/>
                    <a:pt x="2598" y="2663"/>
                  </a:cubicBezTo>
                  <a:lnTo>
                    <a:pt x="5084" y="2663"/>
                  </a:lnTo>
                  <a:cubicBezTo>
                    <a:pt x="5047" y="3999"/>
                    <a:pt x="3952" y="5084"/>
                    <a:pt x="2598" y="5084"/>
                  </a:cubicBezTo>
                  <a:cubicBezTo>
                    <a:pt x="1234" y="5084"/>
                    <a:pt x="121" y="3971"/>
                    <a:pt x="121" y="2598"/>
                  </a:cubicBezTo>
                  <a:cubicBezTo>
                    <a:pt x="121" y="1253"/>
                    <a:pt x="1197" y="149"/>
                    <a:pt x="2542" y="121"/>
                  </a:cubicBezTo>
                  <a:close/>
                  <a:moveTo>
                    <a:pt x="2598" y="0"/>
                  </a:moveTo>
                  <a:cubicBezTo>
                    <a:pt x="1169" y="0"/>
                    <a:pt x="0" y="1169"/>
                    <a:pt x="0" y="2598"/>
                  </a:cubicBezTo>
                  <a:cubicBezTo>
                    <a:pt x="0" y="4036"/>
                    <a:pt x="1169" y="5195"/>
                    <a:pt x="2598" y="5195"/>
                  </a:cubicBezTo>
                  <a:cubicBezTo>
                    <a:pt x="4036" y="5195"/>
                    <a:pt x="5195" y="4036"/>
                    <a:pt x="5195" y="2598"/>
                  </a:cubicBezTo>
                  <a:cubicBezTo>
                    <a:pt x="5195" y="2570"/>
                    <a:pt x="5177" y="2542"/>
                    <a:pt x="5140" y="2542"/>
                  </a:cubicBezTo>
                  <a:lnTo>
                    <a:pt x="2653" y="2542"/>
                  </a:lnTo>
                  <a:lnTo>
                    <a:pt x="2653" y="56"/>
                  </a:lnTo>
                  <a:cubicBezTo>
                    <a:pt x="2653" y="28"/>
                    <a:pt x="2635" y="0"/>
                    <a:pt x="2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0"/>
            <p:cNvSpPr/>
            <p:nvPr/>
          </p:nvSpPr>
          <p:spPr>
            <a:xfrm>
              <a:off x="6359445" y="2342407"/>
              <a:ext cx="77653" cy="77709"/>
            </a:xfrm>
            <a:custGeom>
              <a:rect b="b" l="l" r="r" t="t"/>
              <a:pathLst>
                <a:path extrusionOk="0" h="1365" w="1364">
                  <a:moveTo>
                    <a:pt x="0" y="1"/>
                  </a:moveTo>
                  <a:lnTo>
                    <a:pt x="0" y="1365"/>
                  </a:lnTo>
                  <a:lnTo>
                    <a:pt x="1364" y="1365"/>
                  </a:lnTo>
                  <a:cubicBezTo>
                    <a:pt x="1364" y="604"/>
                    <a:pt x="752"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0"/>
            <p:cNvSpPr/>
            <p:nvPr/>
          </p:nvSpPr>
          <p:spPr>
            <a:xfrm>
              <a:off x="6356257" y="2338764"/>
              <a:ext cx="84029" cy="84541"/>
            </a:xfrm>
            <a:custGeom>
              <a:rect b="b" l="l" r="r" t="t"/>
              <a:pathLst>
                <a:path extrusionOk="0" h="1485" w="1476">
                  <a:moveTo>
                    <a:pt x="112" y="121"/>
                  </a:moveTo>
                  <a:cubicBezTo>
                    <a:pt x="789" y="148"/>
                    <a:pt x="1327" y="696"/>
                    <a:pt x="1355" y="1364"/>
                  </a:cubicBezTo>
                  <a:lnTo>
                    <a:pt x="112" y="1364"/>
                  </a:lnTo>
                  <a:lnTo>
                    <a:pt x="112" y="121"/>
                  </a:lnTo>
                  <a:close/>
                  <a:moveTo>
                    <a:pt x="1" y="0"/>
                  </a:moveTo>
                  <a:lnTo>
                    <a:pt x="1" y="1484"/>
                  </a:lnTo>
                  <a:lnTo>
                    <a:pt x="1476" y="1484"/>
                  </a:lnTo>
                  <a:lnTo>
                    <a:pt x="1476" y="1429"/>
                  </a:lnTo>
                  <a:cubicBezTo>
                    <a:pt x="1476" y="640"/>
                    <a:pt x="835"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0"/>
            <p:cNvSpPr/>
            <p:nvPr/>
          </p:nvSpPr>
          <p:spPr>
            <a:xfrm>
              <a:off x="6631966" y="2285421"/>
              <a:ext cx="584671" cy="391223"/>
            </a:xfrm>
            <a:custGeom>
              <a:rect b="b" l="l" r="r" t="t"/>
              <a:pathLst>
                <a:path extrusionOk="0" h="6872" w="10270">
                  <a:moveTo>
                    <a:pt x="9963" y="0"/>
                  </a:moveTo>
                  <a:lnTo>
                    <a:pt x="7598" y="1113"/>
                  </a:lnTo>
                  <a:lnTo>
                    <a:pt x="8600" y="1586"/>
                  </a:lnTo>
                  <a:lnTo>
                    <a:pt x="8321" y="2032"/>
                  </a:lnTo>
                  <a:lnTo>
                    <a:pt x="7505" y="3377"/>
                  </a:lnTo>
                  <a:cubicBezTo>
                    <a:pt x="6958" y="4267"/>
                    <a:pt x="6410" y="5158"/>
                    <a:pt x="5872" y="6048"/>
                  </a:cubicBezTo>
                  <a:lnTo>
                    <a:pt x="5826" y="6132"/>
                  </a:lnTo>
                  <a:lnTo>
                    <a:pt x="5390" y="5612"/>
                  </a:lnTo>
                  <a:lnTo>
                    <a:pt x="4351" y="4397"/>
                  </a:lnTo>
                  <a:lnTo>
                    <a:pt x="3321" y="3182"/>
                  </a:lnTo>
                  <a:lnTo>
                    <a:pt x="2811" y="2579"/>
                  </a:lnTo>
                  <a:lnTo>
                    <a:pt x="2551" y="2273"/>
                  </a:lnTo>
                  <a:lnTo>
                    <a:pt x="2514" y="2236"/>
                  </a:lnTo>
                  <a:lnTo>
                    <a:pt x="2505" y="2217"/>
                  </a:lnTo>
                  <a:lnTo>
                    <a:pt x="2486" y="2199"/>
                  </a:lnTo>
                  <a:lnTo>
                    <a:pt x="2468" y="2171"/>
                  </a:lnTo>
                  <a:cubicBezTo>
                    <a:pt x="2403" y="2115"/>
                    <a:pt x="2328" y="2069"/>
                    <a:pt x="2236" y="2032"/>
                  </a:cubicBezTo>
                  <a:cubicBezTo>
                    <a:pt x="2166" y="2005"/>
                    <a:pt x="2090" y="1992"/>
                    <a:pt x="2012" y="1992"/>
                  </a:cubicBezTo>
                  <a:cubicBezTo>
                    <a:pt x="1905" y="1992"/>
                    <a:pt x="1795" y="2016"/>
                    <a:pt x="1698" y="2060"/>
                  </a:cubicBezTo>
                  <a:cubicBezTo>
                    <a:pt x="1614" y="2097"/>
                    <a:pt x="1540" y="2162"/>
                    <a:pt x="1494" y="2227"/>
                  </a:cubicBezTo>
                  <a:cubicBezTo>
                    <a:pt x="1475" y="2245"/>
                    <a:pt x="1466" y="2254"/>
                    <a:pt x="1456" y="2273"/>
                  </a:cubicBezTo>
                  <a:lnTo>
                    <a:pt x="1438" y="2301"/>
                  </a:lnTo>
                  <a:lnTo>
                    <a:pt x="1438" y="2310"/>
                  </a:lnTo>
                  <a:lnTo>
                    <a:pt x="1410" y="2356"/>
                  </a:lnTo>
                  <a:lnTo>
                    <a:pt x="1317" y="2523"/>
                  </a:lnTo>
                  <a:lnTo>
                    <a:pt x="1132" y="2867"/>
                  </a:lnTo>
                  <a:lnTo>
                    <a:pt x="751" y="3544"/>
                  </a:lnTo>
                  <a:lnTo>
                    <a:pt x="0" y="4917"/>
                  </a:lnTo>
                  <a:lnTo>
                    <a:pt x="668" y="5186"/>
                  </a:lnTo>
                  <a:lnTo>
                    <a:pt x="1429" y="3822"/>
                  </a:lnTo>
                  <a:lnTo>
                    <a:pt x="1809" y="3145"/>
                  </a:lnTo>
                  <a:lnTo>
                    <a:pt x="1995" y="2802"/>
                  </a:lnTo>
                  <a:lnTo>
                    <a:pt x="2022" y="2755"/>
                  </a:lnTo>
                  <a:lnTo>
                    <a:pt x="2199" y="2959"/>
                  </a:lnTo>
                  <a:lnTo>
                    <a:pt x="2718" y="3572"/>
                  </a:lnTo>
                  <a:lnTo>
                    <a:pt x="3748" y="4787"/>
                  </a:lnTo>
                  <a:lnTo>
                    <a:pt x="4778" y="6002"/>
                  </a:lnTo>
                  <a:lnTo>
                    <a:pt x="5297" y="6605"/>
                  </a:lnTo>
                  <a:lnTo>
                    <a:pt x="5325" y="6651"/>
                  </a:lnTo>
                  <a:lnTo>
                    <a:pt x="5343" y="6661"/>
                  </a:lnTo>
                  <a:lnTo>
                    <a:pt x="5362" y="6689"/>
                  </a:lnTo>
                  <a:cubicBezTo>
                    <a:pt x="5371" y="6698"/>
                    <a:pt x="5390" y="6716"/>
                    <a:pt x="5408" y="6726"/>
                  </a:cubicBezTo>
                  <a:cubicBezTo>
                    <a:pt x="5473" y="6781"/>
                    <a:pt x="5557" y="6818"/>
                    <a:pt x="5640" y="6846"/>
                  </a:cubicBezTo>
                  <a:cubicBezTo>
                    <a:pt x="5703" y="6863"/>
                    <a:pt x="5769" y="6871"/>
                    <a:pt x="5834" y="6871"/>
                  </a:cubicBezTo>
                  <a:cubicBezTo>
                    <a:pt x="5951" y="6871"/>
                    <a:pt x="6068" y="6844"/>
                    <a:pt x="6169" y="6791"/>
                  </a:cubicBezTo>
                  <a:cubicBezTo>
                    <a:pt x="6243" y="6754"/>
                    <a:pt x="6308" y="6689"/>
                    <a:pt x="6364" y="6624"/>
                  </a:cubicBezTo>
                  <a:cubicBezTo>
                    <a:pt x="6373" y="6614"/>
                    <a:pt x="6382" y="6596"/>
                    <a:pt x="6392" y="6577"/>
                  </a:cubicBezTo>
                  <a:lnTo>
                    <a:pt x="6410" y="6559"/>
                  </a:lnTo>
                  <a:lnTo>
                    <a:pt x="6429" y="6512"/>
                  </a:lnTo>
                  <a:lnTo>
                    <a:pt x="6531" y="6345"/>
                  </a:lnTo>
                  <a:cubicBezTo>
                    <a:pt x="7078" y="5455"/>
                    <a:pt x="7607" y="4555"/>
                    <a:pt x="8145" y="3664"/>
                  </a:cubicBezTo>
                  <a:lnTo>
                    <a:pt x="8952" y="2319"/>
                  </a:lnTo>
                  <a:lnTo>
                    <a:pt x="9193" y="1902"/>
                  </a:lnTo>
                  <a:lnTo>
                    <a:pt x="10269" y="2486"/>
                  </a:lnTo>
                  <a:lnTo>
                    <a:pt x="10269" y="2486"/>
                  </a:lnTo>
                  <a:lnTo>
                    <a:pt x="9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0"/>
            <p:cNvSpPr/>
            <p:nvPr/>
          </p:nvSpPr>
          <p:spPr>
            <a:xfrm>
              <a:off x="6629290" y="2280127"/>
              <a:ext cx="591047" cy="399819"/>
            </a:xfrm>
            <a:custGeom>
              <a:rect b="b" l="l" r="r" t="t"/>
              <a:pathLst>
                <a:path extrusionOk="0" h="7023" w="10382">
                  <a:moveTo>
                    <a:pt x="10057" y="0"/>
                  </a:moveTo>
                  <a:lnTo>
                    <a:pt x="7515" y="1206"/>
                  </a:lnTo>
                  <a:lnTo>
                    <a:pt x="8563" y="1707"/>
                  </a:lnTo>
                  <a:lnTo>
                    <a:pt x="7496" y="3433"/>
                  </a:lnTo>
                  <a:cubicBezTo>
                    <a:pt x="7329" y="3711"/>
                    <a:pt x="7162" y="3980"/>
                    <a:pt x="6995" y="4258"/>
                  </a:cubicBezTo>
                  <a:cubicBezTo>
                    <a:pt x="6624" y="4861"/>
                    <a:pt x="6244" y="5492"/>
                    <a:pt x="5864" y="6114"/>
                  </a:cubicBezTo>
                  <a:lnTo>
                    <a:pt x="5864" y="6123"/>
                  </a:lnTo>
                  <a:lnTo>
                    <a:pt x="2644" y="2329"/>
                  </a:lnTo>
                  <a:lnTo>
                    <a:pt x="2552" y="2227"/>
                  </a:lnTo>
                  <a:cubicBezTo>
                    <a:pt x="2487" y="2162"/>
                    <a:pt x="2403" y="2106"/>
                    <a:pt x="2301" y="2069"/>
                  </a:cubicBezTo>
                  <a:cubicBezTo>
                    <a:pt x="2222" y="2041"/>
                    <a:pt x="2138" y="2027"/>
                    <a:pt x="2053" y="2027"/>
                  </a:cubicBezTo>
                  <a:cubicBezTo>
                    <a:pt x="1939" y="2027"/>
                    <a:pt x="1823" y="2053"/>
                    <a:pt x="1717" y="2106"/>
                  </a:cubicBezTo>
                  <a:cubicBezTo>
                    <a:pt x="1633" y="2143"/>
                    <a:pt x="1550" y="2208"/>
                    <a:pt x="1494" y="2282"/>
                  </a:cubicBezTo>
                  <a:cubicBezTo>
                    <a:pt x="1485" y="2301"/>
                    <a:pt x="1466" y="2310"/>
                    <a:pt x="1457" y="2329"/>
                  </a:cubicBezTo>
                  <a:lnTo>
                    <a:pt x="1" y="4982"/>
                  </a:lnTo>
                  <a:lnTo>
                    <a:pt x="103" y="5038"/>
                  </a:lnTo>
                  <a:lnTo>
                    <a:pt x="1513" y="2477"/>
                  </a:lnTo>
                  <a:lnTo>
                    <a:pt x="1559" y="2394"/>
                  </a:lnTo>
                  <a:cubicBezTo>
                    <a:pt x="1568" y="2384"/>
                    <a:pt x="1578" y="2366"/>
                    <a:pt x="1587" y="2357"/>
                  </a:cubicBezTo>
                  <a:cubicBezTo>
                    <a:pt x="1633" y="2292"/>
                    <a:pt x="1698" y="2245"/>
                    <a:pt x="1772" y="2208"/>
                  </a:cubicBezTo>
                  <a:cubicBezTo>
                    <a:pt x="1857" y="2166"/>
                    <a:pt x="1954" y="2145"/>
                    <a:pt x="2051" y="2145"/>
                  </a:cubicBezTo>
                  <a:cubicBezTo>
                    <a:pt x="2124" y="2145"/>
                    <a:pt x="2197" y="2157"/>
                    <a:pt x="2264" y="2180"/>
                  </a:cubicBezTo>
                  <a:cubicBezTo>
                    <a:pt x="2348" y="2208"/>
                    <a:pt x="2413" y="2255"/>
                    <a:pt x="2468" y="2310"/>
                  </a:cubicBezTo>
                  <a:lnTo>
                    <a:pt x="5873" y="6327"/>
                  </a:lnTo>
                  <a:lnTo>
                    <a:pt x="5966" y="6179"/>
                  </a:lnTo>
                  <a:cubicBezTo>
                    <a:pt x="6337" y="5557"/>
                    <a:pt x="6726" y="4926"/>
                    <a:pt x="7097" y="4314"/>
                  </a:cubicBezTo>
                  <a:cubicBezTo>
                    <a:pt x="7264" y="4045"/>
                    <a:pt x="7431" y="3767"/>
                    <a:pt x="7598" y="3498"/>
                  </a:cubicBezTo>
                  <a:lnTo>
                    <a:pt x="8730" y="1661"/>
                  </a:lnTo>
                  <a:lnTo>
                    <a:pt x="7784" y="1206"/>
                  </a:lnTo>
                  <a:lnTo>
                    <a:pt x="9964" y="177"/>
                  </a:lnTo>
                  <a:lnTo>
                    <a:pt x="10242" y="2477"/>
                  </a:lnTo>
                  <a:lnTo>
                    <a:pt x="10242" y="2477"/>
                  </a:lnTo>
                  <a:lnTo>
                    <a:pt x="9222" y="1911"/>
                  </a:lnTo>
                  <a:lnTo>
                    <a:pt x="8146" y="3730"/>
                  </a:lnTo>
                  <a:cubicBezTo>
                    <a:pt x="7979" y="3999"/>
                    <a:pt x="7812" y="4277"/>
                    <a:pt x="7654" y="4546"/>
                  </a:cubicBezTo>
                  <a:cubicBezTo>
                    <a:pt x="7283" y="5158"/>
                    <a:pt x="6912" y="5789"/>
                    <a:pt x="6531" y="6411"/>
                  </a:cubicBezTo>
                  <a:lnTo>
                    <a:pt x="6392" y="6642"/>
                  </a:lnTo>
                  <a:cubicBezTo>
                    <a:pt x="6383" y="6661"/>
                    <a:pt x="6374" y="6670"/>
                    <a:pt x="6364" y="6689"/>
                  </a:cubicBezTo>
                  <a:cubicBezTo>
                    <a:pt x="6318" y="6744"/>
                    <a:pt x="6253" y="6800"/>
                    <a:pt x="6188" y="6837"/>
                  </a:cubicBezTo>
                  <a:cubicBezTo>
                    <a:pt x="6094" y="6884"/>
                    <a:pt x="5993" y="6909"/>
                    <a:pt x="5889" y="6909"/>
                  </a:cubicBezTo>
                  <a:cubicBezTo>
                    <a:pt x="5828" y="6909"/>
                    <a:pt x="5767" y="6901"/>
                    <a:pt x="5706" y="6884"/>
                  </a:cubicBezTo>
                  <a:cubicBezTo>
                    <a:pt x="5632" y="6865"/>
                    <a:pt x="5557" y="6828"/>
                    <a:pt x="5492" y="6772"/>
                  </a:cubicBezTo>
                  <a:cubicBezTo>
                    <a:pt x="5483" y="6763"/>
                    <a:pt x="5465" y="6754"/>
                    <a:pt x="5455" y="6735"/>
                  </a:cubicBezTo>
                  <a:lnTo>
                    <a:pt x="2060" y="2746"/>
                  </a:lnTo>
                  <a:lnTo>
                    <a:pt x="659" y="5251"/>
                  </a:lnTo>
                  <a:lnTo>
                    <a:pt x="761" y="5307"/>
                  </a:lnTo>
                  <a:lnTo>
                    <a:pt x="2079" y="2950"/>
                  </a:lnTo>
                  <a:lnTo>
                    <a:pt x="5298" y="6744"/>
                  </a:lnTo>
                  <a:lnTo>
                    <a:pt x="5372" y="6819"/>
                  </a:lnTo>
                  <a:cubicBezTo>
                    <a:pt x="5381" y="6837"/>
                    <a:pt x="5400" y="6856"/>
                    <a:pt x="5418" y="6865"/>
                  </a:cubicBezTo>
                  <a:cubicBezTo>
                    <a:pt x="5492" y="6930"/>
                    <a:pt x="5585" y="6976"/>
                    <a:pt x="5678" y="6995"/>
                  </a:cubicBezTo>
                  <a:cubicBezTo>
                    <a:pt x="5743" y="7013"/>
                    <a:pt x="5817" y="7023"/>
                    <a:pt x="5882" y="7023"/>
                  </a:cubicBezTo>
                  <a:cubicBezTo>
                    <a:pt x="6012" y="7023"/>
                    <a:pt x="6133" y="6995"/>
                    <a:pt x="6235" y="6939"/>
                  </a:cubicBezTo>
                  <a:cubicBezTo>
                    <a:pt x="6327" y="6893"/>
                    <a:pt x="6402" y="6828"/>
                    <a:pt x="6457" y="6754"/>
                  </a:cubicBezTo>
                  <a:cubicBezTo>
                    <a:pt x="6466" y="6744"/>
                    <a:pt x="6476" y="6717"/>
                    <a:pt x="6494" y="6707"/>
                  </a:cubicBezTo>
                  <a:lnTo>
                    <a:pt x="6633" y="6475"/>
                  </a:lnTo>
                  <a:cubicBezTo>
                    <a:pt x="7005" y="5854"/>
                    <a:pt x="7385" y="5223"/>
                    <a:pt x="7747" y="4611"/>
                  </a:cubicBezTo>
                  <a:cubicBezTo>
                    <a:pt x="7914" y="4333"/>
                    <a:pt x="8081" y="4054"/>
                    <a:pt x="8238" y="3785"/>
                  </a:cubicBezTo>
                  <a:lnTo>
                    <a:pt x="9268" y="2069"/>
                  </a:lnTo>
                  <a:lnTo>
                    <a:pt x="10381" y="2681"/>
                  </a:lnTo>
                  <a:lnTo>
                    <a:pt x="100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0"/>
            <p:cNvSpPr/>
            <p:nvPr/>
          </p:nvSpPr>
          <p:spPr>
            <a:xfrm>
              <a:off x="7338003" y="2218302"/>
              <a:ext cx="81410" cy="321711"/>
            </a:xfrm>
            <a:custGeom>
              <a:rect b="b" l="l" r="r" t="t"/>
              <a:pathLst>
                <a:path extrusionOk="0" h="5651" w="1430">
                  <a:moveTo>
                    <a:pt x="1" y="1"/>
                  </a:moveTo>
                  <a:lnTo>
                    <a:pt x="1" y="5650"/>
                  </a:lnTo>
                  <a:lnTo>
                    <a:pt x="1430" y="5650"/>
                  </a:lnTo>
                  <a:lnTo>
                    <a:pt x="14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0"/>
            <p:cNvSpPr/>
            <p:nvPr/>
          </p:nvSpPr>
          <p:spPr>
            <a:xfrm>
              <a:off x="7334359" y="2214658"/>
              <a:ext cx="88241" cy="328543"/>
            </a:xfrm>
            <a:custGeom>
              <a:rect b="b" l="l" r="r" t="t"/>
              <a:pathLst>
                <a:path extrusionOk="0" h="5771" w="1550">
                  <a:moveTo>
                    <a:pt x="1438" y="121"/>
                  </a:moveTo>
                  <a:lnTo>
                    <a:pt x="1438" y="5659"/>
                  </a:lnTo>
                  <a:lnTo>
                    <a:pt x="121" y="5659"/>
                  </a:lnTo>
                  <a:lnTo>
                    <a:pt x="121" y="121"/>
                  </a:lnTo>
                  <a:close/>
                  <a:moveTo>
                    <a:pt x="0" y="0"/>
                  </a:moveTo>
                  <a:lnTo>
                    <a:pt x="0" y="5770"/>
                  </a:lnTo>
                  <a:lnTo>
                    <a:pt x="1549" y="5770"/>
                  </a:lnTo>
                  <a:lnTo>
                    <a:pt x="15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0"/>
            <p:cNvSpPr/>
            <p:nvPr/>
          </p:nvSpPr>
          <p:spPr>
            <a:xfrm>
              <a:off x="7468997" y="2075239"/>
              <a:ext cx="81922" cy="464777"/>
            </a:xfrm>
            <a:custGeom>
              <a:rect b="b" l="l" r="r" t="t"/>
              <a:pathLst>
                <a:path extrusionOk="0" h="8164" w="1439">
                  <a:moveTo>
                    <a:pt x="1" y="0"/>
                  </a:moveTo>
                  <a:lnTo>
                    <a:pt x="1" y="8163"/>
                  </a:lnTo>
                  <a:lnTo>
                    <a:pt x="1438" y="8163"/>
                  </a:lnTo>
                  <a:lnTo>
                    <a:pt x="1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0"/>
            <p:cNvSpPr/>
            <p:nvPr/>
          </p:nvSpPr>
          <p:spPr>
            <a:xfrm>
              <a:off x="7465297" y="2072051"/>
              <a:ext cx="88811" cy="471153"/>
            </a:xfrm>
            <a:custGeom>
              <a:rect b="b" l="l" r="r" t="t"/>
              <a:pathLst>
                <a:path extrusionOk="0" h="8276" w="1560">
                  <a:moveTo>
                    <a:pt x="1439" y="112"/>
                  </a:moveTo>
                  <a:lnTo>
                    <a:pt x="1439" y="8164"/>
                  </a:lnTo>
                  <a:lnTo>
                    <a:pt x="121" y="8164"/>
                  </a:lnTo>
                  <a:lnTo>
                    <a:pt x="121" y="112"/>
                  </a:lnTo>
                  <a:close/>
                  <a:moveTo>
                    <a:pt x="66" y="0"/>
                  </a:moveTo>
                  <a:cubicBezTo>
                    <a:pt x="28" y="0"/>
                    <a:pt x="1" y="19"/>
                    <a:pt x="1" y="56"/>
                  </a:cubicBezTo>
                  <a:lnTo>
                    <a:pt x="1" y="8219"/>
                  </a:lnTo>
                  <a:cubicBezTo>
                    <a:pt x="1" y="8257"/>
                    <a:pt x="28" y="8275"/>
                    <a:pt x="66" y="8275"/>
                  </a:cubicBezTo>
                  <a:lnTo>
                    <a:pt x="1494" y="8275"/>
                  </a:lnTo>
                  <a:cubicBezTo>
                    <a:pt x="1531" y="8275"/>
                    <a:pt x="1559" y="8257"/>
                    <a:pt x="1559" y="8219"/>
                  </a:cubicBezTo>
                  <a:lnTo>
                    <a:pt x="1559" y="56"/>
                  </a:lnTo>
                  <a:cubicBezTo>
                    <a:pt x="1559" y="19"/>
                    <a:pt x="1531" y="0"/>
                    <a:pt x="1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0"/>
            <p:cNvSpPr/>
            <p:nvPr/>
          </p:nvSpPr>
          <p:spPr>
            <a:xfrm>
              <a:off x="7587296" y="2272214"/>
              <a:ext cx="81922" cy="267799"/>
            </a:xfrm>
            <a:custGeom>
              <a:rect b="b" l="l" r="r" t="t"/>
              <a:pathLst>
                <a:path extrusionOk="0" h="4704" w="1439">
                  <a:moveTo>
                    <a:pt x="1" y="0"/>
                  </a:moveTo>
                  <a:lnTo>
                    <a:pt x="1" y="4703"/>
                  </a:lnTo>
                  <a:lnTo>
                    <a:pt x="1438" y="4703"/>
                  </a:lnTo>
                  <a:lnTo>
                    <a:pt x="14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0"/>
            <p:cNvSpPr/>
            <p:nvPr/>
          </p:nvSpPr>
          <p:spPr>
            <a:xfrm>
              <a:off x="7583596" y="2269026"/>
              <a:ext cx="88811" cy="274175"/>
            </a:xfrm>
            <a:custGeom>
              <a:rect b="b" l="l" r="r" t="t"/>
              <a:pathLst>
                <a:path extrusionOk="0" h="4816" w="1560">
                  <a:moveTo>
                    <a:pt x="1439" y="112"/>
                  </a:moveTo>
                  <a:lnTo>
                    <a:pt x="1439" y="4704"/>
                  </a:lnTo>
                  <a:lnTo>
                    <a:pt x="121" y="4704"/>
                  </a:lnTo>
                  <a:lnTo>
                    <a:pt x="121" y="112"/>
                  </a:lnTo>
                  <a:close/>
                  <a:moveTo>
                    <a:pt x="1" y="1"/>
                  </a:moveTo>
                  <a:lnTo>
                    <a:pt x="1" y="4815"/>
                  </a:lnTo>
                  <a:lnTo>
                    <a:pt x="1559" y="4815"/>
                  </a:lnTo>
                  <a:lnTo>
                    <a:pt x="15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0"/>
            <p:cNvSpPr/>
            <p:nvPr/>
          </p:nvSpPr>
          <p:spPr>
            <a:xfrm>
              <a:off x="6112258" y="2077573"/>
              <a:ext cx="375055" cy="118642"/>
            </a:xfrm>
            <a:custGeom>
              <a:rect b="b" l="l" r="r" t="t"/>
              <a:pathLst>
                <a:path extrusionOk="0" h="2084" w="6588">
                  <a:moveTo>
                    <a:pt x="67" y="1"/>
                  </a:moveTo>
                  <a:cubicBezTo>
                    <a:pt x="52" y="1"/>
                    <a:pt x="38" y="5"/>
                    <a:pt x="29" y="15"/>
                  </a:cubicBezTo>
                  <a:cubicBezTo>
                    <a:pt x="1" y="42"/>
                    <a:pt x="1" y="80"/>
                    <a:pt x="29" y="98"/>
                  </a:cubicBezTo>
                  <a:lnTo>
                    <a:pt x="1930" y="2065"/>
                  </a:lnTo>
                  <a:cubicBezTo>
                    <a:pt x="1940" y="2074"/>
                    <a:pt x="1958" y="2083"/>
                    <a:pt x="1967" y="2083"/>
                  </a:cubicBezTo>
                  <a:cubicBezTo>
                    <a:pt x="1986" y="2083"/>
                    <a:pt x="1995" y="2074"/>
                    <a:pt x="2014" y="2065"/>
                  </a:cubicBezTo>
                  <a:lnTo>
                    <a:pt x="4064" y="135"/>
                  </a:lnTo>
                  <a:lnTo>
                    <a:pt x="6485" y="2009"/>
                  </a:lnTo>
                  <a:cubicBezTo>
                    <a:pt x="6496" y="2016"/>
                    <a:pt x="6506" y="2019"/>
                    <a:pt x="6517" y="2019"/>
                  </a:cubicBezTo>
                  <a:cubicBezTo>
                    <a:pt x="6534" y="2019"/>
                    <a:pt x="6551" y="2011"/>
                    <a:pt x="6569" y="2000"/>
                  </a:cubicBezTo>
                  <a:cubicBezTo>
                    <a:pt x="6587" y="1972"/>
                    <a:pt x="6578" y="1935"/>
                    <a:pt x="6550" y="1916"/>
                  </a:cubicBezTo>
                  <a:lnTo>
                    <a:pt x="4101" y="15"/>
                  </a:lnTo>
                  <a:cubicBezTo>
                    <a:pt x="4087" y="5"/>
                    <a:pt x="4073" y="1"/>
                    <a:pt x="4060" y="1"/>
                  </a:cubicBezTo>
                  <a:cubicBezTo>
                    <a:pt x="4048" y="1"/>
                    <a:pt x="4036" y="5"/>
                    <a:pt x="4027" y="15"/>
                  </a:cubicBezTo>
                  <a:lnTo>
                    <a:pt x="1977" y="1944"/>
                  </a:lnTo>
                  <a:lnTo>
                    <a:pt x="112" y="15"/>
                  </a:lnTo>
                  <a:cubicBezTo>
                    <a:pt x="98" y="5"/>
                    <a:pt x="82"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0"/>
            <p:cNvSpPr/>
            <p:nvPr/>
          </p:nvSpPr>
          <p:spPr>
            <a:xfrm>
              <a:off x="6086412" y="2051443"/>
              <a:ext cx="59207" cy="59207"/>
            </a:xfrm>
            <a:custGeom>
              <a:rect b="b" l="l" r="r" t="t"/>
              <a:pathLst>
                <a:path extrusionOk="0" h="1040" w="1040">
                  <a:moveTo>
                    <a:pt x="520" y="1"/>
                  </a:moveTo>
                  <a:cubicBezTo>
                    <a:pt x="232" y="1"/>
                    <a:pt x="0" y="232"/>
                    <a:pt x="0" y="520"/>
                  </a:cubicBezTo>
                  <a:cubicBezTo>
                    <a:pt x="0" y="808"/>
                    <a:pt x="232" y="1040"/>
                    <a:pt x="520" y="1040"/>
                  </a:cubicBezTo>
                  <a:cubicBezTo>
                    <a:pt x="807" y="1040"/>
                    <a:pt x="1039" y="808"/>
                    <a:pt x="1039" y="520"/>
                  </a:cubicBezTo>
                  <a:cubicBezTo>
                    <a:pt x="1039" y="232"/>
                    <a:pt x="807" y="1"/>
                    <a:pt x="5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0"/>
            <p:cNvSpPr/>
            <p:nvPr/>
          </p:nvSpPr>
          <p:spPr>
            <a:xfrm>
              <a:off x="6083224" y="2047742"/>
              <a:ext cx="66096" cy="66096"/>
            </a:xfrm>
            <a:custGeom>
              <a:rect b="b" l="l" r="r" t="t"/>
              <a:pathLst>
                <a:path extrusionOk="0" h="1161" w="1161">
                  <a:moveTo>
                    <a:pt x="576" y="121"/>
                  </a:moveTo>
                  <a:cubicBezTo>
                    <a:pt x="835" y="121"/>
                    <a:pt x="1040" y="325"/>
                    <a:pt x="1040" y="585"/>
                  </a:cubicBezTo>
                  <a:cubicBezTo>
                    <a:pt x="1040" y="836"/>
                    <a:pt x="835" y="1049"/>
                    <a:pt x="576" y="1049"/>
                  </a:cubicBezTo>
                  <a:cubicBezTo>
                    <a:pt x="325" y="1049"/>
                    <a:pt x="112" y="836"/>
                    <a:pt x="112" y="585"/>
                  </a:cubicBezTo>
                  <a:cubicBezTo>
                    <a:pt x="112" y="325"/>
                    <a:pt x="325" y="121"/>
                    <a:pt x="576" y="121"/>
                  </a:cubicBezTo>
                  <a:close/>
                  <a:moveTo>
                    <a:pt x="576" y="1"/>
                  </a:moveTo>
                  <a:cubicBezTo>
                    <a:pt x="260" y="1"/>
                    <a:pt x="1" y="260"/>
                    <a:pt x="1" y="585"/>
                  </a:cubicBezTo>
                  <a:cubicBezTo>
                    <a:pt x="1" y="900"/>
                    <a:pt x="260" y="1160"/>
                    <a:pt x="576" y="1160"/>
                  </a:cubicBezTo>
                  <a:cubicBezTo>
                    <a:pt x="900" y="1160"/>
                    <a:pt x="1160" y="900"/>
                    <a:pt x="1160" y="585"/>
                  </a:cubicBezTo>
                  <a:cubicBezTo>
                    <a:pt x="1160" y="260"/>
                    <a:pt x="900" y="1"/>
                    <a:pt x="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0"/>
            <p:cNvSpPr/>
            <p:nvPr/>
          </p:nvSpPr>
          <p:spPr>
            <a:xfrm>
              <a:off x="6314016" y="2051443"/>
              <a:ext cx="59207" cy="59207"/>
            </a:xfrm>
            <a:custGeom>
              <a:rect b="b" l="l" r="r" t="t"/>
              <a:pathLst>
                <a:path extrusionOk="0" h="1040" w="1040">
                  <a:moveTo>
                    <a:pt x="520" y="1"/>
                  </a:moveTo>
                  <a:cubicBezTo>
                    <a:pt x="232" y="1"/>
                    <a:pt x="0" y="232"/>
                    <a:pt x="0" y="520"/>
                  </a:cubicBezTo>
                  <a:cubicBezTo>
                    <a:pt x="0" y="808"/>
                    <a:pt x="232" y="1040"/>
                    <a:pt x="520" y="1040"/>
                  </a:cubicBezTo>
                  <a:cubicBezTo>
                    <a:pt x="808" y="1040"/>
                    <a:pt x="1039" y="808"/>
                    <a:pt x="1039" y="520"/>
                  </a:cubicBezTo>
                  <a:cubicBezTo>
                    <a:pt x="1039" y="232"/>
                    <a:pt x="808" y="1"/>
                    <a:pt x="5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0"/>
            <p:cNvSpPr/>
            <p:nvPr/>
          </p:nvSpPr>
          <p:spPr>
            <a:xfrm>
              <a:off x="6310315" y="2047742"/>
              <a:ext cx="66096" cy="66096"/>
            </a:xfrm>
            <a:custGeom>
              <a:rect b="b" l="l" r="r" t="t"/>
              <a:pathLst>
                <a:path extrusionOk="0" h="1161" w="1161">
                  <a:moveTo>
                    <a:pt x="585" y="121"/>
                  </a:moveTo>
                  <a:cubicBezTo>
                    <a:pt x="835" y="121"/>
                    <a:pt x="1049" y="325"/>
                    <a:pt x="1049" y="585"/>
                  </a:cubicBezTo>
                  <a:cubicBezTo>
                    <a:pt x="1049" y="836"/>
                    <a:pt x="835" y="1049"/>
                    <a:pt x="585" y="1049"/>
                  </a:cubicBezTo>
                  <a:cubicBezTo>
                    <a:pt x="325" y="1049"/>
                    <a:pt x="121" y="836"/>
                    <a:pt x="121" y="585"/>
                  </a:cubicBezTo>
                  <a:cubicBezTo>
                    <a:pt x="121" y="325"/>
                    <a:pt x="325" y="121"/>
                    <a:pt x="585" y="121"/>
                  </a:cubicBezTo>
                  <a:close/>
                  <a:moveTo>
                    <a:pt x="585" y="1"/>
                  </a:moveTo>
                  <a:cubicBezTo>
                    <a:pt x="260" y="1"/>
                    <a:pt x="1" y="260"/>
                    <a:pt x="1" y="585"/>
                  </a:cubicBezTo>
                  <a:cubicBezTo>
                    <a:pt x="1" y="900"/>
                    <a:pt x="270" y="1160"/>
                    <a:pt x="585" y="1160"/>
                  </a:cubicBezTo>
                  <a:cubicBezTo>
                    <a:pt x="900" y="1160"/>
                    <a:pt x="1160" y="900"/>
                    <a:pt x="1160" y="585"/>
                  </a:cubicBezTo>
                  <a:cubicBezTo>
                    <a:pt x="1160" y="260"/>
                    <a:pt x="900" y="1"/>
                    <a:pt x="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0"/>
            <p:cNvSpPr/>
            <p:nvPr/>
          </p:nvSpPr>
          <p:spPr>
            <a:xfrm>
              <a:off x="6194635" y="2159722"/>
              <a:ext cx="59776" cy="59207"/>
            </a:xfrm>
            <a:custGeom>
              <a:rect b="b" l="l" r="r" t="t"/>
              <a:pathLst>
                <a:path extrusionOk="0" h="1040" w="1050">
                  <a:moveTo>
                    <a:pt x="520" y="0"/>
                  </a:moveTo>
                  <a:cubicBezTo>
                    <a:pt x="233" y="0"/>
                    <a:pt x="1" y="232"/>
                    <a:pt x="1" y="520"/>
                  </a:cubicBezTo>
                  <a:cubicBezTo>
                    <a:pt x="1" y="807"/>
                    <a:pt x="233" y="1039"/>
                    <a:pt x="520" y="1039"/>
                  </a:cubicBezTo>
                  <a:cubicBezTo>
                    <a:pt x="808" y="1039"/>
                    <a:pt x="1049" y="807"/>
                    <a:pt x="1049" y="520"/>
                  </a:cubicBezTo>
                  <a:cubicBezTo>
                    <a:pt x="1049" y="232"/>
                    <a:pt x="808" y="0"/>
                    <a:pt x="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0"/>
            <p:cNvSpPr/>
            <p:nvPr/>
          </p:nvSpPr>
          <p:spPr>
            <a:xfrm>
              <a:off x="6191504" y="2156022"/>
              <a:ext cx="66039" cy="66039"/>
            </a:xfrm>
            <a:custGeom>
              <a:rect b="b" l="l" r="r" t="t"/>
              <a:pathLst>
                <a:path extrusionOk="0" h="1160" w="1160">
                  <a:moveTo>
                    <a:pt x="575" y="121"/>
                  </a:moveTo>
                  <a:cubicBezTo>
                    <a:pt x="835" y="121"/>
                    <a:pt x="1039" y="325"/>
                    <a:pt x="1039" y="585"/>
                  </a:cubicBezTo>
                  <a:cubicBezTo>
                    <a:pt x="1039" y="835"/>
                    <a:pt x="835" y="1049"/>
                    <a:pt x="575" y="1049"/>
                  </a:cubicBezTo>
                  <a:cubicBezTo>
                    <a:pt x="325" y="1049"/>
                    <a:pt x="112" y="835"/>
                    <a:pt x="112" y="585"/>
                  </a:cubicBezTo>
                  <a:cubicBezTo>
                    <a:pt x="112" y="325"/>
                    <a:pt x="325" y="121"/>
                    <a:pt x="575" y="121"/>
                  </a:cubicBezTo>
                  <a:close/>
                  <a:moveTo>
                    <a:pt x="575" y="0"/>
                  </a:moveTo>
                  <a:cubicBezTo>
                    <a:pt x="260" y="0"/>
                    <a:pt x="0" y="269"/>
                    <a:pt x="0" y="585"/>
                  </a:cubicBezTo>
                  <a:cubicBezTo>
                    <a:pt x="0" y="900"/>
                    <a:pt x="260" y="1160"/>
                    <a:pt x="575" y="1160"/>
                  </a:cubicBezTo>
                  <a:cubicBezTo>
                    <a:pt x="900" y="1160"/>
                    <a:pt x="1160" y="900"/>
                    <a:pt x="1160" y="585"/>
                  </a:cubicBezTo>
                  <a:cubicBezTo>
                    <a:pt x="1160" y="269"/>
                    <a:pt x="900" y="0"/>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0"/>
            <p:cNvSpPr/>
            <p:nvPr/>
          </p:nvSpPr>
          <p:spPr>
            <a:xfrm>
              <a:off x="6449223" y="2065163"/>
              <a:ext cx="362872" cy="228745"/>
            </a:xfrm>
            <a:custGeom>
              <a:rect b="b" l="l" r="r" t="t"/>
              <a:pathLst>
                <a:path extrusionOk="0" h="4018" w="6374">
                  <a:moveTo>
                    <a:pt x="3275" y="1"/>
                  </a:moveTo>
                  <a:cubicBezTo>
                    <a:pt x="2477" y="1"/>
                    <a:pt x="1819" y="585"/>
                    <a:pt x="1689" y="1346"/>
                  </a:cubicBezTo>
                  <a:lnTo>
                    <a:pt x="1234" y="1346"/>
                  </a:lnTo>
                  <a:cubicBezTo>
                    <a:pt x="557" y="1346"/>
                    <a:pt x="0" y="1940"/>
                    <a:pt x="0" y="2682"/>
                  </a:cubicBezTo>
                  <a:cubicBezTo>
                    <a:pt x="0" y="3415"/>
                    <a:pt x="557" y="4018"/>
                    <a:pt x="1234" y="4018"/>
                  </a:cubicBezTo>
                  <a:lnTo>
                    <a:pt x="5149" y="4018"/>
                  </a:lnTo>
                  <a:cubicBezTo>
                    <a:pt x="5826" y="4018"/>
                    <a:pt x="6373" y="3415"/>
                    <a:pt x="6373" y="2682"/>
                  </a:cubicBezTo>
                  <a:cubicBezTo>
                    <a:pt x="6373" y="1940"/>
                    <a:pt x="5826" y="1346"/>
                    <a:pt x="5149" y="1346"/>
                  </a:cubicBezTo>
                  <a:lnTo>
                    <a:pt x="4861" y="1346"/>
                  </a:lnTo>
                  <a:cubicBezTo>
                    <a:pt x="4731" y="585"/>
                    <a:pt x="4073" y="1"/>
                    <a:pt x="3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0"/>
            <p:cNvSpPr/>
            <p:nvPr/>
          </p:nvSpPr>
          <p:spPr>
            <a:xfrm>
              <a:off x="6446035" y="2062032"/>
              <a:ext cx="369760" cy="235064"/>
            </a:xfrm>
            <a:custGeom>
              <a:rect b="b" l="l" r="r" t="t"/>
              <a:pathLst>
                <a:path extrusionOk="0" h="4129" w="6495">
                  <a:moveTo>
                    <a:pt x="3331" y="111"/>
                  </a:moveTo>
                  <a:cubicBezTo>
                    <a:pt x="4092" y="111"/>
                    <a:pt x="4732" y="659"/>
                    <a:pt x="4862" y="1410"/>
                  </a:cubicBezTo>
                  <a:cubicBezTo>
                    <a:pt x="4862" y="1438"/>
                    <a:pt x="4889" y="1457"/>
                    <a:pt x="4917" y="1457"/>
                  </a:cubicBezTo>
                  <a:lnTo>
                    <a:pt x="5205" y="1457"/>
                  </a:lnTo>
                  <a:cubicBezTo>
                    <a:pt x="5854" y="1457"/>
                    <a:pt x="6374" y="2032"/>
                    <a:pt x="6374" y="2737"/>
                  </a:cubicBezTo>
                  <a:cubicBezTo>
                    <a:pt x="6374" y="3442"/>
                    <a:pt x="5854" y="4017"/>
                    <a:pt x="5205" y="4017"/>
                  </a:cubicBezTo>
                  <a:lnTo>
                    <a:pt x="1290" y="4017"/>
                  </a:lnTo>
                  <a:cubicBezTo>
                    <a:pt x="641" y="4017"/>
                    <a:pt x="121" y="3442"/>
                    <a:pt x="121" y="2737"/>
                  </a:cubicBezTo>
                  <a:cubicBezTo>
                    <a:pt x="121" y="2032"/>
                    <a:pt x="641" y="1457"/>
                    <a:pt x="1290" y="1457"/>
                  </a:cubicBezTo>
                  <a:lnTo>
                    <a:pt x="1745" y="1457"/>
                  </a:lnTo>
                  <a:cubicBezTo>
                    <a:pt x="1772" y="1457"/>
                    <a:pt x="1791" y="1438"/>
                    <a:pt x="1800" y="1401"/>
                  </a:cubicBezTo>
                  <a:cubicBezTo>
                    <a:pt x="1930" y="659"/>
                    <a:pt x="2570" y="111"/>
                    <a:pt x="3331" y="111"/>
                  </a:cubicBezTo>
                  <a:close/>
                  <a:moveTo>
                    <a:pt x="3331" y="0"/>
                  </a:moveTo>
                  <a:cubicBezTo>
                    <a:pt x="2533" y="0"/>
                    <a:pt x="1847" y="557"/>
                    <a:pt x="1698" y="1336"/>
                  </a:cubicBezTo>
                  <a:lnTo>
                    <a:pt x="1290" y="1336"/>
                  </a:lnTo>
                  <a:cubicBezTo>
                    <a:pt x="576" y="1336"/>
                    <a:pt x="1" y="1967"/>
                    <a:pt x="1" y="2737"/>
                  </a:cubicBezTo>
                  <a:cubicBezTo>
                    <a:pt x="1" y="3507"/>
                    <a:pt x="576" y="4128"/>
                    <a:pt x="1290" y="4128"/>
                  </a:cubicBezTo>
                  <a:lnTo>
                    <a:pt x="5205" y="4128"/>
                  </a:lnTo>
                  <a:cubicBezTo>
                    <a:pt x="5919" y="4128"/>
                    <a:pt x="6494" y="3507"/>
                    <a:pt x="6494" y="2737"/>
                  </a:cubicBezTo>
                  <a:cubicBezTo>
                    <a:pt x="6494" y="1967"/>
                    <a:pt x="5910" y="1336"/>
                    <a:pt x="5205" y="1336"/>
                  </a:cubicBezTo>
                  <a:lnTo>
                    <a:pt x="4964" y="1336"/>
                  </a:lnTo>
                  <a:cubicBezTo>
                    <a:pt x="4806" y="557"/>
                    <a:pt x="4129" y="0"/>
                    <a:pt x="3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0"/>
            <p:cNvSpPr/>
            <p:nvPr/>
          </p:nvSpPr>
          <p:spPr>
            <a:xfrm>
              <a:off x="6930332" y="1988081"/>
              <a:ext cx="278900" cy="261821"/>
            </a:xfrm>
            <a:custGeom>
              <a:rect b="b" l="l" r="r" t="t"/>
              <a:pathLst>
                <a:path extrusionOk="0" h="4599" w="4899">
                  <a:moveTo>
                    <a:pt x="93" y="0"/>
                  </a:moveTo>
                  <a:cubicBezTo>
                    <a:pt x="47" y="0"/>
                    <a:pt x="0" y="47"/>
                    <a:pt x="0" y="93"/>
                  </a:cubicBezTo>
                  <a:lnTo>
                    <a:pt x="0" y="3321"/>
                  </a:lnTo>
                  <a:cubicBezTo>
                    <a:pt x="0" y="3368"/>
                    <a:pt x="47" y="3414"/>
                    <a:pt x="93" y="3414"/>
                  </a:cubicBezTo>
                  <a:lnTo>
                    <a:pt x="1308" y="3414"/>
                  </a:lnTo>
                  <a:cubicBezTo>
                    <a:pt x="1364" y="3414"/>
                    <a:pt x="1401" y="3451"/>
                    <a:pt x="1401" y="3507"/>
                  </a:cubicBezTo>
                  <a:lnTo>
                    <a:pt x="1392" y="4509"/>
                  </a:lnTo>
                  <a:cubicBezTo>
                    <a:pt x="1392" y="4560"/>
                    <a:pt x="1441" y="4598"/>
                    <a:pt x="1489" y="4598"/>
                  </a:cubicBezTo>
                  <a:cubicBezTo>
                    <a:pt x="1511" y="4598"/>
                    <a:pt x="1532" y="4591"/>
                    <a:pt x="1550" y="4574"/>
                  </a:cubicBezTo>
                  <a:lnTo>
                    <a:pt x="2811" y="3433"/>
                  </a:lnTo>
                  <a:cubicBezTo>
                    <a:pt x="2830" y="3414"/>
                    <a:pt x="2848" y="3405"/>
                    <a:pt x="2876" y="3405"/>
                  </a:cubicBezTo>
                  <a:lnTo>
                    <a:pt x="4806" y="3405"/>
                  </a:lnTo>
                  <a:cubicBezTo>
                    <a:pt x="4852" y="3405"/>
                    <a:pt x="4898" y="3368"/>
                    <a:pt x="4898" y="3321"/>
                  </a:cubicBezTo>
                  <a:lnTo>
                    <a:pt x="4898" y="93"/>
                  </a:lnTo>
                  <a:cubicBezTo>
                    <a:pt x="4898" y="47"/>
                    <a:pt x="4852" y="0"/>
                    <a:pt x="4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0"/>
            <p:cNvSpPr/>
            <p:nvPr/>
          </p:nvSpPr>
          <p:spPr>
            <a:xfrm>
              <a:off x="6927144" y="1984893"/>
              <a:ext cx="285276" cy="268368"/>
            </a:xfrm>
            <a:custGeom>
              <a:rect b="b" l="l" r="r" t="t"/>
              <a:pathLst>
                <a:path extrusionOk="0" h="4714" w="5011">
                  <a:moveTo>
                    <a:pt x="4862" y="112"/>
                  </a:moveTo>
                  <a:cubicBezTo>
                    <a:pt x="4880" y="112"/>
                    <a:pt x="4899" y="131"/>
                    <a:pt x="4899" y="149"/>
                  </a:cubicBezTo>
                  <a:lnTo>
                    <a:pt x="4899" y="3368"/>
                  </a:lnTo>
                  <a:cubicBezTo>
                    <a:pt x="4899" y="3396"/>
                    <a:pt x="4880" y="3405"/>
                    <a:pt x="4862" y="3405"/>
                  </a:cubicBezTo>
                  <a:lnTo>
                    <a:pt x="2932" y="3405"/>
                  </a:lnTo>
                  <a:cubicBezTo>
                    <a:pt x="2895" y="3405"/>
                    <a:pt x="2858" y="3424"/>
                    <a:pt x="2830" y="3442"/>
                  </a:cubicBezTo>
                  <a:lnTo>
                    <a:pt x="1568" y="4583"/>
                  </a:lnTo>
                  <a:cubicBezTo>
                    <a:pt x="1559" y="4593"/>
                    <a:pt x="1552" y="4595"/>
                    <a:pt x="1546" y="4595"/>
                  </a:cubicBezTo>
                  <a:cubicBezTo>
                    <a:pt x="1541" y="4595"/>
                    <a:pt x="1536" y="4593"/>
                    <a:pt x="1531" y="4593"/>
                  </a:cubicBezTo>
                  <a:cubicBezTo>
                    <a:pt x="1522" y="4593"/>
                    <a:pt x="1513" y="4583"/>
                    <a:pt x="1513" y="4565"/>
                  </a:cubicBezTo>
                  <a:lnTo>
                    <a:pt x="1522" y="3563"/>
                  </a:lnTo>
                  <a:cubicBezTo>
                    <a:pt x="1522" y="3517"/>
                    <a:pt x="1504" y="3479"/>
                    <a:pt x="1476" y="3452"/>
                  </a:cubicBezTo>
                  <a:cubicBezTo>
                    <a:pt x="1448" y="3424"/>
                    <a:pt x="1411" y="3405"/>
                    <a:pt x="1364" y="3405"/>
                  </a:cubicBezTo>
                  <a:lnTo>
                    <a:pt x="149" y="3405"/>
                  </a:lnTo>
                  <a:cubicBezTo>
                    <a:pt x="131" y="3405"/>
                    <a:pt x="112" y="3396"/>
                    <a:pt x="112" y="3377"/>
                  </a:cubicBezTo>
                  <a:lnTo>
                    <a:pt x="112" y="149"/>
                  </a:lnTo>
                  <a:cubicBezTo>
                    <a:pt x="112" y="131"/>
                    <a:pt x="131" y="121"/>
                    <a:pt x="149" y="121"/>
                  </a:cubicBezTo>
                  <a:lnTo>
                    <a:pt x="149" y="112"/>
                  </a:lnTo>
                  <a:close/>
                  <a:moveTo>
                    <a:pt x="149" y="1"/>
                  </a:moveTo>
                  <a:cubicBezTo>
                    <a:pt x="66" y="1"/>
                    <a:pt x="1" y="66"/>
                    <a:pt x="1" y="149"/>
                  </a:cubicBezTo>
                  <a:lnTo>
                    <a:pt x="1" y="3368"/>
                  </a:lnTo>
                  <a:cubicBezTo>
                    <a:pt x="1" y="3452"/>
                    <a:pt x="66" y="3526"/>
                    <a:pt x="149" y="3526"/>
                  </a:cubicBezTo>
                  <a:lnTo>
                    <a:pt x="1364" y="3526"/>
                  </a:lnTo>
                  <a:cubicBezTo>
                    <a:pt x="1374" y="3526"/>
                    <a:pt x="1383" y="3526"/>
                    <a:pt x="1392" y="3535"/>
                  </a:cubicBezTo>
                  <a:cubicBezTo>
                    <a:pt x="1401" y="3535"/>
                    <a:pt x="1401" y="3544"/>
                    <a:pt x="1401" y="3554"/>
                  </a:cubicBezTo>
                  <a:lnTo>
                    <a:pt x="1392" y="4556"/>
                  </a:lnTo>
                  <a:cubicBezTo>
                    <a:pt x="1392" y="4620"/>
                    <a:pt x="1429" y="4676"/>
                    <a:pt x="1485" y="4695"/>
                  </a:cubicBezTo>
                  <a:cubicBezTo>
                    <a:pt x="1504" y="4704"/>
                    <a:pt x="1522" y="4713"/>
                    <a:pt x="1541" y="4713"/>
                  </a:cubicBezTo>
                  <a:cubicBezTo>
                    <a:pt x="1578" y="4713"/>
                    <a:pt x="1615" y="4695"/>
                    <a:pt x="1643" y="4676"/>
                  </a:cubicBezTo>
                  <a:lnTo>
                    <a:pt x="2904" y="3535"/>
                  </a:lnTo>
                  <a:cubicBezTo>
                    <a:pt x="2914" y="3526"/>
                    <a:pt x="2923" y="3526"/>
                    <a:pt x="2932" y="3526"/>
                  </a:cubicBezTo>
                  <a:lnTo>
                    <a:pt x="4862" y="3526"/>
                  </a:lnTo>
                  <a:cubicBezTo>
                    <a:pt x="4945" y="3526"/>
                    <a:pt x="5010" y="3452"/>
                    <a:pt x="5010" y="3368"/>
                  </a:cubicBezTo>
                  <a:lnTo>
                    <a:pt x="5010" y="149"/>
                  </a:lnTo>
                  <a:cubicBezTo>
                    <a:pt x="5010" y="66"/>
                    <a:pt x="4945" y="1"/>
                    <a:pt x="4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0"/>
            <p:cNvSpPr/>
            <p:nvPr/>
          </p:nvSpPr>
          <p:spPr>
            <a:xfrm>
              <a:off x="6987888" y="2066757"/>
              <a:ext cx="40705" cy="40705"/>
            </a:xfrm>
            <a:custGeom>
              <a:rect b="b" l="l" r="r" t="t"/>
              <a:pathLst>
                <a:path extrusionOk="0" h="715" w="715">
                  <a:moveTo>
                    <a:pt x="362" y="121"/>
                  </a:moveTo>
                  <a:cubicBezTo>
                    <a:pt x="492" y="121"/>
                    <a:pt x="603" y="232"/>
                    <a:pt x="603" y="362"/>
                  </a:cubicBezTo>
                  <a:cubicBezTo>
                    <a:pt x="603"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0"/>
            <p:cNvSpPr/>
            <p:nvPr/>
          </p:nvSpPr>
          <p:spPr>
            <a:xfrm>
              <a:off x="7051250" y="2066757"/>
              <a:ext cx="40762" cy="40705"/>
            </a:xfrm>
            <a:custGeom>
              <a:rect b="b" l="l" r="r" t="t"/>
              <a:pathLst>
                <a:path extrusionOk="0" h="715" w="716">
                  <a:moveTo>
                    <a:pt x="363" y="121"/>
                  </a:moveTo>
                  <a:cubicBezTo>
                    <a:pt x="492" y="121"/>
                    <a:pt x="604" y="232"/>
                    <a:pt x="604" y="362"/>
                  </a:cubicBezTo>
                  <a:cubicBezTo>
                    <a:pt x="604" y="492"/>
                    <a:pt x="492" y="604"/>
                    <a:pt x="363" y="604"/>
                  </a:cubicBezTo>
                  <a:cubicBezTo>
                    <a:pt x="223" y="604"/>
                    <a:pt x="121" y="492"/>
                    <a:pt x="121" y="362"/>
                  </a:cubicBezTo>
                  <a:cubicBezTo>
                    <a:pt x="121" y="232"/>
                    <a:pt x="223" y="121"/>
                    <a:pt x="363" y="121"/>
                  </a:cubicBezTo>
                  <a:close/>
                  <a:moveTo>
                    <a:pt x="363" y="1"/>
                  </a:moveTo>
                  <a:cubicBezTo>
                    <a:pt x="168" y="1"/>
                    <a:pt x="1" y="168"/>
                    <a:pt x="1" y="362"/>
                  </a:cubicBezTo>
                  <a:cubicBezTo>
                    <a:pt x="1" y="557"/>
                    <a:pt x="168" y="715"/>
                    <a:pt x="363" y="715"/>
                  </a:cubicBezTo>
                  <a:cubicBezTo>
                    <a:pt x="557" y="715"/>
                    <a:pt x="715" y="557"/>
                    <a:pt x="715" y="362"/>
                  </a:cubicBezTo>
                  <a:cubicBezTo>
                    <a:pt x="715" y="168"/>
                    <a:pt x="557" y="1"/>
                    <a:pt x="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0"/>
            <p:cNvSpPr/>
            <p:nvPr/>
          </p:nvSpPr>
          <p:spPr>
            <a:xfrm>
              <a:off x="7114100" y="2066757"/>
              <a:ext cx="40705" cy="40705"/>
            </a:xfrm>
            <a:custGeom>
              <a:rect b="b" l="l" r="r" t="t"/>
              <a:pathLst>
                <a:path extrusionOk="0" h="715" w="715">
                  <a:moveTo>
                    <a:pt x="362" y="121"/>
                  </a:moveTo>
                  <a:cubicBezTo>
                    <a:pt x="492" y="121"/>
                    <a:pt x="604" y="232"/>
                    <a:pt x="604" y="362"/>
                  </a:cubicBezTo>
                  <a:cubicBezTo>
                    <a:pt x="604"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0"/>
            <p:cNvSpPr/>
            <p:nvPr/>
          </p:nvSpPr>
          <p:spPr>
            <a:xfrm>
              <a:off x="5743641" y="2204582"/>
              <a:ext cx="264098" cy="247873"/>
            </a:xfrm>
            <a:custGeom>
              <a:rect b="b" l="l" r="r" t="t"/>
              <a:pathLst>
                <a:path extrusionOk="0" h="4354" w="4639">
                  <a:moveTo>
                    <a:pt x="93" y="1"/>
                  </a:moveTo>
                  <a:cubicBezTo>
                    <a:pt x="38" y="1"/>
                    <a:pt x="1" y="38"/>
                    <a:pt x="1" y="94"/>
                  </a:cubicBezTo>
                  <a:lnTo>
                    <a:pt x="1" y="3136"/>
                  </a:lnTo>
                  <a:cubicBezTo>
                    <a:pt x="1" y="3192"/>
                    <a:pt x="38" y="3229"/>
                    <a:pt x="93" y="3229"/>
                  </a:cubicBezTo>
                  <a:lnTo>
                    <a:pt x="1912" y="3229"/>
                  </a:lnTo>
                  <a:cubicBezTo>
                    <a:pt x="1939" y="3229"/>
                    <a:pt x="1958" y="3238"/>
                    <a:pt x="1977" y="3248"/>
                  </a:cubicBezTo>
                  <a:lnTo>
                    <a:pt x="3173" y="4333"/>
                  </a:lnTo>
                  <a:cubicBezTo>
                    <a:pt x="3190" y="4347"/>
                    <a:pt x="3210" y="4353"/>
                    <a:pt x="3231" y="4353"/>
                  </a:cubicBezTo>
                  <a:cubicBezTo>
                    <a:pt x="3277" y="4353"/>
                    <a:pt x="3322" y="4320"/>
                    <a:pt x="3322" y="4268"/>
                  </a:cubicBezTo>
                  <a:lnTo>
                    <a:pt x="3312" y="3313"/>
                  </a:lnTo>
                  <a:cubicBezTo>
                    <a:pt x="3312" y="3266"/>
                    <a:pt x="3350" y="3229"/>
                    <a:pt x="3396" y="3229"/>
                  </a:cubicBezTo>
                  <a:lnTo>
                    <a:pt x="4555" y="3229"/>
                  </a:lnTo>
                  <a:cubicBezTo>
                    <a:pt x="4602" y="3229"/>
                    <a:pt x="4639" y="3192"/>
                    <a:pt x="4639" y="3136"/>
                  </a:cubicBezTo>
                  <a:lnTo>
                    <a:pt x="4639" y="94"/>
                  </a:lnTo>
                  <a:cubicBezTo>
                    <a:pt x="4639" y="38"/>
                    <a:pt x="4602" y="1"/>
                    <a:pt x="45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0"/>
            <p:cNvSpPr/>
            <p:nvPr/>
          </p:nvSpPr>
          <p:spPr>
            <a:xfrm>
              <a:off x="5740453" y="2201451"/>
              <a:ext cx="270474" cy="254079"/>
            </a:xfrm>
            <a:custGeom>
              <a:rect b="b" l="l" r="r" t="t"/>
              <a:pathLst>
                <a:path extrusionOk="0" h="4463" w="4751">
                  <a:moveTo>
                    <a:pt x="4611" y="111"/>
                  </a:moveTo>
                  <a:cubicBezTo>
                    <a:pt x="4621" y="111"/>
                    <a:pt x="4639" y="130"/>
                    <a:pt x="4639" y="139"/>
                  </a:cubicBezTo>
                  <a:lnTo>
                    <a:pt x="4639" y="3191"/>
                  </a:lnTo>
                  <a:cubicBezTo>
                    <a:pt x="4639" y="3210"/>
                    <a:pt x="4621" y="3219"/>
                    <a:pt x="4611" y="3219"/>
                  </a:cubicBezTo>
                  <a:lnTo>
                    <a:pt x="3452" y="3219"/>
                  </a:lnTo>
                  <a:cubicBezTo>
                    <a:pt x="3415" y="3219"/>
                    <a:pt x="3378" y="3238"/>
                    <a:pt x="3350" y="3266"/>
                  </a:cubicBezTo>
                  <a:cubicBezTo>
                    <a:pt x="3322" y="3293"/>
                    <a:pt x="3313" y="3330"/>
                    <a:pt x="3313" y="3368"/>
                  </a:cubicBezTo>
                  <a:lnTo>
                    <a:pt x="3313" y="4323"/>
                  </a:lnTo>
                  <a:cubicBezTo>
                    <a:pt x="3313" y="4342"/>
                    <a:pt x="3303" y="4342"/>
                    <a:pt x="3294" y="4351"/>
                  </a:cubicBezTo>
                  <a:cubicBezTo>
                    <a:pt x="3294" y="4351"/>
                    <a:pt x="3276" y="4351"/>
                    <a:pt x="3266" y="4342"/>
                  </a:cubicBezTo>
                  <a:lnTo>
                    <a:pt x="2070" y="3266"/>
                  </a:lnTo>
                  <a:cubicBezTo>
                    <a:pt x="2042" y="3238"/>
                    <a:pt x="2005" y="3228"/>
                    <a:pt x="1968" y="3228"/>
                  </a:cubicBezTo>
                  <a:lnTo>
                    <a:pt x="149" y="3228"/>
                  </a:lnTo>
                  <a:cubicBezTo>
                    <a:pt x="131" y="3228"/>
                    <a:pt x="112" y="3210"/>
                    <a:pt x="112" y="3191"/>
                  </a:cubicBezTo>
                  <a:lnTo>
                    <a:pt x="112" y="149"/>
                  </a:lnTo>
                  <a:cubicBezTo>
                    <a:pt x="112" y="130"/>
                    <a:pt x="131" y="111"/>
                    <a:pt x="149" y="111"/>
                  </a:cubicBezTo>
                  <a:close/>
                  <a:moveTo>
                    <a:pt x="140" y="0"/>
                  </a:moveTo>
                  <a:cubicBezTo>
                    <a:pt x="66" y="0"/>
                    <a:pt x="1" y="65"/>
                    <a:pt x="1" y="139"/>
                  </a:cubicBezTo>
                  <a:lnTo>
                    <a:pt x="1" y="3191"/>
                  </a:lnTo>
                  <a:cubicBezTo>
                    <a:pt x="1" y="3275"/>
                    <a:pt x="66" y="3340"/>
                    <a:pt x="140" y="3340"/>
                  </a:cubicBezTo>
                  <a:lnTo>
                    <a:pt x="1968" y="3340"/>
                  </a:lnTo>
                  <a:cubicBezTo>
                    <a:pt x="1977" y="3340"/>
                    <a:pt x="1986" y="3340"/>
                    <a:pt x="1986" y="3349"/>
                  </a:cubicBezTo>
                  <a:lnTo>
                    <a:pt x="3192" y="4425"/>
                  </a:lnTo>
                  <a:cubicBezTo>
                    <a:pt x="3220" y="4453"/>
                    <a:pt x="3248" y="4462"/>
                    <a:pt x="3285" y="4462"/>
                  </a:cubicBezTo>
                  <a:cubicBezTo>
                    <a:pt x="3303" y="4462"/>
                    <a:pt x="3322" y="4462"/>
                    <a:pt x="3350" y="4453"/>
                  </a:cubicBezTo>
                  <a:cubicBezTo>
                    <a:pt x="3396" y="4425"/>
                    <a:pt x="3433" y="4379"/>
                    <a:pt x="3433" y="4314"/>
                  </a:cubicBezTo>
                  <a:lnTo>
                    <a:pt x="3424" y="3368"/>
                  </a:lnTo>
                  <a:cubicBezTo>
                    <a:pt x="3424" y="3358"/>
                    <a:pt x="3424" y="3349"/>
                    <a:pt x="3433" y="3349"/>
                  </a:cubicBezTo>
                  <a:cubicBezTo>
                    <a:pt x="3433" y="3349"/>
                    <a:pt x="3443" y="3340"/>
                    <a:pt x="3452" y="3340"/>
                  </a:cubicBezTo>
                  <a:lnTo>
                    <a:pt x="4602" y="3340"/>
                  </a:lnTo>
                  <a:cubicBezTo>
                    <a:pt x="4686" y="3340"/>
                    <a:pt x="4751" y="3275"/>
                    <a:pt x="4751" y="3191"/>
                  </a:cubicBezTo>
                  <a:lnTo>
                    <a:pt x="4751" y="139"/>
                  </a:lnTo>
                  <a:cubicBezTo>
                    <a:pt x="4751" y="65"/>
                    <a:pt x="4686" y="0"/>
                    <a:pt x="4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0"/>
            <p:cNvSpPr/>
            <p:nvPr/>
          </p:nvSpPr>
          <p:spPr>
            <a:xfrm>
              <a:off x="5914201" y="2279045"/>
              <a:ext cx="39168" cy="39168"/>
            </a:xfrm>
            <a:custGeom>
              <a:rect b="b" l="l" r="r" t="t"/>
              <a:pathLst>
                <a:path extrusionOk="0" h="688" w="688">
                  <a:moveTo>
                    <a:pt x="344" y="112"/>
                  </a:moveTo>
                  <a:cubicBezTo>
                    <a:pt x="474" y="112"/>
                    <a:pt x="567" y="214"/>
                    <a:pt x="567" y="344"/>
                  </a:cubicBezTo>
                  <a:cubicBezTo>
                    <a:pt x="567" y="465"/>
                    <a:pt x="465" y="567"/>
                    <a:pt x="344" y="567"/>
                  </a:cubicBezTo>
                  <a:cubicBezTo>
                    <a:pt x="214" y="567"/>
                    <a:pt x="122" y="465"/>
                    <a:pt x="122" y="344"/>
                  </a:cubicBezTo>
                  <a:cubicBezTo>
                    <a:pt x="122" y="214"/>
                    <a:pt x="224" y="112"/>
                    <a:pt x="344" y="112"/>
                  </a:cubicBezTo>
                  <a:close/>
                  <a:moveTo>
                    <a:pt x="344" y="1"/>
                  </a:moveTo>
                  <a:cubicBezTo>
                    <a:pt x="159" y="1"/>
                    <a:pt x="1" y="149"/>
                    <a:pt x="1" y="344"/>
                  </a:cubicBezTo>
                  <a:cubicBezTo>
                    <a:pt x="1" y="530"/>
                    <a:pt x="159" y="687"/>
                    <a:pt x="344" y="687"/>
                  </a:cubicBezTo>
                  <a:cubicBezTo>
                    <a:pt x="530" y="687"/>
                    <a:pt x="687" y="530"/>
                    <a:pt x="687" y="344"/>
                  </a:cubicBezTo>
                  <a:cubicBezTo>
                    <a:pt x="687" y="149"/>
                    <a:pt x="530"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0"/>
            <p:cNvSpPr/>
            <p:nvPr/>
          </p:nvSpPr>
          <p:spPr>
            <a:xfrm>
              <a:off x="5854027" y="2279045"/>
              <a:ext cx="39111" cy="39168"/>
            </a:xfrm>
            <a:custGeom>
              <a:rect b="b" l="l" r="r" t="t"/>
              <a:pathLst>
                <a:path extrusionOk="0" h="688" w="687">
                  <a:moveTo>
                    <a:pt x="344" y="112"/>
                  </a:moveTo>
                  <a:cubicBezTo>
                    <a:pt x="474" y="112"/>
                    <a:pt x="576" y="214"/>
                    <a:pt x="576" y="344"/>
                  </a:cubicBezTo>
                  <a:cubicBezTo>
                    <a:pt x="576" y="465"/>
                    <a:pt x="474" y="567"/>
                    <a:pt x="344" y="567"/>
                  </a:cubicBezTo>
                  <a:cubicBezTo>
                    <a:pt x="223" y="567"/>
                    <a:pt x="121" y="465"/>
                    <a:pt x="121" y="344"/>
                  </a:cubicBezTo>
                  <a:cubicBezTo>
                    <a:pt x="121" y="214"/>
                    <a:pt x="223" y="112"/>
                    <a:pt x="344" y="112"/>
                  </a:cubicBezTo>
                  <a:close/>
                  <a:moveTo>
                    <a:pt x="344" y="1"/>
                  </a:moveTo>
                  <a:cubicBezTo>
                    <a:pt x="158" y="1"/>
                    <a:pt x="0" y="149"/>
                    <a:pt x="0" y="344"/>
                  </a:cubicBezTo>
                  <a:cubicBezTo>
                    <a:pt x="0" y="530"/>
                    <a:pt x="158" y="687"/>
                    <a:pt x="344" y="687"/>
                  </a:cubicBezTo>
                  <a:cubicBezTo>
                    <a:pt x="538" y="687"/>
                    <a:pt x="687" y="530"/>
                    <a:pt x="687" y="344"/>
                  </a:cubicBezTo>
                  <a:cubicBezTo>
                    <a:pt x="687" y="149"/>
                    <a:pt x="538"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0"/>
            <p:cNvSpPr/>
            <p:nvPr/>
          </p:nvSpPr>
          <p:spPr>
            <a:xfrm>
              <a:off x="5794878" y="2279045"/>
              <a:ext cx="39111" cy="39168"/>
            </a:xfrm>
            <a:custGeom>
              <a:rect b="b" l="l" r="r" t="t"/>
              <a:pathLst>
                <a:path extrusionOk="0" h="688" w="687">
                  <a:moveTo>
                    <a:pt x="344" y="112"/>
                  </a:moveTo>
                  <a:cubicBezTo>
                    <a:pt x="464" y="112"/>
                    <a:pt x="566" y="214"/>
                    <a:pt x="566" y="344"/>
                  </a:cubicBezTo>
                  <a:cubicBezTo>
                    <a:pt x="566" y="465"/>
                    <a:pt x="464" y="567"/>
                    <a:pt x="344" y="567"/>
                  </a:cubicBezTo>
                  <a:cubicBezTo>
                    <a:pt x="214" y="567"/>
                    <a:pt x="112" y="465"/>
                    <a:pt x="112" y="344"/>
                  </a:cubicBezTo>
                  <a:cubicBezTo>
                    <a:pt x="112" y="214"/>
                    <a:pt x="214" y="112"/>
                    <a:pt x="344" y="112"/>
                  </a:cubicBezTo>
                  <a:close/>
                  <a:moveTo>
                    <a:pt x="344" y="1"/>
                  </a:moveTo>
                  <a:cubicBezTo>
                    <a:pt x="149" y="1"/>
                    <a:pt x="0" y="149"/>
                    <a:pt x="0" y="344"/>
                  </a:cubicBezTo>
                  <a:cubicBezTo>
                    <a:pt x="0" y="530"/>
                    <a:pt x="158" y="687"/>
                    <a:pt x="344" y="687"/>
                  </a:cubicBezTo>
                  <a:cubicBezTo>
                    <a:pt x="529" y="687"/>
                    <a:pt x="687" y="530"/>
                    <a:pt x="687" y="344"/>
                  </a:cubicBezTo>
                  <a:cubicBezTo>
                    <a:pt x="687" y="149"/>
                    <a:pt x="529"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0"/>
            <p:cNvSpPr/>
            <p:nvPr/>
          </p:nvSpPr>
          <p:spPr>
            <a:xfrm>
              <a:off x="7974415" y="2277337"/>
              <a:ext cx="216049" cy="210413"/>
            </a:xfrm>
            <a:custGeom>
              <a:rect b="b" l="l" r="r" t="t"/>
              <a:pathLst>
                <a:path extrusionOk="0" h="3696" w="3795">
                  <a:moveTo>
                    <a:pt x="1842" y="1"/>
                  </a:moveTo>
                  <a:cubicBezTo>
                    <a:pt x="849" y="1"/>
                    <a:pt x="35" y="795"/>
                    <a:pt x="0" y="1784"/>
                  </a:cubicBezTo>
                  <a:cubicBezTo>
                    <a:pt x="0" y="1821"/>
                    <a:pt x="28" y="1849"/>
                    <a:pt x="65" y="1849"/>
                  </a:cubicBezTo>
                  <a:lnTo>
                    <a:pt x="1846" y="1849"/>
                  </a:lnTo>
                  <a:lnTo>
                    <a:pt x="1846" y="3621"/>
                  </a:lnTo>
                  <a:cubicBezTo>
                    <a:pt x="1846" y="3658"/>
                    <a:pt x="1874" y="3695"/>
                    <a:pt x="1911" y="3695"/>
                  </a:cubicBezTo>
                  <a:cubicBezTo>
                    <a:pt x="2969" y="3649"/>
                    <a:pt x="3795" y="2730"/>
                    <a:pt x="3674" y="1636"/>
                  </a:cubicBezTo>
                  <a:cubicBezTo>
                    <a:pt x="3581" y="791"/>
                    <a:pt x="2895" y="105"/>
                    <a:pt x="2051" y="12"/>
                  </a:cubicBezTo>
                  <a:cubicBezTo>
                    <a:pt x="1980" y="4"/>
                    <a:pt x="1911" y="1"/>
                    <a:pt x="18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0"/>
            <p:cNvSpPr/>
            <p:nvPr/>
          </p:nvSpPr>
          <p:spPr>
            <a:xfrm>
              <a:off x="7970715" y="2274035"/>
              <a:ext cx="219750" cy="216846"/>
            </a:xfrm>
            <a:custGeom>
              <a:rect b="b" l="l" r="r" t="t"/>
              <a:pathLst>
                <a:path extrusionOk="0" h="3809" w="3860">
                  <a:moveTo>
                    <a:pt x="1902" y="117"/>
                  </a:moveTo>
                  <a:cubicBezTo>
                    <a:pt x="1976" y="117"/>
                    <a:pt x="2041" y="117"/>
                    <a:pt x="2106" y="126"/>
                  </a:cubicBezTo>
                  <a:cubicBezTo>
                    <a:pt x="2932" y="219"/>
                    <a:pt x="3591" y="877"/>
                    <a:pt x="3683" y="1703"/>
                  </a:cubicBezTo>
                  <a:cubicBezTo>
                    <a:pt x="3739" y="2204"/>
                    <a:pt x="3591" y="2696"/>
                    <a:pt x="3257" y="3076"/>
                  </a:cubicBezTo>
                  <a:cubicBezTo>
                    <a:pt x="2941" y="3447"/>
                    <a:pt x="2468" y="3670"/>
                    <a:pt x="1976" y="3688"/>
                  </a:cubicBezTo>
                  <a:lnTo>
                    <a:pt x="1976" y="3753"/>
                  </a:lnTo>
                  <a:lnTo>
                    <a:pt x="1967" y="3679"/>
                  </a:lnTo>
                  <a:lnTo>
                    <a:pt x="1967" y="1907"/>
                  </a:lnTo>
                  <a:cubicBezTo>
                    <a:pt x="1967" y="1870"/>
                    <a:pt x="1939" y="1851"/>
                    <a:pt x="1902" y="1851"/>
                  </a:cubicBezTo>
                  <a:lnTo>
                    <a:pt x="121" y="1842"/>
                  </a:lnTo>
                  <a:cubicBezTo>
                    <a:pt x="140" y="1341"/>
                    <a:pt x="362" y="877"/>
                    <a:pt x="743" y="553"/>
                  </a:cubicBezTo>
                  <a:cubicBezTo>
                    <a:pt x="1067" y="265"/>
                    <a:pt x="1475" y="117"/>
                    <a:pt x="1902" y="117"/>
                  </a:cubicBezTo>
                  <a:close/>
                  <a:moveTo>
                    <a:pt x="1889" y="0"/>
                  </a:moveTo>
                  <a:cubicBezTo>
                    <a:pt x="1436" y="0"/>
                    <a:pt x="1007" y="159"/>
                    <a:pt x="659" y="460"/>
                  </a:cubicBezTo>
                  <a:cubicBezTo>
                    <a:pt x="260" y="812"/>
                    <a:pt x="19" y="1304"/>
                    <a:pt x="0" y="1833"/>
                  </a:cubicBezTo>
                  <a:cubicBezTo>
                    <a:pt x="0" y="1870"/>
                    <a:pt x="19" y="1898"/>
                    <a:pt x="38" y="1926"/>
                  </a:cubicBezTo>
                  <a:cubicBezTo>
                    <a:pt x="65" y="1944"/>
                    <a:pt x="93" y="1963"/>
                    <a:pt x="130" y="1963"/>
                  </a:cubicBezTo>
                  <a:lnTo>
                    <a:pt x="1846" y="1963"/>
                  </a:lnTo>
                  <a:lnTo>
                    <a:pt x="1846" y="3679"/>
                  </a:lnTo>
                  <a:cubicBezTo>
                    <a:pt x="1846" y="3716"/>
                    <a:pt x="1865" y="3744"/>
                    <a:pt x="1884" y="3772"/>
                  </a:cubicBezTo>
                  <a:cubicBezTo>
                    <a:pt x="1911" y="3790"/>
                    <a:pt x="1939" y="3809"/>
                    <a:pt x="1976" y="3809"/>
                  </a:cubicBezTo>
                  <a:cubicBezTo>
                    <a:pt x="2505" y="3790"/>
                    <a:pt x="3006" y="3549"/>
                    <a:pt x="3349" y="3150"/>
                  </a:cubicBezTo>
                  <a:cubicBezTo>
                    <a:pt x="3693" y="2742"/>
                    <a:pt x="3860" y="2222"/>
                    <a:pt x="3795" y="1684"/>
                  </a:cubicBezTo>
                  <a:cubicBezTo>
                    <a:pt x="3702" y="812"/>
                    <a:pt x="2997" y="107"/>
                    <a:pt x="2125" y="15"/>
                  </a:cubicBezTo>
                  <a:cubicBezTo>
                    <a:pt x="2046" y="5"/>
                    <a:pt x="1967" y="0"/>
                    <a:pt x="1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0"/>
            <p:cNvSpPr/>
            <p:nvPr/>
          </p:nvSpPr>
          <p:spPr>
            <a:xfrm>
              <a:off x="7946406" y="2402126"/>
              <a:ext cx="113063" cy="113120"/>
            </a:xfrm>
            <a:custGeom>
              <a:rect b="b" l="l" r="r" t="t"/>
              <a:pathLst>
                <a:path extrusionOk="0" h="1987" w="1986">
                  <a:moveTo>
                    <a:pt x="75" y="0"/>
                  </a:moveTo>
                  <a:cubicBezTo>
                    <a:pt x="38" y="0"/>
                    <a:pt x="1" y="47"/>
                    <a:pt x="1" y="84"/>
                  </a:cubicBezTo>
                  <a:cubicBezTo>
                    <a:pt x="38" y="1123"/>
                    <a:pt x="873" y="1948"/>
                    <a:pt x="1902" y="1985"/>
                  </a:cubicBezTo>
                  <a:cubicBezTo>
                    <a:pt x="1907" y="1986"/>
                    <a:pt x="1912" y="1987"/>
                    <a:pt x="1917" y="1987"/>
                  </a:cubicBezTo>
                  <a:cubicBezTo>
                    <a:pt x="1956" y="1987"/>
                    <a:pt x="1986" y="1953"/>
                    <a:pt x="1986" y="1911"/>
                  </a:cubicBezTo>
                  <a:lnTo>
                    <a:pt x="1986" y="84"/>
                  </a:lnTo>
                  <a:cubicBezTo>
                    <a:pt x="1986" y="37"/>
                    <a:pt x="1949" y="0"/>
                    <a:pt x="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0"/>
            <p:cNvSpPr/>
            <p:nvPr/>
          </p:nvSpPr>
          <p:spPr>
            <a:xfrm>
              <a:off x="7942706" y="2398938"/>
              <a:ext cx="119952" cy="119952"/>
            </a:xfrm>
            <a:custGeom>
              <a:rect b="b" l="l" r="r" t="t"/>
              <a:pathLst>
                <a:path extrusionOk="0" h="2107" w="2107">
                  <a:moveTo>
                    <a:pt x="1967" y="121"/>
                  </a:moveTo>
                  <a:cubicBezTo>
                    <a:pt x="1977" y="121"/>
                    <a:pt x="1986" y="130"/>
                    <a:pt x="1986" y="140"/>
                  </a:cubicBezTo>
                  <a:lnTo>
                    <a:pt x="1986" y="1967"/>
                  </a:lnTo>
                  <a:cubicBezTo>
                    <a:pt x="1986" y="1967"/>
                    <a:pt x="1986" y="1977"/>
                    <a:pt x="1986" y="1986"/>
                  </a:cubicBezTo>
                  <a:lnTo>
                    <a:pt x="1967" y="1986"/>
                  </a:lnTo>
                  <a:cubicBezTo>
                    <a:pt x="975" y="1949"/>
                    <a:pt x="158" y="1132"/>
                    <a:pt x="121" y="140"/>
                  </a:cubicBezTo>
                  <a:cubicBezTo>
                    <a:pt x="121" y="130"/>
                    <a:pt x="121" y="130"/>
                    <a:pt x="131" y="121"/>
                  </a:cubicBezTo>
                  <a:close/>
                  <a:moveTo>
                    <a:pt x="140" y="1"/>
                  </a:moveTo>
                  <a:cubicBezTo>
                    <a:pt x="103" y="1"/>
                    <a:pt x="66" y="19"/>
                    <a:pt x="47" y="47"/>
                  </a:cubicBezTo>
                  <a:cubicBezTo>
                    <a:pt x="19" y="75"/>
                    <a:pt x="1" y="112"/>
                    <a:pt x="1" y="149"/>
                  </a:cubicBezTo>
                  <a:cubicBezTo>
                    <a:pt x="47" y="1197"/>
                    <a:pt x="910" y="2060"/>
                    <a:pt x="1967" y="2106"/>
                  </a:cubicBezTo>
                  <a:cubicBezTo>
                    <a:pt x="2005" y="2106"/>
                    <a:pt x="2042" y="2088"/>
                    <a:pt x="2060" y="2069"/>
                  </a:cubicBezTo>
                  <a:cubicBezTo>
                    <a:pt x="2088" y="2041"/>
                    <a:pt x="2107" y="2004"/>
                    <a:pt x="2107" y="1967"/>
                  </a:cubicBezTo>
                  <a:lnTo>
                    <a:pt x="2107" y="140"/>
                  </a:lnTo>
                  <a:cubicBezTo>
                    <a:pt x="2107" y="66"/>
                    <a:pt x="2042" y="1"/>
                    <a:pt x="19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0"/>
            <p:cNvSpPr/>
            <p:nvPr/>
          </p:nvSpPr>
          <p:spPr>
            <a:xfrm>
              <a:off x="7741005" y="2150215"/>
              <a:ext cx="160030" cy="159518"/>
            </a:xfrm>
            <a:custGeom>
              <a:rect b="b" l="l" r="r" t="t"/>
              <a:pathLst>
                <a:path extrusionOk="0" h="2802" w="2811">
                  <a:moveTo>
                    <a:pt x="1410" y="0"/>
                  </a:moveTo>
                  <a:cubicBezTo>
                    <a:pt x="631" y="0"/>
                    <a:pt x="0" y="631"/>
                    <a:pt x="0" y="1401"/>
                  </a:cubicBezTo>
                  <a:cubicBezTo>
                    <a:pt x="0" y="2180"/>
                    <a:pt x="631" y="2802"/>
                    <a:pt x="1410" y="2802"/>
                  </a:cubicBezTo>
                  <a:cubicBezTo>
                    <a:pt x="2180" y="2802"/>
                    <a:pt x="2811" y="2180"/>
                    <a:pt x="2811" y="1401"/>
                  </a:cubicBezTo>
                  <a:cubicBezTo>
                    <a:pt x="2811" y="631"/>
                    <a:pt x="2180" y="0"/>
                    <a:pt x="1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0"/>
            <p:cNvSpPr/>
            <p:nvPr/>
          </p:nvSpPr>
          <p:spPr>
            <a:xfrm>
              <a:off x="7737817" y="2147027"/>
              <a:ext cx="166406" cy="166406"/>
            </a:xfrm>
            <a:custGeom>
              <a:rect b="b" l="l" r="r" t="t"/>
              <a:pathLst>
                <a:path extrusionOk="0" h="2923" w="2923">
                  <a:moveTo>
                    <a:pt x="1466" y="121"/>
                  </a:moveTo>
                  <a:cubicBezTo>
                    <a:pt x="2208" y="121"/>
                    <a:pt x="2811" y="724"/>
                    <a:pt x="2811" y="1457"/>
                  </a:cubicBezTo>
                  <a:cubicBezTo>
                    <a:pt x="2811" y="2199"/>
                    <a:pt x="2208" y="2802"/>
                    <a:pt x="1466" y="2802"/>
                  </a:cubicBezTo>
                  <a:cubicBezTo>
                    <a:pt x="724" y="2802"/>
                    <a:pt x="121" y="2199"/>
                    <a:pt x="121" y="1457"/>
                  </a:cubicBezTo>
                  <a:cubicBezTo>
                    <a:pt x="121" y="724"/>
                    <a:pt x="724" y="121"/>
                    <a:pt x="1466" y="121"/>
                  </a:cubicBezTo>
                  <a:close/>
                  <a:moveTo>
                    <a:pt x="1466" y="1"/>
                  </a:moveTo>
                  <a:cubicBezTo>
                    <a:pt x="659" y="1"/>
                    <a:pt x="0" y="659"/>
                    <a:pt x="0" y="1457"/>
                  </a:cubicBezTo>
                  <a:cubicBezTo>
                    <a:pt x="0" y="2264"/>
                    <a:pt x="659" y="2923"/>
                    <a:pt x="1466" y="2923"/>
                  </a:cubicBezTo>
                  <a:cubicBezTo>
                    <a:pt x="2264" y="2923"/>
                    <a:pt x="2923" y="2264"/>
                    <a:pt x="2923" y="1457"/>
                  </a:cubicBezTo>
                  <a:cubicBezTo>
                    <a:pt x="2923" y="659"/>
                    <a:pt x="2264"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0"/>
            <p:cNvSpPr/>
            <p:nvPr/>
          </p:nvSpPr>
          <p:spPr>
            <a:xfrm>
              <a:off x="7784272" y="2170538"/>
              <a:ext cx="116763" cy="82719"/>
            </a:xfrm>
            <a:custGeom>
              <a:rect b="b" l="l" r="r" t="t"/>
              <a:pathLst>
                <a:path extrusionOk="0" h="1453" w="2051">
                  <a:moveTo>
                    <a:pt x="1985" y="0"/>
                  </a:moveTo>
                  <a:cubicBezTo>
                    <a:pt x="1970" y="0"/>
                    <a:pt x="1954" y="5"/>
                    <a:pt x="1940" y="14"/>
                  </a:cubicBezTo>
                  <a:lnTo>
                    <a:pt x="632" y="1322"/>
                  </a:lnTo>
                  <a:cubicBezTo>
                    <a:pt x="627" y="1327"/>
                    <a:pt x="622" y="1329"/>
                    <a:pt x="618" y="1329"/>
                  </a:cubicBezTo>
                  <a:cubicBezTo>
                    <a:pt x="613" y="1329"/>
                    <a:pt x="608" y="1327"/>
                    <a:pt x="604" y="1322"/>
                  </a:cubicBezTo>
                  <a:lnTo>
                    <a:pt x="103" y="821"/>
                  </a:lnTo>
                  <a:cubicBezTo>
                    <a:pt x="94" y="812"/>
                    <a:pt x="80" y="808"/>
                    <a:pt x="65" y="808"/>
                  </a:cubicBezTo>
                  <a:cubicBezTo>
                    <a:pt x="49" y="808"/>
                    <a:pt x="33" y="812"/>
                    <a:pt x="19" y="821"/>
                  </a:cubicBezTo>
                  <a:cubicBezTo>
                    <a:pt x="1" y="849"/>
                    <a:pt x="1" y="886"/>
                    <a:pt x="19" y="905"/>
                  </a:cubicBezTo>
                  <a:lnTo>
                    <a:pt x="520" y="1406"/>
                  </a:lnTo>
                  <a:cubicBezTo>
                    <a:pt x="548" y="1434"/>
                    <a:pt x="585" y="1452"/>
                    <a:pt x="622" y="1452"/>
                  </a:cubicBezTo>
                  <a:cubicBezTo>
                    <a:pt x="650" y="1452"/>
                    <a:pt x="687" y="1434"/>
                    <a:pt x="715" y="1406"/>
                  </a:cubicBezTo>
                  <a:lnTo>
                    <a:pt x="2023" y="98"/>
                  </a:lnTo>
                  <a:cubicBezTo>
                    <a:pt x="2051" y="70"/>
                    <a:pt x="2051" y="42"/>
                    <a:pt x="2023" y="14"/>
                  </a:cubicBezTo>
                  <a:cubicBezTo>
                    <a:pt x="2014" y="5"/>
                    <a:pt x="2000" y="0"/>
                    <a:pt x="19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0"/>
            <p:cNvSpPr/>
            <p:nvPr/>
          </p:nvSpPr>
          <p:spPr>
            <a:xfrm>
              <a:off x="6906023" y="3777817"/>
              <a:ext cx="89836" cy="89323"/>
            </a:xfrm>
            <a:custGeom>
              <a:rect b="b" l="l" r="r" t="t"/>
              <a:pathLst>
                <a:path extrusionOk="0" h="1569" w="1578">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0"/>
            <p:cNvSpPr/>
            <p:nvPr/>
          </p:nvSpPr>
          <p:spPr>
            <a:xfrm>
              <a:off x="6902835" y="3774116"/>
              <a:ext cx="96212" cy="96212"/>
            </a:xfrm>
            <a:custGeom>
              <a:rect b="b" l="l" r="r" t="t"/>
              <a:pathLst>
                <a:path extrusionOk="0" h="1690" w="1690">
                  <a:moveTo>
                    <a:pt x="845" y="122"/>
                  </a:moveTo>
                  <a:cubicBezTo>
                    <a:pt x="1244" y="122"/>
                    <a:pt x="1578" y="446"/>
                    <a:pt x="1578" y="845"/>
                  </a:cubicBezTo>
                  <a:cubicBezTo>
                    <a:pt x="1578" y="1244"/>
                    <a:pt x="1244" y="1578"/>
                    <a:pt x="845" y="1578"/>
                  </a:cubicBezTo>
                  <a:cubicBezTo>
                    <a:pt x="446" y="1578"/>
                    <a:pt x="122" y="1244"/>
                    <a:pt x="122" y="845"/>
                  </a:cubicBezTo>
                  <a:cubicBezTo>
                    <a:pt x="122" y="446"/>
                    <a:pt x="446" y="122"/>
                    <a:pt x="845" y="122"/>
                  </a:cubicBezTo>
                  <a:close/>
                  <a:moveTo>
                    <a:pt x="845" y="1"/>
                  </a:moveTo>
                  <a:cubicBezTo>
                    <a:pt x="381" y="1"/>
                    <a:pt x="1" y="381"/>
                    <a:pt x="1" y="845"/>
                  </a:cubicBezTo>
                  <a:cubicBezTo>
                    <a:pt x="1" y="1309"/>
                    <a:pt x="381" y="1689"/>
                    <a:pt x="845" y="1689"/>
                  </a:cubicBezTo>
                  <a:cubicBezTo>
                    <a:pt x="1309" y="1689"/>
                    <a:pt x="1689" y="1318"/>
                    <a:pt x="1689" y="845"/>
                  </a:cubicBezTo>
                  <a:cubicBezTo>
                    <a:pt x="1689" y="381"/>
                    <a:pt x="1309" y="1"/>
                    <a:pt x="8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a:off x="5894162" y="2528850"/>
              <a:ext cx="2115690" cy="1276541"/>
            </a:xfrm>
            <a:custGeom>
              <a:rect b="b" l="l" r="r" t="t"/>
              <a:pathLst>
                <a:path extrusionOk="0" h="22423" w="37163">
                  <a:moveTo>
                    <a:pt x="1188" y="1"/>
                  </a:moveTo>
                  <a:cubicBezTo>
                    <a:pt x="529" y="1"/>
                    <a:pt x="0" y="502"/>
                    <a:pt x="0" y="1114"/>
                  </a:cubicBezTo>
                  <a:lnTo>
                    <a:pt x="0" y="21300"/>
                  </a:lnTo>
                  <a:cubicBezTo>
                    <a:pt x="0" y="21921"/>
                    <a:pt x="529" y="22422"/>
                    <a:pt x="1188" y="22422"/>
                  </a:cubicBezTo>
                  <a:lnTo>
                    <a:pt x="35975" y="22422"/>
                  </a:lnTo>
                  <a:cubicBezTo>
                    <a:pt x="36625" y="22422"/>
                    <a:pt x="37163" y="21921"/>
                    <a:pt x="37163" y="21300"/>
                  </a:cubicBezTo>
                  <a:lnTo>
                    <a:pt x="37163" y="1114"/>
                  </a:lnTo>
                  <a:cubicBezTo>
                    <a:pt x="37163" y="502"/>
                    <a:pt x="36625" y="1"/>
                    <a:pt x="359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a:off x="5890974" y="2525662"/>
              <a:ext cx="2122066" cy="1282861"/>
            </a:xfrm>
            <a:custGeom>
              <a:rect b="b" l="l" r="r" t="t"/>
              <a:pathLst>
                <a:path extrusionOk="0" h="22534" w="37275">
                  <a:moveTo>
                    <a:pt x="36022" y="112"/>
                  </a:moveTo>
                  <a:cubicBezTo>
                    <a:pt x="36653" y="112"/>
                    <a:pt x="37163" y="585"/>
                    <a:pt x="37163" y="1170"/>
                  </a:cubicBezTo>
                  <a:lnTo>
                    <a:pt x="37163" y="21356"/>
                  </a:lnTo>
                  <a:cubicBezTo>
                    <a:pt x="37163" y="21940"/>
                    <a:pt x="36653" y="22413"/>
                    <a:pt x="36022" y="22413"/>
                  </a:cubicBezTo>
                  <a:lnTo>
                    <a:pt x="1244" y="22413"/>
                  </a:lnTo>
                  <a:cubicBezTo>
                    <a:pt x="622" y="22413"/>
                    <a:pt x="112" y="21940"/>
                    <a:pt x="112" y="21356"/>
                  </a:cubicBezTo>
                  <a:lnTo>
                    <a:pt x="112" y="1170"/>
                  </a:lnTo>
                  <a:cubicBezTo>
                    <a:pt x="112" y="585"/>
                    <a:pt x="622" y="112"/>
                    <a:pt x="1244" y="112"/>
                  </a:cubicBezTo>
                  <a:close/>
                  <a:moveTo>
                    <a:pt x="1244" y="1"/>
                  </a:moveTo>
                  <a:cubicBezTo>
                    <a:pt x="557" y="1"/>
                    <a:pt x="1" y="530"/>
                    <a:pt x="1" y="1170"/>
                  </a:cubicBezTo>
                  <a:lnTo>
                    <a:pt x="1" y="21356"/>
                  </a:lnTo>
                  <a:cubicBezTo>
                    <a:pt x="1" y="22005"/>
                    <a:pt x="557" y="22534"/>
                    <a:pt x="1244" y="22534"/>
                  </a:cubicBezTo>
                  <a:lnTo>
                    <a:pt x="36031" y="22534"/>
                  </a:lnTo>
                  <a:cubicBezTo>
                    <a:pt x="36718" y="22534"/>
                    <a:pt x="37275" y="22005"/>
                    <a:pt x="37275" y="21356"/>
                  </a:cubicBezTo>
                  <a:lnTo>
                    <a:pt x="37275" y="1170"/>
                  </a:lnTo>
                  <a:cubicBezTo>
                    <a:pt x="37275" y="530"/>
                    <a:pt x="36718" y="1"/>
                    <a:pt x="36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a:off x="5995041" y="2636047"/>
              <a:ext cx="1891272" cy="1092771"/>
            </a:xfrm>
            <a:custGeom>
              <a:rect b="b" l="l" r="r" t="t"/>
              <a:pathLst>
                <a:path extrusionOk="0" h="19195" w="33221">
                  <a:moveTo>
                    <a:pt x="0" y="1"/>
                  </a:moveTo>
                  <a:lnTo>
                    <a:pt x="0" y="19194"/>
                  </a:lnTo>
                  <a:lnTo>
                    <a:pt x="33220" y="19194"/>
                  </a:lnTo>
                  <a:lnTo>
                    <a:pt x="33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a:off x="5991341" y="2632916"/>
              <a:ext cx="1898103" cy="1099603"/>
            </a:xfrm>
            <a:custGeom>
              <a:rect b="b" l="l" r="r" t="t"/>
              <a:pathLst>
                <a:path extrusionOk="0" h="19315" w="33341">
                  <a:moveTo>
                    <a:pt x="33230" y="111"/>
                  </a:moveTo>
                  <a:lnTo>
                    <a:pt x="33230" y="19194"/>
                  </a:lnTo>
                  <a:lnTo>
                    <a:pt x="121" y="19194"/>
                  </a:lnTo>
                  <a:lnTo>
                    <a:pt x="121" y="111"/>
                  </a:lnTo>
                  <a:close/>
                  <a:moveTo>
                    <a:pt x="0" y="0"/>
                  </a:moveTo>
                  <a:lnTo>
                    <a:pt x="0" y="19314"/>
                  </a:lnTo>
                  <a:lnTo>
                    <a:pt x="33341" y="19314"/>
                  </a:lnTo>
                  <a:lnTo>
                    <a:pt x="33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a:off x="6933520" y="2560559"/>
              <a:ext cx="36492" cy="35980"/>
            </a:xfrm>
            <a:custGeom>
              <a:rect b="b" l="l" r="r" t="t"/>
              <a:pathLst>
                <a:path extrusionOk="0" h="632" w="641">
                  <a:moveTo>
                    <a:pt x="325" y="0"/>
                  </a:moveTo>
                  <a:cubicBezTo>
                    <a:pt x="148" y="0"/>
                    <a:pt x="0" y="139"/>
                    <a:pt x="0" y="316"/>
                  </a:cubicBezTo>
                  <a:cubicBezTo>
                    <a:pt x="0" y="492"/>
                    <a:pt x="148" y="631"/>
                    <a:pt x="325" y="631"/>
                  </a:cubicBezTo>
                  <a:cubicBezTo>
                    <a:pt x="501" y="631"/>
                    <a:pt x="640" y="492"/>
                    <a:pt x="640" y="316"/>
                  </a:cubicBezTo>
                  <a:cubicBezTo>
                    <a:pt x="640" y="139"/>
                    <a:pt x="501" y="0"/>
                    <a:pt x="3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a:off x="6930332" y="2556859"/>
              <a:ext cx="43381" cy="43324"/>
            </a:xfrm>
            <a:custGeom>
              <a:rect b="b" l="l" r="r" t="t"/>
              <a:pathLst>
                <a:path extrusionOk="0" h="761" w="762">
                  <a:moveTo>
                    <a:pt x="381" y="121"/>
                  </a:moveTo>
                  <a:cubicBezTo>
                    <a:pt x="520" y="121"/>
                    <a:pt x="640" y="232"/>
                    <a:pt x="640" y="381"/>
                  </a:cubicBezTo>
                  <a:cubicBezTo>
                    <a:pt x="640" y="520"/>
                    <a:pt x="520" y="640"/>
                    <a:pt x="381" y="640"/>
                  </a:cubicBezTo>
                  <a:cubicBezTo>
                    <a:pt x="232" y="640"/>
                    <a:pt x="121" y="520"/>
                    <a:pt x="121" y="381"/>
                  </a:cubicBezTo>
                  <a:cubicBezTo>
                    <a:pt x="121" y="232"/>
                    <a:pt x="232" y="121"/>
                    <a:pt x="381" y="121"/>
                  </a:cubicBezTo>
                  <a:close/>
                  <a:moveTo>
                    <a:pt x="381" y="0"/>
                  </a:moveTo>
                  <a:cubicBezTo>
                    <a:pt x="177" y="0"/>
                    <a:pt x="0" y="177"/>
                    <a:pt x="0" y="381"/>
                  </a:cubicBezTo>
                  <a:cubicBezTo>
                    <a:pt x="0" y="585"/>
                    <a:pt x="177" y="761"/>
                    <a:pt x="381" y="761"/>
                  </a:cubicBezTo>
                  <a:cubicBezTo>
                    <a:pt x="585" y="761"/>
                    <a:pt x="752" y="585"/>
                    <a:pt x="761" y="381"/>
                  </a:cubicBezTo>
                  <a:cubicBezTo>
                    <a:pt x="761" y="177"/>
                    <a:pt x="585"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0"/>
            <p:cNvSpPr/>
            <p:nvPr/>
          </p:nvSpPr>
          <p:spPr>
            <a:xfrm>
              <a:off x="6645116" y="3892415"/>
              <a:ext cx="603173" cy="368166"/>
            </a:xfrm>
            <a:custGeom>
              <a:rect b="b" l="l" r="r" t="t"/>
              <a:pathLst>
                <a:path extrusionOk="0" h="6467" w="10595">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rgbClr val="CFC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a:off x="6641416" y="3889284"/>
              <a:ext cx="610574" cy="374486"/>
            </a:xfrm>
            <a:custGeom>
              <a:rect b="b" l="l" r="r" t="t"/>
              <a:pathLst>
                <a:path extrusionOk="0" h="6578" w="10725">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a:off x="6645116" y="3892415"/>
              <a:ext cx="603173" cy="368166"/>
            </a:xfrm>
            <a:custGeom>
              <a:rect b="b" l="l" r="r" t="t"/>
              <a:pathLst>
                <a:path extrusionOk="0" h="6467" w="10595">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a:off x="6641416" y="3889284"/>
              <a:ext cx="610574" cy="374486"/>
            </a:xfrm>
            <a:custGeom>
              <a:rect b="b" l="l" r="r" t="t"/>
              <a:pathLst>
                <a:path extrusionOk="0" h="6578" w="10725">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5893081" y="3731363"/>
              <a:ext cx="2115747" cy="206542"/>
            </a:xfrm>
            <a:custGeom>
              <a:rect b="b" l="l" r="r" t="t"/>
              <a:pathLst>
                <a:path extrusionOk="0" h="3628" w="37164">
                  <a:moveTo>
                    <a:pt x="1" y="1"/>
                  </a:moveTo>
                  <a:lnTo>
                    <a:pt x="1" y="2431"/>
                  </a:lnTo>
                  <a:cubicBezTo>
                    <a:pt x="1" y="3090"/>
                    <a:pt x="539" y="3628"/>
                    <a:pt x="1198" y="3628"/>
                  </a:cubicBezTo>
                  <a:lnTo>
                    <a:pt x="35976" y="3628"/>
                  </a:lnTo>
                  <a:cubicBezTo>
                    <a:pt x="36635" y="3628"/>
                    <a:pt x="37163" y="3090"/>
                    <a:pt x="37163" y="2431"/>
                  </a:cubicBezTo>
                  <a:lnTo>
                    <a:pt x="37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5889950" y="3727662"/>
              <a:ext cx="2122066" cy="213431"/>
            </a:xfrm>
            <a:custGeom>
              <a:rect b="b" l="l" r="r" t="t"/>
              <a:pathLst>
                <a:path extrusionOk="0" h="3749" w="37275">
                  <a:moveTo>
                    <a:pt x="37163" y="121"/>
                  </a:moveTo>
                  <a:lnTo>
                    <a:pt x="37163" y="2496"/>
                  </a:lnTo>
                  <a:cubicBezTo>
                    <a:pt x="37163" y="3127"/>
                    <a:pt x="36652" y="3637"/>
                    <a:pt x="36031" y="3637"/>
                  </a:cubicBezTo>
                  <a:lnTo>
                    <a:pt x="1253" y="3637"/>
                  </a:lnTo>
                  <a:cubicBezTo>
                    <a:pt x="622" y="3637"/>
                    <a:pt x="112" y="3127"/>
                    <a:pt x="112" y="2496"/>
                  </a:cubicBezTo>
                  <a:lnTo>
                    <a:pt x="112" y="121"/>
                  </a:lnTo>
                  <a:close/>
                  <a:moveTo>
                    <a:pt x="0" y="1"/>
                  </a:moveTo>
                  <a:lnTo>
                    <a:pt x="0" y="2496"/>
                  </a:lnTo>
                  <a:cubicBezTo>
                    <a:pt x="0" y="3192"/>
                    <a:pt x="557" y="3748"/>
                    <a:pt x="1243" y="3748"/>
                  </a:cubicBezTo>
                  <a:lnTo>
                    <a:pt x="36031" y="3748"/>
                  </a:lnTo>
                  <a:cubicBezTo>
                    <a:pt x="36717" y="3748"/>
                    <a:pt x="37274" y="3192"/>
                    <a:pt x="37274" y="2496"/>
                  </a:cubicBezTo>
                  <a:lnTo>
                    <a:pt x="37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6906023" y="3777817"/>
              <a:ext cx="89836" cy="89323"/>
            </a:xfrm>
            <a:custGeom>
              <a:rect b="b" l="l" r="r" t="t"/>
              <a:pathLst>
                <a:path extrusionOk="0" h="1569" w="1578">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6431802" y="4215089"/>
              <a:ext cx="1038346" cy="98318"/>
            </a:xfrm>
            <a:custGeom>
              <a:rect b="b" l="l" r="r" t="t"/>
              <a:pathLst>
                <a:path extrusionOk="0" h="1727" w="18239">
                  <a:moveTo>
                    <a:pt x="1726" y="1"/>
                  </a:moveTo>
                  <a:cubicBezTo>
                    <a:pt x="770" y="1"/>
                    <a:pt x="0" y="771"/>
                    <a:pt x="0" y="1726"/>
                  </a:cubicBezTo>
                  <a:lnTo>
                    <a:pt x="18238" y="1726"/>
                  </a:lnTo>
                  <a:cubicBezTo>
                    <a:pt x="18238" y="780"/>
                    <a:pt x="17468" y="1"/>
                    <a:pt x="16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6428614" y="4211958"/>
              <a:ext cx="1044666" cy="105150"/>
            </a:xfrm>
            <a:custGeom>
              <a:rect b="b" l="l" r="r" t="t"/>
              <a:pathLst>
                <a:path extrusionOk="0" h="1847" w="18350">
                  <a:moveTo>
                    <a:pt x="16569" y="121"/>
                  </a:moveTo>
                  <a:cubicBezTo>
                    <a:pt x="17469" y="121"/>
                    <a:pt x="18211" y="835"/>
                    <a:pt x="18238" y="1726"/>
                  </a:cubicBezTo>
                  <a:lnTo>
                    <a:pt x="121" y="1726"/>
                  </a:lnTo>
                  <a:cubicBezTo>
                    <a:pt x="149" y="835"/>
                    <a:pt x="882" y="121"/>
                    <a:pt x="1782" y="121"/>
                  </a:cubicBezTo>
                  <a:close/>
                  <a:moveTo>
                    <a:pt x="1782" y="0"/>
                  </a:moveTo>
                  <a:cubicBezTo>
                    <a:pt x="798" y="0"/>
                    <a:pt x="0" y="798"/>
                    <a:pt x="0" y="1781"/>
                  </a:cubicBezTo>
                  <a:cubicBezTo>
                    <a:pt x="0" y="1819"/>
                    <a:pt x="28" y="1846"/>
                    <a:pt x="56" y="1846"/>
                  </a:cubicBezTo>
                  <a:lnTo>
                    <a:pt x="18294" y="1846"/>
                  </a:lnTo>
                  <a:cubicBezTo>
                    <a:pt x="18331" y="1846"/>
                    <a:pt x="18350" y="1819"/>
                    <a:pt x="18350" y="1781"/>
                  </a:cubicBezTo>
                  <a:cubicBezTo>
                    <a:pt x="18350" y="798"/>
                    <a:pt x="17552" y="0"/>
                    <a:pt x="16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6691628" y="4215089"/>
              <a:ext cx="519202" cy="49188"/>
            </a:xfrm>
            <a:custGeom>
              <a:rect b="b" l="l" r="r" t="t"/>
              <a:pathLst>
                <a:path extrusionOk="0" h="864" w="9120">
                  <a:moveTo>
                    <a:pt x="0" y="1"/>
                  </a:moveTo>
                  <a:cubicBezTo>
                    <a:pt x="0" y="483"/>
                    <a:pt x="381" y="864"/>
                    <a:pt x="863" y="864"/>
                  </a:cubicBezTo>
                  <a:lnTo>
                    <a:pt x="8257" y="864"/>
                  </a:lnTo>
                  <a:cubicBezTo>
                    <a:pt x="8730" y="864"/>
                    <a:pt x="9119" y="483"/>
                    <a:pt x="91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a:off x="6687927" y="4211958"/>
              <a:ext cx="526033" cy="56019"/>
            </a:xfrm>
            <a:custGeom>
              <a:rect b="b" l="l" r="r" t="t"/>
              <a:pathLst>
                <a:path extrusionOk="0" h="984" w="9240">
                  <a:moveTo>
                    <a:pt x="9119" y="121"/>
                  </a:moveTo>
                  <a:cubicBezTo>
                    <a:pt x="9092" y="529"/>
                    <a:pt x="8739" y="863"/>
                    <a:pt x="8312" y="863"/>
                  </a:cubicBezTo>
                  <a:lnTo>
                    <a:pt x="928" y="863"/>
                  </a:lnTo>
                  <a:cubicBezTo>
                    <a:pt x="501" y="863"/>
                    <a:pt x="149" y="538"/>
                    <a:pt x="121" y="121"/>
                  </a:cubicBezTo>
                  <a:close/>
                  <a:moveTo>
                    <a:pt x="65" y="0"/>
                  </a:moveTo>
                  <a:cubicBezTo>
                    <a:pt x="28" y="0"/>
                    <a:pt x="0" y="28"/>
                    <a:pt x="0" y="56"/>
                  </a:cubicBezTo>
                  <a:cubicBezTo>
                    <a:pt x="0" y="566"/>
                    <a:pt x="418" y="984"/>
                    <a:pt x="928" y="984"/>
                  </a:cubicBezTo>
                  <a:lnTo>
                    <a:pt x="8322" y="984"/>
                  </a:lnTo>
                  <a:cubicBezTo>
                    <a:pt x="8822" y="984"/>
                    <a:pt x="9240" y="566"/>
                    <a:pt x="9240" y="56"/>
                  </a:cubicBezTo>
                  <a:cubicBezTo>
                    <a:pt x="9240" y="28"/>
                    <a:pt x="9212" y="0"/>
                    <a:pt x="9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7160554" y="2782355"/>
              <a:ext cx="560419" cy="804364"/>
            </a:xfrm>
            <a:custGeom>
              <a:rect b="b" l="l" r="r" t="t"/>
              <a:pathLst>
                <a:path extrusionOk="0" h="14129" w="9844">
                  <a:moveTo>
                    <a:pt x="437" y="0"/>
                  </a:moveTo>
                  <a:cubicBezTo>
                    <a:pt x="196" y="0"/>
                    <a:pt x="1" y="195"/>
                    <a:pt x="1" y="436"/>
                  </a:cubicBezTo>
                  <a:lnTo>
                    <a:pt x="1" y="13693"/>
                  </a:lnTo>
                  <a:cubicBezTo>
                    <a:pt x="1" y="13934"/>
                    <a:pt x="196" y="14129"/>
                    <a:pt x="437" y="14129"/>
                  </a:cubicBezTo>
                  <a:lnTo>
                    <a:pt x="9408" y="14129"/>
                  </a:lnTo>
                  <a:cubicBezTo>
                    <a:pt x="9649" y="14129"/>
                    <a:pt x="9834" y="13934"/>
                    <a:pt x="9844" y="13693"/>
                  </a:cubicBezTo>
                  <a:lnTo>
                    <a:pt x="9844" y="436"/>
                  </a:lnTo>
                  <a:cubicBezTo>
                    <a:pt x="9844" y="195"/>
                    <a:pt x="9649" y="0"/>
                    <a:pt x="9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7157423" y="2779167"/>
              <a:ext cx="566738" cy="810740"/>
            </a:xfrm>
            <a:custGeom>
              <a:rect b="b" l="l" r="r" t="t"/>
              <a:pathLst>
                <a:path extrusionOk="0" h="14241" w="9955">
                  <a:moveTo>
                    <a:pt x="9463" y="112"/>
                  </a:moveTo>
                  <a:cubicBezTo>
                    <a:pt x="9667" y="112"/>
                    <a:pt x="9834" y="279"/>
                    <a:pt x="9834" y="492"/>
                  </a:cubicBezTo>
                  <a:lnTo>
                    <a:pt x="9834" y="13749"/>
                  </a:lnTo>
                  <a:cubicBezTo>
                    <a:pt x="9834" y="13962"/>
                    <a:pt x="9667" y="14129"/>
                    <a:pt x="9463" y="14129"/>
                  </a:cubicBezTo>
                  <a:lnTo>
                    <a:pt x="492" y="14129"/>
                  </a:lnTo>
                  <a:cubicBezTo>
                    <a:pt x="288" y="14129"/>
                    <a:pt x="121" y="13962"/>
                    <a:pt x="121" y="13749"/>
                  </a:cubicBezTo>
                  <a:lnTo>
                    <a:pt x="121" y="492"/>
                  </a:lnTo>
                  <a:cubicBezTo>
                    <a:pt x="121" y="279"/>
                    <a:pt x="288" y="112"/>
                    <a:pt x="492" y="112"/>
                  </a:cubicBezTo>
                  <a:close/>
                  <a:moveTo>
                    <a:pt x="492" y="1"/>
                  </a:moveTo>
                  <a:cubicBezTo>
                    <a:pt x="223" y="1"/>
                    <a:pt x="0" y="223"/>
                    <a:pt x="0" y="492"/>
                  </a:cubicBezTo>
                  <a:lnTo>
                    <a:pt x="0" y="13749"/>
                  </a:lnTo>
                  <a:cubicBezTo>
                    <a:pt x="0" y="14027"/>
                    <a:pt x="223" y="14240"/>
                    <a:pt x="492" y="14240"/>
                  </a:cubicBezTo>
                  <a:lnTo>
                    <a:pt x="9463" y="14240"/>
                  </a:lnTo>
                  <a:cubicBezTo>
                    <a:pt x="9732" y="14240"/>
                    <a:pt x="9954" y="14018"/>
                    <a:pt x="9954" y="13749"/>
                  </a:cubicBezTo>
                  <a:lnTo>
                    <a:pt x="9954" y="492"/>
                  </a:lnTo>
                  <a:cubicBezTo>
                    <a:pt x="9954" y="214"/>
                    <a:pt x="9732" y="1"/>
                    <a:pt x="9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a:off x="7228186" y="2854200"/>
              <a:ext cx="187015" cy="186958"/>
            </a:xfrm>
            <a:custGeom>
              <a:rect b="b" l="l" r="r" t="t"/>
              <a:pathLst>
                <a:path extrusionOk="0" h="3284" w="3285">
                  <a:moveTo>
                    <a:pt x="334" y="0"/>
                  </a:moveTo>
                  <a:cubicBezTo>
                    <a:pt x="149" y="0"/>
                    <a:pt x="0" y="158"/>
                    <a:pt x="0" y="343"/>
                  </a:cubicBezTo>
                  <a:lnTo>
                    <a:pt x="0" y="2950"/>
                  </a:lnTo>
                  <a:cubicBezTo>
                    <a:pt x="0" y="3136"/>
                    <a:pt x="149" y="3284"/>
                    <a:pt x="334" y="3284"/>
                  </a:cubicBezTo>
                  <a:lnTo>
                    <a:pt x="2941" y="3284"/>
                  </a:lnTo>
                  <a:cubicBezTo>
                    <a:pt x="3127" y="3284"/>
                    <a:pt x="3284" y="3136"/>
                    <a:pt x="3284" y="2950"/>
                  </a:cubicBezTo>
                  <a:lnTo>
                    <a:pt x="3284" y="343"/>
                  </a:lnTo>
                  <a:cubicBezTo>
                    <a:pt x="3284" y="158"/>
                    <a:pt x="3127" y="0"/>
                    <a:pt x="2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0"/>
            <p:cNvSpPr/>
            <p:nvPr/>
          </p:nvSpPr>
          <p:spPr>
            <a:xfrm>
              <a:off x="7592078" y="2824084"/>
              <a:ext cx="22203" cy="22203"/>
            </a:xfrm>
            <a:custGeom>
              <a:rect b="b" l="l" r="r" t="t"/>
              <a:pathLst>
                <a:path extrusionOk="0" h="390" w="39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0"/>
            <p:cNvSpPr/>
            <p:nvPr/>
          </p:nvSpPr>
          <p:spPr>
            <a:xfrm>
              <a:off x="7624243" y="2824084"/>
              <a:ext cx="21747" cy="22203"/>
            </a:xfrm>
            <a:custGeom>
              <a:rect b="b" l="l" r="r" t="t"/>
              <a:pathLst>
                <a:path extrusionOk="0" h="390" w="382">
                  <a:moveTo>
                    <a:pt x="186" y="112"/>
                  </a:moveTo>
                  <a:cubicBezTo>
                    <a:pt x="233" y="112"/>
                    <a:pt x="270" y="149"/>
                    <a:pt x="270" y="195"/>
                  </a:cubicBezTo>
                  <a:cubicBezTo>
                    <a:pt x="270" y="232"/>
                    <a:pt x="233" y="269"/>
                    <a:pt x="186" y="269"/>
                  </a:cubicBezTo>
                  <a:cubicBezTo>
                    <a:pt x="149" y="269"/>
                    <a:pt x="112" y="232"/>
                    <a:pt x="112" y="195"/>
                  </a:cubicBezTo>
                  <a:cubicBezTo>
                    <a:pt x="112" y="149"/>
                    <a:pt x="149" y="112"/>
                    <a:pt x="186" y="112"/>
                  </a:cubicBezTo>
                  <a:close/>
                  <a:moveTo>
                    <a:pt x="186" y="0"/>
                  </a:moveTo>
                  <a:cubicBezTo>
                    <a:pt x="84" y="0"/>
                    <a:pt x="1" y="84"/>
                    <a:pt x="1" y="195"/>
                  </a:cubicBezTo>
                  <a:cubicBezTo>
                    <a:pt x="1" y="297"/>
                    <a:pt x="84" y="390"/>
                    <a:pt x="186" y="390"/>
                  </a:cubicBezTo>
                  <a:cubicBezTo>
                    <a:pt x="298" y="390"/>
                    <a:pt x="381" y="297"/>
                    <a:pt x="381" y="195"/>
                  </a:cubicBezTo>
                  <a:cubicBezTo>
                    <a:pt x="381" y="84"/>
                    <a:pt x="298" y="0"/>
                    <a:pt x="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0"/>
            <p:cNvSpPr/>
            <p:nvPr/>
          </p:nvSpPr>
          <p:spPr>
            <a:xfrm>
              <a:off x="7653334" y="2824084"/>
              <a:ext cx="22203" cy="22203"/>
            </a:xfrm>
            <a:custGeom>
              <a:rect b="b" l="l" r="r" t="t"/>
              <a:pathLst>
                <a:path extrusionOk="0" h="390" w="39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0"/>
            <p:cNvSpPr/>
            <p:nvPr/>
          </p:nvSpPr>
          <p:spPr>
            <a:xfrm>
              <a:off x="7471104" y="2903842"/>
              <a:ext cx="172213" cy="6889"/>
            </a:xfrm>
            <a:custGeom>
              <a:rect b="b" l="l" r="r" t="t"/>
              <a:pathLst>
                <a:path extrusionOk="0" h="121" w="3025">
                  <a:moveTo>
                    <a:pt x="56" y="0"/>
                  </a:moveTo>
                  <a:cubicBezTo>
                    <a:pt x="29" y="0"/>
                    <a:pt x="1" y="28"/>
                    <a:pt x="1" y="65"/>
                  </a:cubicBezTo>
                  <a:cubicBezTo>
                    <a:pt x="1" y="93"/>
                    <a:pt x="29" y="121"/>
                    <a:pt x="56" y="121"/>
                  </a:cubicBezTo>
                  <a:lnTo>
                    <a:pt x="2960" y="121"/>
                  </a:lnTo>
                  <a:cubicBezTo>
                    <a:pt x="2997" y="121"/>
                    <a:pt x="3025" y="93"/>
                    <a:pt x="3025" y="65"/>
                  </a:cubicBezTo>
                  <a:cubicBezTo>
                    <a:pt x="3025" y="28"/>
                    <a:pt x="2997" y="0"/>
                    <a:pt x="2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a:off x="7471104" y="2947677"/>
              <a:ext cx="172213" cy="6889"/>
            </a:xfrm>
            <a:custGeom>
              <a:rect b="b" l="l" r="r" t="t"/>
              <a:pathLst>
                <a:path extrusionOk="0" h="121" w="3025">
                  <a:moveTo>
                    <a:pt x="56" y="0"/>
                  </a:moveTo>
                  <a:cubicBezTo>
                    <a:pt x="29" y="0"/>
                    <a:pt x="1" y="28"/>
                    <a:pt x="1" y="56"/>
                  </a:cubicBezTo>
                  <a:cubicBezTo>
                    <a:pt x="1" y="93"/>
                    <a:pt x="29" y="121"/>
                    <a:pt x="56" y="121"/>
                  </a:cubicBezTo>
                  <a:lnTo>
                    <a:pt x="2960" y="121"/>
                  </a:lnTo>
                  <a:cubicBezTo>
                    <a:pt x="2997" y="121"/>
                    <a:pt x="3025" y="93"/>
                    <a:pt x="3025" y="56"/>
                  </a:cubicBezTo>
                  <a:cubicBezTo>
                    <a:pt x="3025" y="28"/>
                    <a:pt x="2997" y="0"/>
                    <a:pt x="2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0"/>
            <p:cNvSpPr/>
            <p:nvPr/>
          </p:nvSpPr>
          <p:spPr>
            <a:xfrm>
              <a:off x="7471104" y="2991456"/>
              <a:ext cx="172213" cy="6433"/>
            </a:xfrm>
            <a:custGeom>
              <a:rect b="b" l="l" r="r" t="t"/>
              <a:pathLst>
                <a:path extrusionOk="0" h="113" w="3025">
                  <a:moveTo>
                    <a:pt x="56" y="1"/>
                  </a:moveTo>
                  <a:cubicBezTo>
                    <a:pt x="29" y="1"/>
                    <a:pt x="1" y="29"/>
                    <a:pt x="1" y="57"/>
                  </a:cubicBezTo>
                  <a:cubicBezTo>
                    <a:pt x="1" y="84"/>
                    <a:pt x="29" y="112"/>
                    <a:pt x="56" y="112"/>
                  </a:cubicBezTo>
                  <a:lnTo>
                    <a:pt x="2960" y="112"/>
                  </a:lnTo>
                  <a:cubicBezTo>
                    <a:pt x="2997" y="112"/>
                    <a:pt x="3025" y="84"/>
                    <a:pt x="3025" y="57"/>
                  </a:cubicBezTo>
                  <a:cubicBezTo>
                    <a:pt x="3025" y="29"/>
                    <a:pt x="2997" y="1"/>
                    <a:pt x="29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0"/>
            <p:cNvSpPr/>
            <p:nvPr/>
          </p:nvSpPr>
          <p:spPr>
            <a:xfrm>
              <a:off x="7453171" y="3091309"/>
              <a:ext cx="186446" cy="187015"/>
            </a:xfrm>
            <a:custGeom>
              <a:rect b="b" l="l" r="r" t="t"/>
              <a:pathLst>
                <a:path extrusionOk="0" h="3285" w="3275">
                  <a:moveTo>
                    <a:pt x="334" y="0"/>
                  </a:moveTo>
                  <a:cubicBezTo>
                    <a:pt x="149" y="0"/>
                    <a:pt x="0" y="149"/>
                    <a:pt x="0" y="334"/>
                  </a:cubicBezTo>
                  <a:lnTo>
                    <a:pt x="0" y="2941"/>
                  </a:lnTo>
                  <a:cubicBezTo>
                    <a:pt x="0" y="3126"/>
                    <a:pt x="149" y="3284"/>
                    <a:pt x="334" y="3284"/>
                  </a:cubicBezTo>
                  <a:lnTo>
                    <a:pt x="2941" y="3284"/>
                  </a:lnTo>
                  <a:cubicBezTo>
                    <a:pt x="3127" y="3284"/>
                    <a:pt x="3275" y="3126"/>
                    <a:pt x="3275" y="2941"/>
                  </a:cubicBezTo>
                  <a:lnTo>
                    <a:pt x="3275" y="334"/>
                  </a:lnTo>
                  <a:cubicBezTo>
                    <a:pt x="3275" y="149"/>
                    <a:pt x="3127" y="0"/>
                    <a:pt x="2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0"/>
            <p:cNvSpPr/>
            <p:nvPr/>
          </p:nvSpPr>
          <p:spPr>
            <a:xfrm>
              <a:off x="7231374" y="3221734"/>
              <a:ext cx="165325" cy="6945"/>
            </a:xfrm>
            <a:custGeom>
              <a:rect b="b" l="l" r="r" t="t"/>
              <a:pathLst>
                <a:path extrusionOk="0" h="122" w="2904">
                  <a:moveTo>
                    <a:pt x="56" y="1"/>
                  </a:moveTo>
                  <a:cubicBezTo>
                    <a:pt x="19" y="1"/>
                    <a:pt x="0" y="28"/>
                    <a:pt x="0" y="56"/>
                  </a:cubicBezTo>
                  <a:cubicBezTo>
                    <a:pt x="0" y="93"/>
                    <a:pt x="19" y="121"/>
                    <a:pt x="56" y="121"/>
                  </a:cubicBezTo>
                  <a:lnTo>
                    <a:pt x="2848" y="121"/>
                  </a:lnTo>
                  <a:cubicBezTo>
                    <a:pt x="2876" y="121"/>
                    <a:pt x="2904" y="93"/>
                    <a:pt x="2904" y="56"/>
                  </a:cubicBezTo>
                  <a:cubicBezTo>
                    <a:pt x="2904" y="28"/>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0"/>
            <p:cNvSpPr/>
            <p:nvPr/>
          </p:nvSpPr>
          <p:spPr>
            <a:xfrm>
              <a:off x="7231374" y="3178411"/>
              <a:ext cx="165325" cy="6433"/>
            </a:xfrm>
            <a:custGeom>
              <a:rect b="b" l="l" r="r" t="t"/>
              <a:pathLst>
                <a:path extrusionOk="0" h="113" w="2904">
                  <a:moveTo>
                    <a:pt x="56" y="1"/>
                  </a:moveTo>
                  <a:cubicBezTo>
                    <a:pt x="19" y="1"/>
                    <a:pt x="0" y="19"/>
                    <a:pt x="0" y="57"/>
                  </a:cubicBezTo>
                  <a:cubicBezTo>
                    <a:pt x="0" y="84"/>
                    <a:pt x="19" y="112"/>
                    <a:pt x="56" y="112"/>
                  </a:cubicBezTo>
                  <a:lnTo>
                    <a:pt x="2848" y="112"/>
                  </a:lnTo>
                  <a:cubicBezTo>
                    <a:pt x="2876" y="112"/>
                    <a:pt x="2904" y="84"/>
                    <a:pt x="2904" y="57"/>
                  </a:cubicBezTo>
                  <a:cubicBezTo>
                    <a:pt x="2904" y="19"/>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0"/>
            <p:cNvSpPr/>
            <p:nvPr/>
          </p:nvSpPr>
          <p:spPr>
            <a:xfrm>
              <a:off x="7231374" y="3134575"/>
              <a:ext cx="165325" cy="6433"/>
            </a:xfrm>
            <a:custGeom>
              <a:rect b="b" l="l" r="r" t="t"/>
              <a:pathLst>
                <a:path extrusionOk="0" h="113" w="2904">
                  <a:moveTo>
                    <a:pt x="56" y="1"/>
                  </a:moveTo>
                  <a:cubicBezTo>
                    <a:pt x="19" y="1"/>
                    <a:pt x="0" y="29"/>
                    <a:pt x="0" y="57"/>
                  </a:cubicBezTo>
                  <a:cubicBezTo>
                    <a:pt x="0" y="94"/>
                    <a:pt x="19" y="112"/>
                    <a:pt x="56" y="112"/>
                  </a:cubicBezTo>
                  <a:lnTo>
                    <a:pt x="2848" y="112"/>
                  </a:lnTo>
                  <a:cubicBezTo>
                    <a:pt x="2876" y="112"/>
                    <a:pt x="2904" y="84"/>
                    <a:pt x="2904" y="57"/>
                  </a:cubicBezTo>
                  <a:cubicBezTo>
                    <a:pt x="2904" y="29"/>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0"/>
            <p:cNvSpPr/>
            <p:nvPr/>
          </p:nvSpPr>
          <p:spPr>
            <a:xfrm>
              <a:off x="7417761" y="3341114"/>
              <a:ext cx="185990" cy="6376"/>
            </a:xfrm>
            <a:custGeom>
              <a:rect b="b" l="l" r="r" t="t"/>
              <a:pathLst>
                <a:path extrusionOk="0" h="112" w="3267">
                  <a:moveTo>
                    <a:pt x="66" y="0"/>
                  </a:moveTo>
                  <a:cubicBezTo>
                    <a:pt x="29" y="0"/>
                    <a:pt x="1" y="28"/>
                    <a:pt x="1" y="56"/>
                  </a:cubicBezTo>
                  <a:cubicBezTo>
                    <a:pt x="1" y="93"/>
                    <a:pt x="29" y="111"/>
                    <a:pt x="66" y="111"/>
                  </a:cubicBezTo>
                  <a:lnTo>
                    <a:pt x="3210" y="111"/>
                  </a:lnTo>
                  <a:cubicBezTo>
                    <a:pt x="3248" y="111"/>
                    <a:pt x="3266" y="93"/>
                    <a:pt x="3266" y="56"/>
                  </a:cubicBezTo>
                  <a:cubicBezTo>
                    <a:pt x="3266" y="28"/>
                    <a:pt x="3248" y="0"/>
                    <a:pt x="3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0"/>
            <p:cNvSpPr/>
            <p:nvPr/>
          </p:nvSpPr>
          <p:spPr>
            <a:xfrm>
              <a:off x="7245607" y="3341114"/>
              <a:ext cx="143179" cy="6376"/>
            </a:xfrm>
            <a:custGeom>
              <a:rect b="b" l="l" r="r" t="t"/>
              <a:pathLst>
                <a:path extrusionOk="0" h="112" w="2515">
                  <a:moveTo>
                    <a:pt x="56" y="0"/>
                  </a:moveTo>
                  <a:cubicBezTo>
                    <a:pt x="28" y="0"/>
                    <a:pt x="1" y="28"/>
                    <a:pt x="1" y="56"/>
                  </a:cubicBezTo>
                  <a:cubicBezTo>
                    <a:pt x="1" y="93"/>
                    <a:pt x="28" y="111"/>
                    <a:pt x="56" y="111"/>
                  </a:cubicBezTo>
                  <a:lnTo>
                    <a:pt x="2459" y="111"/>
                  </a:lnTo>
                  <a:cubicBezTo>
                    <a:pt x="2487" y="111"/>
                    <a:pt x="2515" y="93"/>
                    <a:pt x="2515" y="56"/>
                  </a:cubicBezTo>
                  <a:cubicBezTo>
                    <a:pt x="2515" y="28"/>
                    <a:pt x="2487" y="0"/>
                    <a:pt x="24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0"/>
            <p:cNvSpPr/>
            <p:nvPr/>
          </p:nvSpPr>
          <p:spPr>
            <a:xfrm>
              <a:off x="7245607" y="3390756"/>
              <a:ext cx="281519" cy="6376"/>
            </a:xfrm>
            <a:custGeom>
              <a:rect b="b" l="l" r="r" t="t"/>
              <a:pathLst>
                <a:path extrusionOk="0" h="112" w="4945">
                  <a:moveTo>
                    <a:pt x="56" y="0"/>
                  </a:moveTo>
                  <a:cubicBezTo>
                    <a:pt x="28" y="0"/>
                    <a:pt x="1" y="28"/>
                    <a:pt x="1" y="56"/>
                  </a:cubicBezTo>
                  <a:cubicBezTo>
                    <a:pt x="1" y="93"/>
                    <a:pt x="28" y="111"/>
                    <a:pt x="56" y="111"/>
                  </a:cubicBezTo>
                  <a:lnTo>
                    <a:pt x="4889" y="111"/>
                  </a:lnTo>
                  <a:cubicBezTo>
                    <a:pt x="4917" y="111"/>
                    <a:pt x="4945" y="93"/>
                    <a:pt x="4945" y="56"/>
                  </a:cubicBezTo>
                  <a:cubicBezTo>
                    <a:pt x="4945" y="28"/>
                    <a:pt x="4917" y="0"/>
                    <a:pt x="48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0"/>
            <p:cNvSpPr/>
            <p:nvPr/>
          </p:nvSpPr>
          <p:spPr>
            <a:xfrm>
              <a:off x="7337490" y="2894335"/>
              <a:ext cx="44975" cy="47024"/>
            </a:xfrm>
            <a:custGeom>
              <a:rect b="b" l="l" r="r" t="t"/>
              <a:pathLst>
                <a:path extrusionOk="0" h="826" w="790">
                  <a:moveTo>
                    <a:pt x="121" y="0"/>
                  </a:moveTo>
                  <a:lnTo>
                    <a:pt x="1" y="714"/>
                  </a:lnTo>
                  <a:lnTo>
                    <a:pt x="724" y="826"/>
                  </a:lnTo>
                  <a:cubicBezTo>
                    <a:pt x="789" y="427"/>
                    <a:pt x="511" y="56"/>
                    <a:pt x="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0"/>
            <p:cNvSpPr/>
            <p:nvPr/>
          </p:nvSpPr>
          <p:spPr>
            <a:xfrm>
              <a:off x="7333790" y="2890065"/>
              <a:ext cx="51806" cy="54994"/>
            </a:xfrm>
            <a:custGeom>
              <a:rect b="b" l="l" r="r" t="t"/>
              <a:pathLst>
                <a:path extrusionOk="0" h="966" w="910">
                  <a:moveTo>
                    <a:pt x="233" y="140"/>
                  </a:moveTo>
                  <a:cubicBezTo>
                    <a:pt x="548" y="214"/>
                    <a:pt x="761" y="511"/>
                    <a:pt x="743" y="836"/>
                  </a:cubicBezTo>
                  <a:lnTo>
                    <a:pt x="131" y="743"/>
                  </a:lnTo>
                  <a:lnTo>
                    <a:pt x="233" y="140"/>
                  </a:lnTo>
                  <a:close/>
                  <a:moveTo>
                    <a:pt x="131" y="1"/>
                  </a:moveTo>
                  <a:lnTo>
                    <a:pt x="1" y="836"/>
                  </a:lnTo>
                  <a:lnTo>
                    <a:pt x="836" y="966"/>
                  </a:lnTo>
                  <a:lnTo>
                    <a:pt x="845" y="910"/>
                  </a:lnTo>
                  <a:cubicBezTo>
                    <a:pt x="910" y="483"/>
                    <a:pt x="622" y="84"/>
                    <a:pt x="186" y="10"/>
                  </a:cubicBezTo>
                  <a:lnTo>
                    <a:pt x="1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0"/>
            <p:cNvSpPr/>
            <p:nvPr/>
          </p:nvSpPr>
          <p:spPr>
            <a:xfrm>
              <a:off x="7250389" y="2883404"/>
              <a:ext cx="133672" cy="129971"/>
            </a:xfrm>
            <a:custGeom>
              <a:rect b="b" l="l" r="r" t="t"/>
              <a:pathLst>
                <a:path extrusionOk="0" h="2283" w="2348">
                  <a:moveTo>
                    <a:pt x="1207" y="1"/>
                  </a:moveTo>
                  <a:cubicBezTo>
                    <a:pt x="659" y="1"/>
                    <a:pt x="176" y="403"/>
                    <a:pt x="93" y="971"/>
                  </a:cubicBezTo>
                  <a:cubicBezTo>
                    <a:pt x="0" y="1593"/>
                    <a:pt x="427" y="2177"/>
                    <a:pt x="1048" y="2270"/>
                  </a:cubicBezTo>
                  <a:cubicBezTo>
                    <a:pt x="1105" y="2279"/>
                    <a:pt x="1162" y="2283"/>
                    <a:pt x="1218" y="2283"/>
                  </a:cubicBezTo>
                  <a:cubicBezTo>
                    <a:pt x="1773" y="2283"/>
                    <a:pt x="2263" y="1879"/>
                    <a:pt x="2347" y="1315"/>
                  </a:cubicBezTo>
                  <a:lnTo>
                    <a:pt x="1215" y="1138"/>
                  </a:lnTo>
                  <a:lnTo>
                    <a:pt x="1392" y="16"/>
                  </a:lnTo>
                  <a:cubicBezTo>
                    <a:pt x="1330" y="6"/>
                    <a:pt x="1268" y="1"/>
                    <a:pt x="1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0"/>
            <p:cNvSpPr/>
            <p:nvPr/>
          </p:nvSpPr>
          <p:spPr>
            <a:xfrm>
              <a:off x="7249819" y="2879875"/>
              <a:ext cx="138454" cy="137031"/>
            </a:xfrm>
            <a:custGeom>
              <a:rect b="b" l="l" r="r" t="t"/>
              <a:pathLst>
                <a:path extrusionOk="0" h="2407" w="2432">
                  <a:moveTo>
                    <a:pt x="1235" y="115"/>
                  </a:moveTo>
                  <a:cubicBezTo>
                    <a:pt x="1262" y="115"/>
                    <a:pt x="1299" y="124"/>
                    <a:pt x="1337" y="124"/>
                  </a:cubicBezTo>
                  <a:lnTo>
                    <a:pt x="1160" y="1247"/>
                  </a:lnTo>
                  <a:lnTo>
                    <a:pt x="2292" y="1423"/>
                  </a:lnTo>
                  <a:cubicBezTo>
                    <a:pt x="2183" y="1928"/>
                    <a:pt x="1737" y="2288"/>
                    <a:pt x="1226" y="2288"/>
                  </a:cubicBezTo>
                  <a:cubicBezTo>
                    <a:pt x="1174" y="2288"/>
                    <a:pt x="1121" y="2284"/>
                    <a:pt x="1068" y="2276"/>
                  </a:cubicBezTo>
                  <a:cubicBezTo>
                    <a:pt x="780" y="2230"/>
                    <a:pt x="530" y="2072"/>
                    <a:pt x="363" y="1840"/>
                  </a:cubicBezTo>
                  <a:cubicBezTo>
                    <a:pt x="186" y="1608"/>
                    <a:pt x="112" y="1321"/>
                    <a:pt x="158" y="1043"/>
                  </a:cubicBezTo>
                  <a:cubicBezTo>
                    <a:pt x="205" y="755"/>
                    <a:pt x="363" y="505"/>
                    <a:pt x="594" y="328"/>
                  </a:cubicBezTo>
                  <a:cubicBezTo>
                    <a:pt x="780" y="189"/>
                    <a:pt x="1003" y="115"/>
                    <a:pt x="1235" y="115"/>
                  </a:cubicBezTo>
                  <a:close/>
                  <a:moveTo>
                    <a:pt x="1239" y="0"/>
                  </a:moveTo>
                  <a:cubicBezTo>
                    <a:pt x="982" y="0"/>
                    <a:pt x="733" y="84"/>
                    <a:pt x="520" y="236"/>
                  </a:cubicBezTo>
                  <a:cubicBezTo>
                    <a:pt x="270" y="421"/>
                    <a:pt x="94" y="699"/>
                    <a:pt x="47" y="1024"/>
                  </a:cubicBezTo>
                  <a:cubicBezTo>
                    <a:pt x="1" y="1339"/>
                    <a:pt x="75" y="1655"/>
                    <a:pt x="270" y="1915"/>
                  </a:cubicBezTo>
                  <a:cubicBezTo>
                    <a:pt x="455" y="2174"/>
                    <a:pt x="734" y="2341"/>
                    <a:pt x="1049" y="2388"/>
                  </a:cubicBezTo>
                  <a:cubicBezTo>
                    <a:pt x="1114" y="2397"/>
                    <a:pt x="1170" y="2406"/>
                    <a:pt x="1235" y="2406"/>
                  </a:cubicBezTo>
                  <a:cubicBezTo>
                    <a:pt x="1819" y="2406"/>
                    <a:pt x="2329" y="1980"/>
                    <a:pt x="2422" y="1386"/>
                  </a:cubicBezTo>
                  <a:lnTo>
                    <a:pt x="2431" y="1330"/>
                  </a:lnTo>
                  <a:lnTo>
                    <a:pt x="1290" y="1154"/>
                  </a:lnTo>
                  <a:lnTo>
                    <a:pt x="1476" y="22"/>
                  </a:lnTo>
                  <a:lnTo>
                    <a:pt x="1411" y="13"/>
                  </a:lnTo>
                  <a:cubicBezTo>
                    <a:pt x="1353" y="4"/>
                    <a:pt x="1296" y="0"/>
                    <a:pt x="1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0"/>
            <p:cNvSpPr/>
            <p:nvPr/>
          </p:nvSpPr>
          <p:spPr>
            <a:xfrm>
              <a:off x="7464272" y="3113853"/>
              <a:ext cx="157411" cy="137714"/>
            </a:xfrm>
            <a:custGeom>
              <a:rect b="b" l="l" r="r" t="t"/>
              <a:pathLst>
                <a:path extrusionOk="0" h="2419" w="2765">
                  <a:moveTo>
                    <a:pt x="1383" y="0"/>
                  </a:moveTo>
                  <a:cubicBezTo>
                    <a:pt x="1168" y="0"/>
                    <a:pt x="950" y="58"/>
                    <a:pt x="752" y="179"/>
                  </a:cubicBezTo>
                  <a:cubicBezTo>
                    <a:pt x="186" y="523"/>
                    <a:pt x="0" y="1274"/>
                    <a:pt x="353" y="1840"/>
                  </a:cubicBezTo>
                  <a:cubicBezTo>
                    <a:pt x="583" y="2211"/>
                    <a:pt x="982" y="2418"/>
                    <a:pt x="1388" y="2418"/>
                  </a:cubicBezTo>
                  <a:cubicBezTo>
                    <a:pt x="1602" y="2418"/>
                    <a:pt x="1818" y="2360"/>
                    <a:pt x="2013" y="2239"/>
                  </a:cubicBezTo>
                  <a:cubicBezTo>
                    <a:pt x="2579" y="1896"/>
                    <a:pt x="2765" y="1153"/>
                    <a:pt x="2412" y="578"/>
                  </a:cubicBezTo>
                  <a:cubicBezTo>
                    <a:pt x="2187" y="208"/>
                    <a:pt x="1791" y="0"/>
                    <a:pt x="13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0"/>
            <p:cNvSpPr/>
            <p:nvPr/>
          </p:nvSpPr>
          <p:spPr>
            <a:xfrm>
              <a:off x="7461084" y="3111177"/>
              <a:ext cx="156899" cy="144431"/>
            </a:xfrm>
            <a:custGeom>
              <a:rect b="b" l="l" r="r" t="t"/>
              <a:pathLst>
                <a:path extrusionOk="0" h="2537" w="2756">
                  <a:moveTo>
                    <a:pt x="1448" y="115"/>
                  </a:moveTo>
                  <a:cubicBezTo>
                    <a:pt x="1652" y="115"/>
                    <a:pt x="1856" y="171"/>
                    <a:pt x="2032" y="282"/>
                  </a:cubicBezTo>
                  <a:cubicBezTo>
                    <a:pt x="2301" y="431"/>
                    <a:pt x="2487" y="681"/>
                    <a:pt x="2561" y="987"/>
                  </a:cubicBezTo>
                  <a:cubicBezTo>
                    <a:pt x="2635" y="1284"/>
                    <a:pt x="2598" y="1590"/>
                    <a:pt x="2440" y="1859"/>
                  </a:cubicBezTo>
                  <a:cubicBezTo>
                    <a:pt x="2282" y="2119"/>
                    <a:pt x="2032" y="2304"/>
                    <a:pt x="1735" y="2379"/>
                  </a:cubicBezTo>
                  <a:cubicBezTo>
                    <a:pt x="1637" y="2406"/>
                    <a:pt x="1538" y="2419"/>
                    <a:pt x="1439" y="2419"/>
                  </a:cubicBezTo>
                  <a:cubicBezTo>
                    <a:pt x="1237" y="2419"/>
                    <a:pt x="1037" y="2364"/>
                    <a:pt x="863" y="2258"/>
                  </a:cubicBezTo>
                  <a:cubicBezTo>
                    <a:pt x="316" y="1933"/>
                    <a:pt x="130" y="1228"/>
                    <a:pt x="455" y="681"/>
                  </a:cubicBezTo>
                  <a:cubicBezTo>
                    <a:pt x="613" y="412"/>
                    <a:pt x="863" y="226"/>
                    <a:pt x="1160" y="152"/>
                  </a:cubicBezTo>
                  <a:cubicBezTo>
                    <a:pt x="1262" y="124"/>
                    <a:pt x="1355" y="115"/>
                    <a:pt x="1448" y="115"/>
                  </a:cubicBezTo>
                  <a:close/>
                  <a:moveTo>
                    <a:pt x="1449" y="1"/>
                  </a:moveTo>
                  <a:cubicBezTo>
                    <a:pt x="1343" y="1"/>
                    <a:pt x="1237" y="14"/>
                    <a:pt x="1132" y="41"/>
                  </a:cubicBezTo>
                  <a:cubicBezTo>
                    <a:pt x="808" y="124"/>
                    <a:pt x="529" y="328"/>
                    <a:pt x="353" y="616"/>
                  </a:cubicBezTo>
                  <a:cubicBezTo>
                    <a:pt x="0" y="1219"/>
                    <a:pt x="195" y="1998"/>
                    <a:pt x="798" y="2360"/>
                  </a:cubicBezTo>
                  <a:cubicBezTo>
                    <a:pt x="1002" y="2471"/>
                    <a:pt x="1216" y="2536"/>
                    <a:pt x="1448" y="2536"/>
                  </a:cubicBezTo>
                  <a:cubicBezTo>
                    <a:pt x="1550" y="2536"/>
                    <a:pt x="1652" y="2518"/>
                    <a:pt x="1763" y="2490"/>
                  </a:cubicBezTo>
                  <a:cubicBezTo>
                    <a:pt x="2088" y="2406"/>
                    <a:pt x="2366" y="2202"/>
                    <a:pt x="2533" y="1915"/>
                  </a:cubicBezTo>
                  <a:cubicBezTo>
                    <a:pt x="2709" y="1618"/>
                    <a:pt x="2756" y="1284"/>
                    <a:pt x="2672" y="950"/>
                  </a:cubicBezTo>
                  <a:cubicBezTo>
                    <a:pt x="2589" y="625"/>
                    <a:pt x="2385" y="347"/>
                    <a:pt x="2088" y="180"/>
                  </a:cubicBezTo>
                  <a:cubicBezTo>
                    <a:pt x="1893" y="60"/>
                    <a:pt x="1672" y="1"/>
                    <a:pt x="14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0"/>
            <p:cNvSpPr/>
            <p:nvPr/>
          </p:nvSpPr>
          <p:spPr>
            <a:xfrm>
              <a:off x="7495925" y="3135657"/>
              <a:ext cx="95130" cy="95642"/>
            </a:xfrm>
            <a:custGeom>
              <a:rect b="b" l="l" r="r" t="t"/>
              <a:pathLst>
                <a:path extrusionOk="0" h="1680" w="1671">
                  <a:moveTo>
                    <a:pt x="836" y="1"/>
                  </a:moveTo>
                  <a:cubicBezTo>
                    <a:pt x="372" y="1"/>
                    <a:pt x="1" y="372"/>
                    <a:pt x="1" y="835"/>
                  </a:cubicBezTo>
                  <a:cubicBezTo>
                    <a:pt x="1" y="1299"/>
                    <a:pt x="372" y="1680"/>
                    <a:pt x="836" y="1680"/>
                  </a:cubicBezTo>
                  <a:cubicBezTo>
                    <a:pt x="1299" y="1680"/>
                    <a:pt x="1670" y="1299"/>
                    <a:pt x="1670" y="835"/>
                  </a:cubicBezTo>
                  <a:cubicBezTo>
                    <a:pt x="1670" y="372"/>
                    <a:pt x="1299" y="1"/>
                    <a:pt x="8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0"/>
            <p:cNvSpPr/>
            <p:nvPr/>
          </p:nvSpPr>
          <p:spPr>
            <a:xfrm>
              <a:off x="7492224" y="3132469"/>
              <a:ext cx="102531" cy="102019"/>
            </a:xfrm>
            <a:custGeom>
              <a:rect b="b" l="l" r="r" t="t"/>
              <a:pathLst>
                <a:path extrusionOk="0" h="1792" w="1801">
                  <a:moveTo>
                    <a:pt x="901" y="112"/>
                  </a:moveTo>
                  <a:cubicBezTo>
                    <a:pt x="1327" y="112"/>
                    <a:pt x="1680" y="465"/>
                    <a:pt x="1680" y="891"/>
                  </a:cubicBezTo>
                  <a:cubicBezTo>
                    <a:pt x="1680" y="1327"/>
                    <a:pt x="1327" y="1671"/>
                    <a:pt x="901" y="1671"/>
                  </a:cubicBezTo>
                  <a:cubicBezTo>
                    <a:pt x="474" y="1671"/>
                    <a:pt x="121" y="1318"/>
                    <a:pt x="121" y="891"/>
                  </a:cubicBezTo>
                  <a:cubicBezTo>
                    <a:pt x="121" y="465"/>
                    <a:pt x="474" y="112"/>
                    <a:pt x="901" y="112"/>
                  </a:cubicBezTo>
                  <a:close/>
                  <a:moveTo>
                    <a:pt x="901" y="1"/>
                  </a:moveTo>
                  <a:cubicBezTo>
                    <a:pt x="409" y="1"/>
                    <a:pt x="1" y="400"/>
                    <a:pt x="1" y="891"/>
                  </a:cubicBezTo>
                  <a:cubicBezTo>
                    <a:pt x="1" y="1392"/>
                    <a:pt x="409" y="1791"/>
                    <a:pt x="901" y="1791"/>
                  </a:cubicBezTo>
                  <a:cubicBezTo>
                    <a:pt x="1392" y="1791"/>
                    <a:pt x="1800" y="1392"/>
                    <a:pt x="1800" y="891"/>
                  </a:cubicBezTo>
                  <a:cubicBezTo>
                    <a:pt x="1800" y="400"/>
                    <a:pt x="1392"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0"/>
            <p:cNvSpPr/>
            <p:nvPr/>
          </p:nvSpPr>
          <p:spPr>
            <a:xfrm>
              <a:off x="7504920" y="3149434"/>
              <a:ext cx="77140" cy="67576"/>
            </a:xfrm>
            <a:custGeom>
              <a:rect b="b" l="l" r="r" t="t"/>
              <a:pathLst>
                <a:path extrusionOk="0" h="1187" w="1355">
                  <a:moveTo>
                    <a:pt x="677" y="0"/>
                  </a:moveTo>
                  <a:cubicBezTo>
                    <a:pt x="474" y="0"/>
                    <a:pt x="278" y="103"/>
                    <a:pt x="167" y="287"/>
                  </a:cubicBezTo>
                  <a:cubicBezTo>
                    <a:pt x="0" y="575"/>
                    <a:pt x="93" y="937"/>
                    <a:pt x="371" y="1104"/>
                  </a:cubicBezTo>
                  <a:cubicBezTo>
                    <a:pt x="469" y="1160"/>
                    <a:pt x="574" y="1187"/>
                    <a:pt x="678" y="1187"/>
                  </a:cubicBezTo>
                  <a:cubicBezTo>
                    <a:pt x="881" y="1187"/>
                    <a:pt x="1077" y="1084"/>
                    <a:pt x="1188" y="900"/>
                  </a:cubicBezTo>
                  <a:cubicBezTo>
                    <a:pt x="1355" y="612"/>
                    <a:pt x="1262" y="250"/>
                    <a:pt x="984" y="83"/>
                  </a:cubicBezTo>
                  <a:cubicBezTo>
                    <a:pt x="887" y="27"/>
                    <a:pt x="781" y="0"/>
                    <a:pt x="6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a:off x="7501219" y="3146246"/>
              <a:ext cx="84541" cy="74521"/>
            </a:xfrm>
            <a:custGeom>
              <a:rect b="b" l="l" r="r" t="t"/>
              <a:pathLst>
                <a:path extrusionOk="0" h="1309" w="1485">
                  <a:moveTo>
                    <a:pt x="746" y="112"/>
                  </a:moveTo>
                  <a:cubicBezTo>
                    <a:pt x="839" y="112"/>
                    <a:pt x="934" y="136"/>
                    <a:pt x="1021" y="186"/>
                  </a:cubicBezTo>
                  <a:cubicBezTo>
                    <a:pt x="1271" y="343"/>
                    <a:pt x="1355" y="668"/>
                    <a:pt x="1206" y="928"/>
                  </a:cubicBezTo>
                  <a:cubicBezTo>
                    <a:pt x="1132" y="1048"/>
                    <a:pt x="1012" y="1132"/>
                    <a:pt x="872" y="1169"/>
                  </a:cubicBezTo>
                  <a:cubicBezTo>
                    <a:pt x="826" y="1181"/>
                    <a:pt x="780" y="1187"/>
                    <a:pt x="734" y="1187"/>
                  </a:cubicBezTo>
                  <a:cubicBezTo>
                    <a:pt x="642" y="1187"/>
                    <a:pt x="551" y="1163"/>
                    <a:pt x="464" y="1113"/>
                  </a:cubicBezTo>
                  <a:cubicBezTo>
                    <a:pt x="214" y="965"/>
                    <a:pt x="130" y="631"/>
                    <a:pt x="279" y="380"/>
                  </a:cubicBezTo>
                  <a:cubicBezTo>
                    <a:pt x="378" y="207"/>
                    <a:pt x="559" y="112"/>
                    <a:pt x="746" y="112"/>
                  </a:cubicBezTo>
                  <a:close/>
                  <a:moveTo>
                    <a:pt x="742" y="0"/>
                  </a:moveTo>
                  <a:cubicBezTo>
                    <a:pt x="519" y="0"/>
                    <a:pt x="299" y="113"/>
                    <a:pt x="177" y="315"/>
                  </a:cubicBezTo>
                  <a:cubicBezTo>
                    <a:pt x="0" y="631"/>
                    <a:pt x="103" y="1030"/>
                    <a:pt x="409" y="1215"/>
                  </a:cubicBezTo>
                  <a:cubicBezTo>
                    <a:pt x="511" y="1271"/>
                    <a:pt x="622" y="1308"/>
                    <a:pt x="743" y="1308"/>
                  </a:cubicBezTo>
                  <a:cubicBezTo>
                    <a:pt x="798" y="1308"/>
                    <a:pt x="854" y="1299"/>
                    <a:pt x="900" y="1280"/>
                  </a:cubicBezTo>
                  <a:cubicBezTo>
                    <a:pt x="1077" y="1243"/>
                    <a:pt x="1216" y="1132"/>
                    <a:pt x="1299" y="983"/>
                  </a:cubicBezTo>
                  <a:cubicBezTo>
                    <a:pt x="1485" y="677"/>
                    <a:pt x="1383" y="269"/>
                    <a:pt x="1077" y="93"/>
                  </a:cubicBezTo>
                  <a:cubicBezTo>
                    <a:pt x="973" y="30"/>
                    <a:pt x="857" y="0"/>
                    <a:pt x="7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0"/>
            <p:cNvSpPr/>
            <p:nvPr/>
          </p:nvSpPr>
          <p:spPr>
            <a:xfrm>
              <a:off x="7526553" y="3166797"/>
              <a:ext cx="33873" cy="33361"/>
            </a:xfrm>
            <a:custGeom>
              <a:rect b="b" l="l" r="r" t="t"/>
              <a:pathLst>
                <a:path extrusionOk="0" h="586" w="595">
                  <a:moveTo>
                    <a:pt x="298" y="1"/>
                  </a:moveTo>
                  <a:cubicBezTo>
                    <a:pt x="131" y="1"/>
                    <a:pt x="1" y="131"/>
                    <a:pt x="1" y="288"/>
                  </a:cubicBezTo>
                  <a:cubicBezTo>
                    <a:pt x="1" y="455"/>
                    <a:pt x="131" y="585"/>
                    <a:pt x="298" y="585"/>
                  </a:cubicBezTo>
                  <a:cubicBezTo>
                    <a:pt x="455" y="585"/>
                    <a:pt x="594" y="455"/>
                    <a:pt x="594" y="288"/>
                  </a:cubicBezTo>
                  <a:cubicBezTo>
                    <a:pt x="594" y="131"/>
                    <a:pt x="455" y="1"/>
                    <a:pt x="2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0"/>
            <p:cNvSpPr/>
            <p:nvPr/>
          </p:nvSpPr>
          <p:spPr>
            <a:xfrm>
              <a:off x="7523422" y="3163097"/>
              <a:ext cx="40193" cy="40193"/>
            </a:xfrm>
            <a:custGeom>
              <a:rect b="b" l="l" r="r" t="t"/>
              <a:pathLst>
                <a:path extrusionOk="0" h="706" w="706">
                  <a:moveTo>
                    <a:pt x="353" y="121"/>
                  </a:moveTo>
                  <a:cubicBezTo>
                    <a:pt x="482" y="121"/>
                    <a:pt x="585" y="224"/>
                    <a:pt x="585" y="353"/>
                  </a:cubicBezTo>
                  <a:cubicBezTo>
                    <a:pt x="585" y="483"/>
                    <a:pt x="482" y="585"/>
                    <a:pt x="353" y="585"/>
                  </a:cubicBezTo>
                  <a:cubicBezTo>
                    <a:pt x="223" y="585"/>
                    <a:pt x="121" y="483"/>
                    <a:pt x="121" y="353"/>
                  </a:cubicBezTo>
                  <a:cubicBezTo>
                    <a:pt x="121" y="224"/>
                    <a:pt x="223" y="121"/>
                    <a:pt x="353" y="121"/>
                  </a:cubicBezTo>
                  <a:close/>
                  <a:moveTo>
                    <a:pt x="353" y="1"/>
                  </a:moveTo>
                  <a:cubicBezTo>
                    <a:pt x="158" y="1"/>
                    <a:pt x="0" y="159"/>
                    <a:pt x="0" y="353"/>
                  </a:cubicBezTo>
                  <a:cubicBezTo>
                    <a:pt x="0" y="548"/>
                    <a:pt x="158" y="706"/>
                    <a:pt x="353" y="706"/>
                  </a:cubicBezTo>
                  <a:cubicBezTo>
                    <a:pt x="547" y="706"/>
                    <a:pt x="705" y="548"/>
                    <a:pt x="705" y="353"/>
                  </a:cubicBezTo>
                  <a:cubicBezTo>
                    <a:pt x="705" y="159"/>
                    <a:pt x="547"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0"/>
            <p:cNvSpPr/>
            <p:nvPr/>
          </p:nvSpPr>
          <p:spPr>
            <a:xfrm>
              <a:off x="7495412" y="3128939"/>
              <a:ext cx="49188" cy="55905"/>
            </a:xfrm>
            <a:custGeom>
              <a:rect b="b" l="l" r="r" t="t"/>
              <a:pathLst>
                <a:path extrusionOk="0" h="982" w="864">
                  <a:moveTo>
                    <a:pt x="38" y="0"/>
                  </a:moveTo>
                  <a:cubicBezTo>
                    <a:pt x="31" y="0"/>
                    <a:pt x="24" y="3"/>
                    <a:pt x="19" y="7"/>
                  </a:cubicBezTo>
                  <a:cubicBezTo>
                    <a:pt x="0" y="16"/>
                    <a:pt x="0" y="35"/>
                    <a:pt x="10" y="54"/>
                  </a:cubicBezTo>
                  <a:lnTo>
                    <a:pt x="807" y="972"/>
                  </a:lnTo>
                  <a:cubicBezTo>
                    <a:pt x="817" y="981"/>
                    <a:pt x="826" y="981"/>
                    <a:pt x="835" y="981"/>
                  </a:cubicBezTo>
                  <a:lnTo>
                    <a:pt x="854" y="981"/>
                  </a:lnTo>
                  <a:cubicBezTo>
                    <a:pt x="863" y="972"/>
                    <a:pt x="863" y="953"/>
                    <a:pt x="854" y="935"/>
                  </a:cubicBezTo>
                  <a:lnTo>
                    <a:pt x="56" y="7"/>
                  </a:lnTo>
                  <a:cubicBezTo>
                    <a:pt x="51" y="3"/>
                    <a:pt x="44" y="0"/>
                    <a:pt x="38"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a:off x="7493818" y="3127231"/>
              <a:ext cx="52319" cy="59720"/>
            </a:xfrm>
            <a:custGeom>
              <a:rect b="b" l="l" r="r" t="t"/>
              <a:pathLst>
                <a:path extrusionOk="0" h="1049" w="919">
                  <a:moveTo>
                    <a:pt x="66" y="56"/>
                  </a:moveTo>
                  <a:lnTo>
                    <a:pt x="863" y="983"/>
                  </a:lnTo>
                  <a:lnTo>
                    <a:pt x="854" y="983"/>
                  </a:lnTo>
                  <a:lnTo>
                    <a:pt x="66" y="56"/>
                  </a:lnTo>
                  <a:close/>
                  <a:moveTo>
                    <a:pt x="66" y="0"/>
                  </a:moveTo>
                  <a:cubicBezTo>
                    <a:pt x="47" y="0"/>
                    <a:pt x="38" y="0"/>
                    <a:pt x="28" y="19"/>
                  </a:cubicBezTo>
                  <a:cubicBezTo>
                    <a:pt x="10" y="28"/>
                    <a:pt x="10" y="37"/>
                    <a:pt x="1" y="56"/>
                  </a:cubicBezTo>
                  <a:cubicBezTo>
                    <a:pt x="1" y="74"/>
                    <a:pt x="10" y="84"/>
                    <a:pt x="19" y="102"/>
                  </a:cubicBezTo>
                  <a:lnTo>
                    <a:pt x="817" y="1021"/>
                  </a:lnTo>
                  <a:cubicBezTo>
                    <a:pt x="826" y="1039"/>
                    <a:pt x="845" y="1048"/>
                    <a:pt x="863" y="1048"/>
                  </a:cubicBezTo>
                  <a:cubicBezTo>
                    <a:pt x="873" y="1048"/>
                    <a:pt x="882" y="1039"/>
                    <a:pt x="900" y="1030"/>
                  </a:cubicBezTo>
                  <a:cubicBezTo>
                    <a:pt x="910" y="1021"/>
                    <a:pt x="919" y="1002"/>
                    <a:pt x="919" y="983"/>
                  </a:cubicBezTo>
                  <a:cubicBezTo>
                    <a:pt x="919" y="974"/>
                    <a:pt x="919" y="956"/>
                    <a:pt x="900" y="946"/>
                  </a:cubicBezTo>
                  <a:lnTo>
                    <a:pt x="112" y="19"/>
                  </a:lnTo>
                  <a:cubicBezTo>
                    <a:pt x="103" y="9"/>
                    <a:pt x="8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a:off x="7482205" y="3116130"/>
              <a:ext cx="19072" cy="18502"/>
            </a:xfrm>
            <a:custGeom>
              <a:rect b="b" l="l" r="r" t="t"/>
              <a:pathLst>
                <a:path extrusionOk="0" h="325" w="335">
                  <a:moveTo>
                    <a:pt x="242" y="0"/>
                  </a:moveTo>
                  <a:cubicBezTo>
                    <a:pt x="223" y="10"/>
                    <a:pt x="214" y="19"/>
                    <a:pt x="214" y="37"/>
                  </a:cubicBezTo>
                  <a:lnTo>
                    <a:pt x="251" y="223"/>
                  </a:lnTo>
                  <a:cubicBezTo>
                    <a:pt x="251" y="223"/>
                    <a:pt x="251" y="232"/>
                    <a:pt x="242" y="232"/>
                  </a:cubicBezTo>
                  <a:lnTo>
                    <a:pt x="47" y="158"/>
                  </a:lnTo>
                  <a:cubicBezTo>
                    <a:pt x="28" y="158"/>
                    <a:pt x="19" y="158"/>
                    <a:pt x="10" y="177"/>
                  </a:cubicBezTo>
                  <a:cubicBezTo>
                    <a:pt x="0" y="195"/>
                    <a:pt x="10" y="214"/>
                    <a:pt x="28" y="214"/>
                  </a:cubicBezTo>
                  <a:lnTo>
                    <a:pt x="325" y="325"/>
                  </a:lnTo>
                  <a:cubicBezTo>
                    <a:pt x="325" y="325"/>
                    <a:pt x="334" y="316"/>
                    <a:pt x="334" y="316"/>
                  </a:cubicBezTo>
                  <a:lnTo>
                    <a:pt x="279" y="28"/>
                  </a:lnTo>
                  <a:cubicBezTo>
                    <a:pt x="270" y="10"/>
                    <a:pt x="260" y="0"/>
                    <a:pt x="242"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a:off x="7481123" y="3114536"/>
              <a:ext cx="21747" cy="21690"/>
            </a:xfrm>
            <a:custGeom>
              <a:rect b="b" l="l" r="r" t="t"/>
              <a:pathLst>
                <a:path extrusionOk="0" h="381" w="382">
                  <a:moveTo>
                    <a:pt x="270" y="56"/>
                  </a:moveTo>
                  <a:lnTo>
                    <a:pt x="316" y="307"/>
                  </a:lnTo>
                  <a:lnTo>
                    <a:pt x="316" y="307"/>
                  </a:lnTo>
                  <a:lnTo>
                    <a:pt x="263" y="288"/>
                  </a:lnTo>
                  <a:lnTo>
                    <a:pt x="263" y="288"/>
                  </a:lnTo>
                  <a:cubicBezTo>
                    <a:pt x="272" y="287"/>
                    <a:pt x="282" y="285"/>
                    <a:pt x="289" y="279"/>
                  </a:cubicBezTo>
                  <a:cubicBezTo>
                    <a:pt x="298" y="269"/>
                    <a:pt x="307" y="251"/>
                    <a:pt x="298" y="242"/>
                  </a:cubicBezTo>
                  <a:lnTo>
                    <a:pt x="270" y="56"/>
                  </a:lnTo>
                  <a:close/>
                  <a:moveTo>
                    <a:pt x="251" y="0"/>
                  </a:moveTo>
                  <a:cubicBezTo>
                    <a:pt x="242" y="0"/>
                    <a:pt x="224" y="10"/>
                    <a:pt x="214" y="28"/>
                  </a:cubicBezTo>
                  <a:cubicBezTo>
                    <a:pt x="214" y="38"/>
                    <a:pt x="205" y="56"/>
                    <a:pt x="214" y="75"/>
                  </a:cubicBezTo>
                  <a:lnTo>
                    <a:pt x="242" y="214"/>
                  </a:lnTo>
                  <a:lnTo>
                    <a:pt x="84" y="158"/>
                  </a:lnTo>
                  <a:lnTo>
                    <a:pt x="38" y="158"/>
                  </a:lnTo>
                  <a:cubicBezTo>
                    <a:pt x="19" y="167"/>
                    <a:pt x="10" y="177"/>
                    <a:pt x="1" y="195"/>
                  </a:cubicBezTo>
                  <a:cubicBezTo>
                    <a:pt x="1" y="214"/>
                    <a:pt x="1" y="223"/>
                    <a:pt x="10" y="242"/>
                  </a:cubicBezTo>
                  <a:cubicBezTo>
                    <a:pt x="10" y="251"/>
                    <a:pt x="29" y="260"/>
                    <a:pt x="38" y="269"/>
                  </a:cubicBezTo>
                  <a:lnTo>
                    <a:pt x="335" y="381"/>
                  </a:lnTo>
                  <a:lnTo>
                    <a:pt x="344" y="381"/>
                  </a:lnTo>
                  <a:cubicBezTo>
                    <a:pt x="353" y="381"/>
                    <a:pt x="363" y="381"/>
                    <a:pt x="372" y="372"/>
                  </a:cubicBezTo>
                  <a:cubicBezTo>
                    <a:pt x="381" y="362"/>
                    <a:pt x="381" y="344"/>
                    <a:pt x="381" y="334"/>
                  </a:cubicBezTo>
                  <a:lnTo>
                    <a:pt x="326" y="47"/>
                  </a:lnTo>
                  <a:cubicBezTo>
                    <a:pt x="326" y="28"/>
                    <a:pt x="316" y="19"/>
                    <a:pt x="298" y="10"/>
                  </a:cubicBezTo>
                  <a:cubicBezTo>
                    <a:pt x="289" y="0"/>
                    <a:pt x="270"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0"/>
            <p:cNvSpPr/>
            <p:nvPr/>
          </p:nvSpPr>
          <p:spPr>
            <a:xfrm>
              <a:off x="7487499" y="3121937"/>
              <a:ext cx="18502" cy="18218"/>
            </a:xfrm>
            <a:custGeom>
              <a:rect b="b" l="l" r="r" t="t"/>
              <a:pathLst>
                <a:path extrusionOk="0" h="320" w="325">
                  <a:moveTo>
                    <a:pt x="232" y="0"/>
                  </a:moveTo>
                  <a:cubicBezTo>
                    <a:pt x="214" y="0"/>
                    <a:pt x="204" y="19"/>
                    <a:pt x="214" y="37"/>
                  </a:cubicBezTo>
                  <a:lnTo>
                    <a:pt x="251" y="214"/>
                  </a:lnTo>
                  <a:cubicBezTo>
                    <a:pt x="251" y="220"/>
                    <a:pt x="246" y="227"/>
                    <a:pt x="240" y="227"/>
                  </a:cubicBezTo>
                  <a:cubicBezTo>
                    <a:pt x="238" y="227"/>
                    <a:pt x="235" y="226"/>
                    <a:pt x="232" y="223"/>
                  </a:cubicBezTo>
                  <a:lnTo>
                    <a:pt x="37" y="158"/>
                  </a:lnTo>
                  <a:cubicBezTo>
                    <a:pt x="35" y="156"/>
                    <a:pt x="32" y="154"/>
                    <a:pt x="28" y="154"/>
                  </a:cubicBezTo>
                  <a:cubicBezTo>
                    <a:pt x="19" y="154"/>
                    <a:pt x="7" y="163"/>
                    <a:pt x="0" y="177"/>
                  </a:cubicBezTo>
                  <a:cubicBezTo>
                    <a:pt x="0" y="186"/>
                    <a:pt x="10" y="204"/>
                    <a:pt x="19" y="214"/>
                  </a:cubicBezTo>
                  <a:lnTo>
                    <a:pt x="316" y="316"/>
                  </a:lnTo>
                  <a:cubicBezTo>
                    <a:pt x="318" y="318"/>
                    <a:pt x="320" y="320"/>
                    <a:pt x="322" y="320"/>
                  </a:cubicBezTo>
                  <a:cubicBezTo>
                    <a:pt x="325" y="320"/>
                    <a:pt x="325" y="313"/>
                    <a:pt x="325" y="306"/>
                  </a:cubicBezTo>
                  <a:lnTo>
                    <a:pt x="269" y="28"/>
                  </a:lnTo>
                  <a:cubicBezTo>
                    <a:pt x="269" y="10"/>
                    <a:pt x="251" y="0"/>
                    <a:pt x="232"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0"/>
            <p:cNvSpPr/>
            <p:nvPr/>
          </p:nvSpPr>
          <p:spPr>
            <a:xfrm>
              <a:off x="7485905" y="3120115"/>
              <a:ext cx="21690" cy="21918"/>
            </a:xfrm>
            <a:custGeom>
              <a:rect b="b" l="l" r="r" t="t"/>
              <a:pathLst>
                <a:path extrusionOk="0" h="385" w="381">
                  <a:moveTo>
                    <a:pt x="56" y="218"/>
                  </a:moveTo>
                  <a:lnTo>
                    <a:pt x="251" y="283"/>
                  </a:lnTo>
                  <a:cubicBezTo>
                    <a:pt x="256" y="287"/>
                    <a:pt x="262" y="290"/>
                    <a:pt x="269" y="290"/>
                  </a:cubicBezTo>
                  <a:cubicBezTo>
                    <a:pt x="276" y="290"/>
                    <a:pt x="283" y="287"/>
                    <a:pt x="288" y="283"/>
                  </a:cubicBezTo>
                  <a:cubicBezTo>
                    <a:pt x="295" y="276"/>
                    <a:pt x="302" y="263"/>
                    <a:pt x="305" y="253"/>
                  </a:cubicBezTo>
                  <a:lnTo>
                    <a:pt x="305" y="253"/>
                  </a:lnTo>
                  <a:lnTo>
                    <a:pt x="316" y="311"/>
                  </a:lnTo>
                  <a:lnTo>
                    <a:pt x="56" y="218"/>
                  </a:lnTo>
                  <a:close/>
                  <a:moveTo>
                    <a:pt x="270" y="1"/>
                  </a:moveTo>
                  <a:cubicBezTo>
                    <a:pt x="266" y="1"/>
                    <a:pt x="263" y="2"/>
                    <a:pt x="260" y="4"/>
                  </a:cubicBezTo>
                  <a:cubicBezTo>
                    <a:pt x="242" y="4"/>
                    <a:pt x="223" y="14"/>
                    <a:pt x="214" y="32"/>
                  </a:cubicBezTo>
                  <a:cubicBezTo>
                    <a:pt x="214" y="42"/>
                    <a:pt x="205" y="60"/>
                    <a:pt x="214" y="69"/>
                  </a:cubicBezTo>
                  <a:lnTo>
                    <a:pt x="242" y="218"/>
                  </a:lnTo>
                  <a:lnTo>
                    <a:pt x="84" y="162"/>
                  </a:lnTo>
                  <a:cubicBezTo>
                    <a:pt x="75" y="158"/>
                    <a:pt x="65" y="155"/>
                    <a:pt x="57" y="155"/>
                  </a:cubicBezTo>
                  <a:cubicBezTo>
                    <a:pt x="49" y="155"/>
                    <a:pt x="42" y="158"/>
                    <a:pt x="38" y="162"/>
                  </a:cubicBezTo>
                  <a:cubicBezTo>
                    <a:pt x="19" y="171"/>
                    <a:pt x="10" y="181"/>
                    <a:pt x="0" y="199"/>
                  </a:cubicBezTo>
                  <a:cubicBezTo>
                    <a:pt x="0" y="209"/>
                    <a:pt x="0" y="227"/>
                    <a:pt x="10" y="246"/>
                  </a:cubicBezTo>
                  <a:cubicBezTo>
                    <a:pt x="10" y="255"/>
                    <a:pt x="28" y="264"/>
                    <a:pt x="38" y="274"/>
                  </a:cubicBezTo>
                  <a:lnTo>
                    <a:pt x="334" y="376"/>
                  </a:lnTo>
                  <a:cubicBezTo>
                    <a:pt x="334" y="385"/>
                    <a:pt x="344" y="385"/>
                    <a:pt x="344" y="385"/>
                  </a:cubicBezTo>
                  <a:cubicBezTo>
                    <a:pt x="353" y="385"/>
                    <a:pt x="362" y="376"/>
                    <a:pt x="372" y="366"/>
                  </a:cubicBezTo>
                  <a:cubicBezTo>
                    <a:pt x="381" y="357"/>
                    <a:pt x="381" y="348"/>
                    <a:pt x="381" y="329"/>
                  </a:cubicBezTo>
                  <a:lnTo>
                    <a:pt x="325" y="51"/>
                  </a:lnTo>
                  <a:cubicBezTo>
                    <a:pt x="325" y="32"/>
                    <a:pt x="316" y="23"/>
                    <a:pt x="297" y="14"/>
                  </a:cubicBezTo>
                  <a:cubicBezTo>
                    <a:pt x="291" y="7"/>
                    <a:pt x="28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0"/>
            <p:cNvSpPr/>
            <p:nvPr/>
          </p:nvSpPr>
          <p:spPr>
            <a:xfrm>
              <a:off x="6932439" y="3332119"/>
              <a:ext cx="175914" cy="249866"/>
            </a:xfrm>
            <a:custGeom>
              <a:rect b="b" l="l" r="r" t="t"/>
              <a:pathLst>
                <a:path extrusionOk="0" h="4389" w="3090">
                  <a:moveTo>
                    <a:pt x="399" y="0"/>
                  </a:moveTo>
                  <a:cubicBezTo>
                    <a:pt x="177" y="0"/>
                    <a:pt x="0" y="177"/>
                    <a:pt x="0" y="390"/>
                  </a:cubicBezTo>
                  <a:lnTo>
                    <a:pt x="0" y="3999"/>
                  </a:lnTo>
                  <a:cubicBezTo>
                    <a:pt x="0" y="4212"/>
                    <a:pt x="177" y="4388"/>
                    <a:pt x="399" y="4388"/>
                  </a:cubicBezTo>
                  <a:lnTo>
                    <a:pt x="2700" y="4388"/>
                  </a:lnTo>
                  <a:cubicBezTo>
                    <a:pt x="2913" y="4388"/>
                    <a:pt x="3090" y="4212"/>
                    <a:pt x="3090" y="3999"/>
                  </a:cubicBezTo>
                  <a:lnTo>
                    <a:pt x="3090" y="390"/>
                  </a:lnTo>
                  <a:cubicBezTo>
                    <a:pt x="3090" y="177"/>
                    <a:pt x="2913" y="0"/>
                    <a:pt x="2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0"/>
            <p:cNvSpPr/>
            <p:nvPr/>
          </p:nvSpPr>
          <p:spPr>
            <a:xfrm>
              <a:off x="6929251" y="3328419"/>
              <a:ext cx="182802" cy="256697"/>
            </a:xfrm>
            <a:custGeom>
              <a:rect b="b" l="l" r="r" t="t"/>
              <a:pathLst>
                <a:path extrusionOk="0" h="4509" w="3211">
                  <a:moveTo>
                    <a:pt x="2756" y="121"/>
                  </a:moveTo>
                  <a:cubicBezTo>
                    <a:pt x="2942" y="121"/>
                    <a:pt x="3090" y="270"/>
                    <a:pt x="3090" y="455"/>
                  </a:cubicBezTo>
                  <a:lnTo>
                    <a:pt x="3090" y="4054"/>
                  </a:lnTo>
                  <a:cubicBezTo>
                    <a:pt x="3090" y="4240"/>
                    <a:pt x="2942" y="4398"/>
                    <a:pt x="2756" y="4398"/>
                  </a:cubicBezTo>
                  <a:lnTo>
                    <a:pt x="455" y="4398"/>
                  </a:lnTo>
                  <a:cubicBezTo>
                    <a:pt x="270" y="4398"/>
                    <a:pt x="121" y="4240"/>
                    <a:pt x="121" y="4054"/>
                  </a:cubicBezTo>
                  <a:lnTo>
                    <a:pt x="121" y="455"/>
                  </a:lnTo>
                  <a:cubicBezTo>
                    <a:pt x="121" y="270"/>
                    <a:pt x="270" y="121"/>
                    <a:pt x="455" y="121"/>
                  </a:cubicBezTo>
                  <a:close/>
                  <a:moveTo>
                    <a:pt x="455" y="0"/>
                  </a:moveTo>
                  <a:cubicBezTo>
                    <a:pt x="205" y="0"/>
                    <a:pt x="1" y="205"/>
                    <a:pt x="1" y="455"/>
                  </a:cubicBezTo>
                  <a:lnTo>
                    <a:pt x="1" y="4064"/>
                  </a:lnTo>
                  <a:cubicBezTo>
                    <a:pt x="1" y="4305"/>
                    <a:pt x="205" y="4509"/>
                    <a:pt x="455" y="4509"/>
                  </a:cubicBezTo>
                  <a:lnTo>
                    <a:pt x="2756" y="4509"/>
                  </a:lnTo>
                  <a:cubicBezTo>
                    <a:pt x="3006" y="4509"/>
                    <a:pt x="3211" y="4314"/>
                    <a:pt x="3211" y="4064"/>
                  </a:cubicBezTo>
                  <a:lnTo>
                    <a:pt x="3211" y="455"/>
                  </a:lnTo>
                  <a:cubicBezTo>
                    <a:pt x="3211" y="205"/>
                    <a:pt x="3006" y="0"/>
                    <a:pt x="2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0"/>
            <p:cNvSpPr/>
            <p:nvPr/>
          </p:nvSpPr>
          <p:spPr>
            <a:xfrm>
              <a:off x="6626671" y="3327906"/>
              <a:ext cx="268880" cy="268880"/>
            </a:xfrm>
            <a:custGeom>
              <a:rect b="b" l="l" r="r" t="t"/>
              <a:pathLst>
                <a:path extrusionOk="0" h="4723" w="4723">
                  <a:moveTo>
                    <a:pt x="473" y="0"/>
                  </a:moveTo>
                  <a:cubicBezTo>
                    <a:pt x="214" y="0"/>
                    <a:pt x="0" y="214"/>
                    <a:pt x="0" y="473"/>
                  </a:cubicBezTo>
                  <a:lnTo>
                    <a:pt x="0" y="4249"/>
                  </a:lnTo>
                  <a:cubicBezTo>
                    <a:pt x="0" y="4509"/>
                    <a:pt x="214" y="4722"/>
                    <a:pt x="473" y="4722"/>
                  </a:cubicBezTo>
                  <a:lnTo>
                    <a:pt x="4249" y="4722"/>
                  </a:lnTo>
                  <a:cubicBezTo>
                    <a:pt x="4518" y="4722"/>
                    <a:pt x="4722" y="4509"/>
                    <a:pt x="4722" y="4249"/>
                  </a:cubicBezTo>
                  <a:lnTo>
                    <a:pt x="4722" y="473"/>
                  </a:lnTo>
                  <a:cubicBezTo>
                    <a:pt x="4722" y="214"/>
                    <a:pt x="4518" y="0"/>
                    <a:pt x="42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0"/>
            <p:cNvSpPr/>
            <p:nvPr/>
          </p:nvSpPr>
          <p:spPr>
            <a:xfrm>
              <a:off x="6623483" y="3324718"/>
              <a:ext cx="275769" cy="275200"/>
            </a:xfrm>
            <a:custGeom>
              <a:rect b="b" l="l" r="r" t="t"/>
              <a:pathLst>
                <a:path extrusionOk="0" h="4834" w="4844">
                  <a:moveTo>
                    <a:pt x="4305" y="112"/>
                  </a:moveTo>
                  <a:cubicBezTo>
                    <a:pt x="4537" y="112"/>
                    <a:pt x="4722" y="297"/>
                    <a:pt x="4722" y="529"/>
                  </a:cubicBezTo>
                  <a:lnTo>
                    <a:pt x="4722" y="4305"/>
                  </a:lnTo>
                  <a:cubicBezTo>
                    <a:pt x="4722" y="4537"/>
                    <a:pt x="4537" y="4722"/>
                    <a:pt x="4305" y="4722"/>
                  </a:cubicBezTo>
                  <a:lnTo>
                    <a:pt x="529" y="4722"/>
                  </a:lnTo>
                  <a:cubicBezTo>
                    <a:pt x="297" y="4722"/>
                    <a:pt x="112" y="4537"/>
                    <a:pt x="112" y="4305"/>
                  </a:cubicBezTo>
                  <a:lnTo>
                    <a:pt x="112" y="529"/>
                  </a:lnTo>
                  <a:cubicBezTo>
                    <a:pt x="112" y="297"/>
                    <a:pt x="297" y="112"/>
                    <a:pt x="529" y="112"/>
                  </a:cubicBezTo>
                  <a:close/>
                  <a:moveTo>
                    <a:pt x="529" y="1"/>
                  </a:moveTo>
                  <a:cubicBezTo>
                    <a:pt x="242" y="1"/>
                    <a:pt x="1" y="232"/>
                    <a:pt x="1" y="529"/>
                  </a:cubicBezTo>
                  <a:lnTo>
                    <a:pt x="1" y="4305"/>
                  </a:lnTo>
                  <a:cubicBezTo>
                    <a:pt x="1" y="4602"/>
                    <a:pt x="242" y="4834"/>
                    <a:pt x="529" y="4834"/>
                  </a:cubicBezTo>
                  <a:lnTo>
                    <a:pt x="4305" y="4834"/>
                  </a:lnTo>
                  <a:cubicBezTo>
                    <a:pt x="4602" y="4834"/>
                    <a:pt x="4843" y="4602"/>
                    <a:pt x="4843" y="4305"/>
                  </a:cubicBezTo>
                  <a:lnTo>
                    <a:pt x="4843" y="529"/>
                  </a:lnTo>
                  <a:cubicBezTo>
                    <a:pt x="4843" y="232"/>
                    <a:pt x="4602" y="1"/>
                    <a:pt x="4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0"/>
            <p:cNvSpPr/>
            <p:nvPr/>
          </p:nvSpPr>
          <p:spPr>
            <a:xfrm>
              <a:off x="6695328" y="3411877"/>
              <a:ext cx="136290" cy="100937"/>
            </a:xfrm>
            <a:custGeom>
              <a:rect b="b" l="l" r="r" t="t"/>
              <a:pathLst>
                <a:path extrusionOk="0" h="1773" w="2394">
                  <a:moveTo>
                    <a:pt x="241" y="0"/>
                  </a:moveTo>
                  <a:cubicBezTo>
                    <a:pt x="112" y="0"/>
                    <a:pt x="0" y="112"/>
                    <a:pt x="0" y="241"/>
                  </a:cubicBezTo>
                  <a:lnTo>
                    <a:pt x="0" y="1540"/>
                  </a:lnTo>
                  <a:cubicBezTo>
                    <a:pt x="0" y="1670"/>
                    <a:pt x="112" y="1772"/>
                    <a:pt x="241" y="1772"/>
                  </a:cubicBezTo>
                  <a:lnTo>
                    <a:pt x="2152" y="1772"/>
                  </a:lnTo>
                  <a:cubicBezTo>
                    <a:pt x="2292" y="1772"/>
                    <a:pt x="2394" y="1670"/>
                    <a:pt x="2394" y="1540"/>
                  </a:cubicBezTo>
                  <a:lnTo>
                    <a:pt x="2394" y="241"/>
                  </a:lnTo>
                  <a:cubicBezTo>
                    <a:pt x="2394" y="112"/>
                    <a:pt x="2292" y="0"/>
                    <a:pt x="2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0"/>
            <p:cNvSpPr/>
            <p:nvPr/>
          </p:nvSpPr>
          <p:spPr>
            <a:xfrm>
              <a:off x="6692140" y="3408689"/>
              <a:ext cx="142667" cy="107768"/>
            </a:xfrm>
            <a:custGeom>
              <a:rect b="b" l="l" r="r" t="t"/>
              <a:pathLst>
                <a:path extrusionOk="0" h="1893" w="2506">
                  <a:moveTo>
                    <a:pt x="2208" y="112"/>
                  </a:moveTo>
                  <a:cubicBezTo>
                    <a:pt x="2310" y="112"/>
                    <a:pt x="2394" y="195"/>
                    <a:pt x="2394" y="297"/>
                  </a:cubicBezTo>
                  <a:lnTo>
                    <a:pt x="2394" y="1596"/>
                  </a:lnTo>
                  <a:cubicBezTo>
                    <a:pt x="2394" y="1689"/>
                    <a:pt x="2310" y="1772"/>
                    <a:pt x="2208" y="1772"/>
                  </a:cubicBezTo>
                  <a:lnTo>
                    <a:pt x="297" y="1772"/>
                  </a:lnTo>
                  <a:cubicBezTo>
                    <a:pt x="195" y="1772"/>
                    <a:pt x="121" y="1689"/>
                    <a:pt x="121" y="1596"/>
                  </a:cubicBezTo>
                  <a:lnTo>
                    <a:pt x="121" y="297"/>
                  </a:lnTo>
                  <a:cubicBezTo>
                    <a:pt x="121" y="195"/>
                    <a:pt x="195" y="112"/>
                    <a:pt x="297" y="112"/>
                  </a:cubicBezTo>
                  <a:close/>
                  <a:moveTo>
                    <a:pt x="297" y="1"/>
                  </a:moveTo>
                  <a:cubicBezTo>
                    <a:pt x="130" y="1"/>
                    <a:pt x="1" y="130"/>
                    <a:pt x="1" y="297"/>
                  </a:cubicBezTo>
                  <a:lnTo>
                    <a:pt x="1" y="1596"/>
                  </a:lnTo>
                  <a:cubicBezTo>
                    <a:pt x="1" y="1754"/>
                    <a:pt x="130" y="1893"/>
                    <a:pt x="297" y="1893"/>
                  </a:cubicBezTo>
                  <a:lnTo>
                    <a:pt x="2208" y="1893"/>
                  </a:lnTo>
                  <a:cubicBezTo>
                    <a:pt x="2375" y="1893"/>
                    <a:pt x="2505" y="1754"/>
                    <a:pt x="2505" y="1596"/>
                  </a:cubicBezTo>
                  <a:lnTo>
                    <a:pt x="2505" y="297"/>
                  </a:lnTo>
                  <a:cubicBezTo>
                    <a:pt x="2505" y="130"/>
                    <a:pt x="2375" y="1"/>
                    <a:pt x="2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0"/>
            <p:cNvSpPr/>
            <p:nvPr/>
          </p:nvSpPr>
          <p:spPr>
            <a:xfrm>
              <a:off x="6695328" y="3425597"/>
              <a:ext cx="136290" cy="37232"/>
            </a:xfrm>
            <a:custGeom>
              <a:rect b="b" l="l" r="r" t="t"/>
              <a:pathLst>
                <a:path extrusionOk="0" h="654" w="2394">
                  <a:moveTo>
                    <a:pt x="0" y="0"/>
                  </a:moveTo>
                  <a:lnTo>
                    <a:pt x="965" y="585"/>
                  </a:lnTo>
                  <a:cubicBezTo>
                    <a:pt x="1046" y="630"/>
                    <a:pt x="1137" y="653"/>
                    <a:pt x="1226" y="653"/>
                  </a:cubicBezTo>
                  <a:cubicBezTo>
                    <a:pt x="1320" y="653"/>
                    <a:pt x="1413" y="628"/>
                    <a:pt x="1494" y="576"/>
                  </a:cubicBezTo>
                  <a:lnTo>
                    <a:pt x="23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0"/>
            <p:cNvSpPr/>
            <p:nvPr/>
          </p:nvSpPr>
          <p:spPr>
            <a:xfrm>
              <a:off x="6693734" y="3422409"/>
              <a:ext cx="139479" cy="43381"/>
            </a:xfrm>
            <a:custGeom>
              <a:rect b="b" l="l" r="r" t="t"/>
              <a:pathLst>
                <a:path extrusionOk="0" h="762" w="2450">
                  <a:moveTo>
                    <a:pt x="56" y="1"/>
                  </a:moveTo>
                  <a:lnTo>
                    <a:pt x="0" y="103"/>
                  </a:lnTo>
                  <a:lnTo>
                    <a:pt x="965" y="687"/>
                  </a:lnTo>
                  <a:cubicBezTo>
                    <a:pt x="1058" y="743"/>
                    <a:pt x="1151" y="761"/>
                    <a:pt x="1253" y="761"/>
                  </a:cubicBezTo>
                  <a:cubicBezTo>
                    <a:pt x="1355" y="761"/>
                    <a:pt x="1457" y="734"/>
                    <a:pt x="1550" y="678"/>
                  </a:cubicBezTo>
                  <a:lnTo>
                    <a:pt x="2449" y="103"/>
                  </a:lnTo>
                  <a:lnTo>
                    <a:pt x="2394" y="1"/>
                  </a:lnTo>
                  <a:lnTo>
                    <a:pt x="1485" y="576"/>
                  </a:lnTo>
                  <a:cubicBezTo>
                    <a:pt x="1413" y="623"/>
                    <a:pt x="1332" y="647"/>
                    <a:pt x="1251" y="647"/>
                  </a:cubicBezTo>
                  <a:cubicBezTo>
                    <a:pt x="1174" y="647"/>
                    <a:pt x="1098" y="626"/>
                    <a:pt x="1030" y="585"/>
                  </a:cubicBezTo>
                  <a:lnTo>
                    <a:pt x="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0"/>
            <p:cNvSpPr/>
            <p:nvPr/>
          </p:nvSpPr>
          <p:spPr>
            <a:xfrm>
              <a:off x="6732275" y="3079126"/>
              <a:ext cx="373973" cy="201817"/>
            </a:xfrm>
            <a:custGeom>
              <a:rect b="b" l="l" r="r" t="t"/>
              <a:pathLst>
                <a:path extrusionOk="0" h="3545" w="6569">
                  <a:moveTo>
                    <a:pt x="177" y="1"/>
                  </a:moveTo>
                  <a:cubicBezTo>
                    <a:pt x="75" y="1"/>
                    <a:pt x="1" y="84"/>
                    <a:pt x="1" y="186"/>
                  </a:cubicBezTo>
                  <a:lnTo>
                    <a:pt x="1" y="3368"/>
                  </a:lnTo>
                  <a:cubicBezTo>
                    <a:pt x="1" y="3461"/>
                    <a:pt x="75" y="3545"/>
                    <a:pt x="177" y="3545"/>
                  </a:cubicBezTo>
                  <a:lnTo>
                    <a:pt x="6383" y="3545"/>
                  </a:lnTo>
                  <a:cubicBezTo>
                    <a:pt x="6485" y="3545"/>
                    <a:pt x="6568" y="3461"/>
                    <a:pt x="6568" y="3368"/>
                  </a:cubicBezTo>
                  <a:lnTo>
                    <a:pt x="6568" y="186"/>
                  </a:lnTo>
                  <a:cubicBezTo>
                    <a:pt x="6568" y="84"/>
                    <a:pt x="6485" y="1"/>
                    <a:pt x="6383" y="1"/>
                  </a:cubicBezTo>
                  <a:close/>
                </a:path>
              </a:pathLst>
            </a:custGeom>
            <a:solidFill>
              <a:srgbClr val="948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0"/>
            <p:cNvSpPr/>
            <p:nvPr/>
          </p:nvSpPr>
          <p:spPr>
            <a:xfrm>
              <a:off x="6732275" y="3083908"/>
              <a:ext cx="373973" cy="201817"/>
            </a:xfrm>
            <a:custGeom>
              <a:rect b="b" l="l" r="r" t="t"/>
              <a:pathLst>
                <a:path extrusionOk="0" h="3545" w="6569">
                  <a:moveTo>
                    <a:pt x="177" y="0"/>
                  </a:moveTo>
                  <a:cubicBezTo>
                    <a:pt x="75" y="0"/>
                    <a:pt x="1" y="84"/>
                    <a:pt x="1" y="186"/>
                  </a:cubicBezTo>
                  <a:lnTo>
                    <a:pt x="1" y="3359"/>
                  </a:lnTo>
                  <a:cubicBezTo>
                    <a:pt x="1" y="3461"/>
                    <a:pt x="75" y="3544"/>
                    <a:pt x="177" y="3544"/>
                  </a:cubicBezTo>
                  <a:lnTo>
                    <a:pt x="6383" y="3544"/>
                  </a:lnTo>
                  <a:cubicBezTo>
                    <a:pt x="6485" y="3544"/>
                    <a:pt x="6568" y="3461"/>
                    <a:pt x="6568" y="3359"/>
                  </a:cubicBezTo>
                  <a:lnTo>
                    <a:pt x="6568" y="186"/>
                  </a:lnTo>
                  <a:cubicBezTo>
                    <a:pt x="6568" y="84"/>
                    <a:pt x="6485" y="0"/>
                    <a:pt x="6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0"/>
            <p:cNvSpPr/>
            <p:nvPr/>
          </p:nvSpPr>
          <p:spPr>
            <a:xfrm>
              <a:off x="6728575" y="3080720"/>
              <a:ext cx="380862" cy="208136"/>
            </a:xfrm>
            <a:custGeom>
              <a:rect b="b" l="l" r="r" t="t"/>
              <a:pathLst>
                <a:path extrusionOk="0" h="3656" w="6690">
                  <a:moveTo>
                    <a:pt x="242" y="112"/>
                  </a:moveTo>
                  <a:lnTo>
                    <a:pt x="242" y="121"/>
                  </a:lnTo>
                  <a:lnTo>
                    <a:pt x="6448" y="121"/>
                  </a:lnTo>
                  <a:cubicBezTo>
                    <a:pt x="6522" y="121"/>
                    <a:pt x="6578" y="177"/>
                    <a:pt x="6578" y="242"/>
                  </a:cubicBezTo>
                  <a:lnTo>
                    <a:pt x="6578" y="3415"/>
                  </a:lnTo>
                  <a:cubicBezTo>
                    <a:pt x="6578" y="3489"/>
                    <a:pt x="6522" y="3544"/>
                    <a:pt x="6448" y="3544"/>
                  </a:cubicBezTo>
                  <a:lnTo>
                    <a:pt x="242" y="3544"/>
                  </a:lnTo>
                  <a:cubicBezTo>
                    <a:pt x="177" y="3544"/>
                    <a:pt x="121" y="3489"/>
                    <a:pt x="121" y="3415"/>
                  </a:cubicBezTo>
                  <a:lnTo>
                    <a:pt x="121" y="242"/>
                  </a:lnTo>
                  <a:cubicBezTo>
                    <a:pt x="121" y="177"/>
                    <a:pt x="177" y="112"/>
                    <a:pt x="242" y="112"/>
                  </a:cubicBezTo>
                  <a:close/>
                  <a:moveTo>
                    <a:pt x="242" y="1"/>
                  </a:moveTo>
                  <a:cubicBezTo>
                    <a:pt x="112" y="1"/>
                    <a:pt x="1" y="112"/>
                    <a:pt x="1" y="242"/>
                  </a:cubicBezTo>
                  <a:lnTo>
                    <a:pt x="1" y="3415"/>
                  </a:lnTo>
                  <a:cubicBezTo>
                    <a:pt x="1" y="3554"/>
                    <a:pt x="112" y="3656"/>
                    <a:pt x="242" y="3656"/>
                  </a:cubicBezTo>
                  <a:lnTo>
                    <a:pt x="6448" y="3656"/>
                  </a:lnTo>
                  <a:cubicBezTo>
                    <a:pt x="6587" y="3656"/>
                    <a:pt x="6689" y="3554"/>
                    <a:pt x="6689" y="3415"/>
                  </a:cubicBezTo>
                  <a:lnTo>
                    <a:pt x="6689" y="242"/>
                  </a:lnTo>
                  <a:cubicBezTo>
                    <a:pt x="6689" y="112"/>
                    <a:pt x="6587" y="1"/>
                    <a:pt x="6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0"/>
            <p:cNvSpPr/>
            <p:nvPr/>
          </p:nvSpPr>
          <p:spPr>
            <a:xfrm>
              <a:off x="6793531" y="3145164"/>
              <a:ext cx="125246" cy="6376"/>
            </a:xfrm>
            <a:custGeom>
              <a:rect b="b" l="l" r="r" t="t"/>
              <a:pathLst>
                <a:path extrusionOk="0" h="112" w="2200">
                  <a:moveTo>
                    <a:pt x="66" y="0"/>
                  </a:moveTo>
                  <a:cubicBezTo>
                    <a:pt x="29" y="0"/>
                    <a:pt x="1" y="19"/>
                    <a:pt x="1" y="56"/>
                  </a:cubicBezTo>
                  <a:cubicBezTo>
                    <a:pt x="1" y="84"/>
                    <a:pt x="29" y="112"/>
                    <a:pt x="66" y="112"/>
                  </a:cubicBezTo>
                  <a:lnTo>
                    <a:pt x="2144" y="112"/>
                  </a:lnTo>
                  <a:cubicBezTo>
                    <a:pt x="2171" y="112"/>
                    <a:pt x="2199" y="84"/>
                    <a:pt x="2199" y="56"/>
                  </a:cubicBezTo>
                  <a:cubicBezTo>
                    <a:pt x="2199" y="19"/>
                    <a:pt x="2171" y="0"/>
                    <a:pt x="2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0"/>
            <p:cNvSpPr/>
            <p:nvPr/>
          </p:nvSpPr>
          <p:spPr>
            <a:xfrm>
              <a:off x="6942971" y="3145164"/>
              <a:ext cx="112038" cy="6376"/>
            </a:xfrm>
            <a:custGeom>
              <a:rect b="b" l="l" r="r" t="t"/>
              <a:pathLst>
                <a:path extrusionOk="0" h="112" w="1968">
                  <a:moveTo>
                    <a:pt x="57" y="0"/>
                  </a:moveTo>
                  <a:cubicBezTo>
                    <a:pt x="29" y="0"/>
                    <a:pt x="1" y="19"/>
                    <a:pt x="1" y="56"/>
                  </a:cubicBezTo>
                  <a:cubicBezTo>
                    <a:pt x="1" y="84"/>
                    <a:pt x="29" y="112"/>
                    <a:pt x="57" y="112"/>
                  </a:cubicBezTo>
                  <a:lnTo>
                    <a:pt x="1912" y="112"/>
                  </a:lnTo>
                  <a:cubicBezTo>
                    <a:pt x="1940" y="112"/>
                    <a:pt x="1968" y="84"/>
                    <a:pt x="1968" y="56"/>
                  </a:cubicBezTo>
                  <a:cubicBezTo>
                    <a:pt x="1968" y="19"/>
                    <a:pt x="1940" y="0"/>
                    <a:pt x="19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0"/>
            <p:cNvSpPr/>
            <p:nvPr/>
          </p:nvSpPr>
          <p:spPr>
            <a:xfrm>
              <a:off x="6793531" y="3208526"/>
              <a:ext cx="112551" cy="6945"/>
            </a:xfrm>
            <a:custGeom>
              <a:rect b="b" l="l" r="r" t="t"/>
              <a:pathLst>
                <a:path extrusionOk="0" h="122" w="1977">
                  <a:moveTo>
                    <a:pt x="66" y="1"/>
                  </a:moveTo>
                  <a:cubicBezTo>
                    <a:pt x="29" y="1"/>
                    <a:pt x="1" y="29"/>
                    <a:pt x="1" y="66"/>
                  </a:cubicBezTo>
                  <a:cubicBezTo>
                    <a:pt x="1" y="93"/>
                    <a:pt x="29" y="121"/>
                    <a:pt x="66" y="121"/>
                  </a:cubicBezTo>
                  <a:lnTo>
                    <a:pt x="1912" y="121"/>
                  </a:lnTo>
                  <a:cubicBezTo>
                    <a:pt x="1949" y="121"/>
                    <a:pt x="1977" y="93"/>
                    <a:pt x="1977" y="66"/>
                  </a:cubicBezTo>
                  <a:cubicBezTo>
                    <a:pt x="1977" y="29"/>
                    <a:pt x="1949" y="1"/>
                    <a:pt x="19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0"/>
            <p:cNvSpPr/>
            <p:nvPr/>
          </p:nvSpPr>
          <p:spPr>
            <a:xfrm>
              <a:off x="6893328" y="3175280"/>
              <a:ext cx="112551" cy="6376"/>
            </a:xfrm>
            <a:custGeom>
              <a:rect b="b" l="l" r="r" t="t"/>
              <a:pathLst>
                <a:path extrusionOk="0" h="112" w="1977">
                  <a:moveTo>
                    <a:pt x="66" y="0"/>
                  </a:moveTo>
                  <a:cubicBezTo>
                    <a:pt x="29" y="0"/>
                    <a:pt x="1" y="19"/>
                    <a:pt x="1" y="56"/>
                  </a:cubicBezTo>
                  <a:cubicBezTo>
                    <a:pt x="1" y="84"/>
                    <a:pt x="29" y="112"/>
                    <a:pt x="66" y="112"/>
                  </a:cubicBezTo>
                  <a:lnTo>
                    <a:pt x="1912" y="112"/>
                  </a:lnTo>
                  <a:cubicBezTo>
                    <a:pt x="1949" y="112"/>
                    <a:pt x="1977" y="84"/>
                    <a:pt x="1977" y="56"/>
                  </a:cubicBezTo>
                  <a:cubicBezTo>
                    <a:pt x="1977" y="19"/>
                    <a:pt x="1949" y="0"/>
                    <a:pt x="19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0"/>
            <p:cNvSpPr/>
            <p:nvPr/>
          </p:nvSpPr>
          <p:spPr>
            <a:xfrm>
              <a:off x="6793531" y="3175280"/>
              <a:ext cx="76115" cy="6376"/>
            </a:xfrm>
            <a:custGeom>
              <a:rect b="b" l="l" r="r" t="t"/>
              <a:pathLst>
                <a:path extrusionOk="0" h="112" w="1337">
                  <a:moveTo>
                    <a:pt x="66" y="0"/>
                  </a:moveTo>
                  <a:cubicBezTo>
                    <a:pt x="29" y="0"/>
                    <a:pt x="1" y="19"/>
                    <a:pt x="1" y="56"/>
                  </a:cubicBezTo>
                  <a:cubicBezTo>
                    <a:pt x="1" y="84"/>
                    <a:pt x="29" y="112"/>
                    <a:pt x="66" y="112"/>
                  </a:cubicBezTo>
                  <a:lnTo>
                    <a:pt x="1281" y="112"/>
                  </a:lnTo>
                  <a:cubicBezTo>
                    <a:pt x="1309" y="112"/>
                    <a:pt x="1337" y="84"/>
                    <a:pt x="1337" y="56"/>
                  </a:cubicBezTo>
                  <a:cubicBezTo>
                    <a:pt x="1337" y="19"/>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0"/>
            <p:cNvSpPr/>
            <p:nvPr/>
          </p:nvSpPr>
          <p:spPr>
            <a:xfrm>
              <a:off x="6931926" y="3208526"/>
              <a:ext cx="49131" cy="6945"/>
            </a:xfrm>
            <a:custGeom>
              <a:rect b="b" l="l" r="r" t="t"/>
              <a:pathLst>
                <a:path extrusionOk="0" h="122" w="863">
                  <a:moveTo>
                    <a:pt x="56" y="1"/>
                  </a:moveTo>
                  <a:cubicBezTo>
                    <a:pt x="19" y="1"/>
                    <a:pt x="0" y="29"/>
                    <a:pt x="0" y="66"/>
                  </a:cubicBezTo>
                  <a:cubicBezTo>
                    <a:pt x="0" y="93"/>
                    <a:pt x="19" y="121"/>
                    <a:pt x="56" y="121"/>
                  </a:cubicBezTo>
                  <a:lnTo>
                    <a:pt x="798" y="121"/>
                  </a:lnTo>
                  <a:cubicBezTo>
                    <a:pt x="835" y="121"/>
                    <a:pt x="863" y="93"/>
                    <a:pt x="863" y="66"/>
                  </a:cubicBezTo>
                  <a:cubicBezTo>
                    <a:pt x="863" y="29"/>
                    <a:pt x="835" y="1"/>
                    <a:pt x="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0"/>
            <p:cNvSpPr/>
            <p:nvPr/>
          </p:nvSpPr>
          <p:spPr>
            <a:xfrm>
              <a:off x="6732275" y="2787650"/>
              <a:ext cx="373973" cy="250378"/>
            </a:xfrm>
            <a:custGeom>
              <a:rect b="b" l="l" r="r" t="t"/>
              <a:pathLst>
                <a:path extrusionOk="0" h="4398" w="6569">
                  <a:moveTo>
                    <a:pt x="177" y="0"/>
                  </a:moveTo>
                  <a:cubicBezTo>
                    <a:pt x="75" y="0"/>
                    <a:pt x="1" y="84"/>
                    <a:pt x="1" y="176"/>
                  </a:cubicBezTo>
                  <a:lnTo>
                    <a:pt x="1" y="4212"/>
                  </a:lnTo>
                  <a:cubicBezTo>
                    <a:pt x="1" y="4314"/>
                    <a:pt x="75" y="4397"/>
                    <a:pt x="177" y="4397"/>
                  </a:cubicBezTo>
                  <a:lnTo>
                    <a:pt x="6383" y="4397"/>
                  </a:lnTo>
                  <a:cubicBezTo>
                    <a:pt x="6485" y="4397"/>
                    <a:pt x="6568" y="4314"/>
                    <a:pt x="6568" y="4212"/>
                  </a:cubicBezTo>
                  <a:lnTo>
                    <a:pt x="6568" y="176"/>
                  </a:lnTo>
                  <a:cubicBezTo>
                    <a:pt x="6568" y="74"/>
                    <a:pt x="6485" y="0"/>
                    <a:pt x="63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0"/>
            <p:cNvSpPr/>
            <p:nvPr/>
          </p:nvSpPr>
          <p:spPr>
            <a:xfrm>
              <a:off x="6728575" y="2783949"/>
              <a:ext cx="380862" cy="257210"/>
            </a:xfrm>
            <a:custGeom>
              <a:rect b="b" l="l" r="r" t="t"/>
              <a:pathLst>
                <a:path extrusionOk="0" h="4518" w="6690">
                  <a:moveTo>
                    <a:pt x="6448" y="121"/>
                  </a:moveTo>
                  <a:cubicBezTo>
                    <a:pt x="6522" y="121"/>
                    <a:pt x="6578" y="177"/>
                    <a:pt x="6578" y="241"/>
                  </a:cubicBezTo>
                  <a:lnTo>
                    <a:pt x="6578" y="4277"/>
                  </a:lnTo>
                  <a:cubicBezTo>
                    <a:pt x="6578" y="4342"/>
                    <a:pt x="6522" y="4397"/>
                    <a:pt x="6448" y="4397"/>
                  </a:cubicBezTo>
                  <a:lnTo>
                    <a:pt x="242" y="4397"/>
                  </a:lnTo>
                  <a:cubicBezTo>
                    <a:pt x="177" y="4397"/>
                    <a:pt x="121" y="4342"/>
                    <a:pt x="121" y="4277"/>
                  </a:cubicBezTo>
                  <a:lnTo>
                    <a:pt x="121" y="241"/>
                  </a:lnTo>
                  <a:cubicBezTo>
                    <a:pt x="121" y="177"/>
                    <a:pt x="177" y="121"/>
                    <a:pt x="242" y="121"/>
                  </a:cubicBezTo>
                  <a:close/>
                  <a:moveTo>
                    <a:pt x="242" y="0"/>
                  </a:moveTo>
                  <a:cubicBezTo>
                    <a:pt x="112" y="0"/>
                    <a:pt x="1" y="112"/>
                    <a:pt x="1" y="241"/>
                  </a:cubicBezTo>
                  <a:lnTo>
                    <a:pt x="1" y="4277"/>
                  </a:lnTo>
                  <a:cubicBezTo>
                    <a:pt x="1" y="4407"/>
                    <a:pt x="112" y="4518"/>
                    <a:pt x="242" y="4518"/>
                  </a:cubicBezTo>
                  <a:lnTo>
                    <a:pt x="6448" y="4518"/>
                  </a:lnTo>
                  <a:cubicBezTo>
                    <a:pt x="6587" y="4518"/>
                    <a:pt x="6689" y="4407"/>
                    <a:pt x="6689" y="4277"/>
                  </a:cubicBezTo>
                  <a:lnTo>
                    <a:pt x="6689" y="241"/>
                  </a:lnTo>
                  <a:cubicBezTo>
                    <a:pt x="6689" y="112"/>
                    <a:pt x="6587" y="0"/>
                    <a:pt x="6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0"/>
            <p:cNvSpPr/>
            <p:nvPr/>
          </p:nvSpPr>
          <p:spPr>
            <a:xfrm>
              <a:off x="6997395" y="2799263"/>
              <a:ext cx="19584" cy="19584"/>
            </a:xfrm>
            <a:custGeom>
              <a:rect b="b" l="l" r="r" t="t"/>
              <a:pathLst>
                <a:path extrusionOk="0" h="344" w="344">
                  <a:moveTo>
                    <a:pt x="167" y="112"/>
                  </a:moveTo>
                  <a:cubicBezTo>
                    <a:pt x="205" y="112"/>
                    <a:pt x="223" y="139"/>
                    <a:pt x="223" y="167"/>
                  </a:cubicBezTo>
                  <a:cubicBezTo>
                    <a:pt x="223" y="195"/>
                    <a:pt x="205" y="223"/>
                    <a:pt x="167" y="223"/>
                  </a:cubicBezTo>
                  <a:cubicBezTo>
                    <a:pt x="140" y="223"/>
                    <a:pt x="112" y="195"/>
                    <a:pt x="112" y="167"/>
                  </a:cubicBezTo>
                  <a:cubicBezTo>
                    <a:pt x="112" y="139"/>
                    <a:pt x="140" y="112"/>
                    <a:pt x="167" y="112"/>
                  </a:cubicBezTo>
                  <a:close/>
                  <a:moveTo>
                    <a:pt x="167" y="0"/>
                  </a:moveTo>
                  <a:cubicBezTo>
                    <a:pt x="75" y="0"/>
                    <a:pt x="0" y="74"/>
                    <a:pt x="0" y="167"/>
                  </a:cubicBezTo>
                  <a:cubicBezTo>
                    <a:pt x="0" y="260"/>
                    <a:pt x="75" y="344"/>
                    <a:pt x="167" y="344"/>
                  </a:cubicBezTo>
                  <a:cubicBezTo>
                    <a:pt x="260" y="344"/>
                    <a:pt x="344" y="260"/>
                    <a:pt x="344" y="167"/>
                  </a:cubicBezTo>
                  <a:cubicBezTo>
                    <a:pt x="344" y="74"/>
                    <a:pt x="260"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0"/>
            <p:cNvSpPr/>
            <p:nvPr/>
          </p:nvSpPr>
          <p:spPr>
            <a:xfrm>
              <a:off x="7035424" y="2799263"/>
              <a:ext cx="19584" cy="19584"/>
            </a:xfrm>
            <a:custGeom>
              <a:rect b="b" l="l" r="r" t="t"/>
              <a:pathLst>
                <a:path extrusionOk="0" h="344" w="344">
                  <a:moveTo>
                    <a:pt x="167" y="112"/>
                  </a:moveTo>
                  <a:cubicBezTo>
                    <a:pt x="205" y="112"/>
                    <a:pt x="223" y="139"/>
                    <a:pt x="223" y="167"/>
                  </a:cubicBezTo>
                  <a:cubicBezTo>
                    <a:pt x="223" y="195"/>
                    <a:pt x="205" y="223"/>
                    <a:pt x="167" y="223"/>
                  </a:cubicBezTo>
                  <a:cubicBezTo>
                    <a:pt x="140" y="223"/>
                    <a:pt x="121" y="195"/>
                    <a:pt x="121" y="167"/>
                  </a:cubicBezTo>
                  <a:cubicBezTo>
                    <a:pt x="121" y="139"/>
                    <a:pt x="140" y="112"/>
                    <a:pt x="167" y="112"/>
                  </a:cubicBezTo>
                  <a:close/>
                  <a:moveTo>
                    <a:pt x="167" y="0"/>
                  </a:moveTo>
                  <a:cubicBezTo>
                    <a:pt x="75" y="0"/>
                    <a:pt x="0" y="74"/>
                    <a:pt x="0" y="167"/>
                  </a:cubicBezTo>
                  <a:cubicBezTo>
                    <a:pt x="0" y="260"/>
                    <a:pt x="75" y="344"/>
                    <a:pt x="167" y="344"/>
                  </a:cubicBezTo>
                  <a:cubicBezTo>
                    <a:pt x="269" y="344"/>
                    <a:pt x="344" y="260"/>
                    <a:pt x="344" y="167"/>
                  </a:cubicBezTo>
                  <a:cubicBezTo>
                    <a:pt x="344" y="74"/>
                    <a:pt x="269"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0"/>
            <p:cNvSpPr/>
            <p:nvPr/>
          </p:nvSpPr>
          <p:spPr>
            <a:xfrm>
              <a:off x="7073452" y="2799263"/>
              <a:ext cx="19584" cy="19584"/>
            </a:xfrm>
            <a:custGeom>
              <a:rect b="b" l="l" r="r" t="t"/>
              <a:pathLst>
                <a:path extrusionOk="0" h="344" w="344">
                  <a:moveTo>
                    <a:pt x="177" y="112"/>
                  </a:moveTo>
                  <a:cubicBezTo>
                    <a:pt x="204" y="112"/>
                    <a:pt x="232" y="139"/>
                    <a:pt x="232" y="167"/>
                  </a:cubicBezTo>
                  <a:cubicBezTo>
                    <a:pt x="232" y="195"/>
                    <a:pt x="204" y="223"/>
                    <a:pt x="177" y="223"/>
                  </a:cubicBezTo>
                  <a:cubicBezTo>
                    <a:pt x="149" y="223"/>
                    <a:pt x="121" y="195"/>
                    <a:pt x="121" y="167"/>
                  </a:cubicBezTo>
                  <a:cubicBezTo>
                    <a:pt x="121" y="139"/>
                    <a:pt x="149" y="112"/>
                    <a:pt x="177" y="112"/>
                  </a:cubicBezTo>
                  <a:close/>
                  <a:moveTo>
                    <a:pt x="177" y="0"/>
                  </a:moveTo>
                  <a:cubicBezTo>
                    <a:pt x="84" y="0"/>
                    <a:pt x="0" y="74"/>
                    <a:pt x="0" y="167"/>
                  </a:cubicBezTo>
                  <a:cubicBezTo>
                    <a:pt x="0" y="260"/>
                    <a:pt x="84" y="344"/>
                    <a:pt x="177" y="344"/>
                  </a:cubicBezTo>
                  <a:cubicBezTo>
                    <a:pt x="269" y="344"/>
                    <a:pt x="344" y="260"/>
                    <a:pt x="344" y="167"/>
                  </a:cubicBezTo>
                  <a:cubicBezTo>
                    <a:pt x="344" y="74"/>
                    <a:pt x="269" y="0"/>
                    <a:pt x="1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0"/>
            <p:cNvSpPr/>
            <p:nvPr/>
          </p:nvSpPr>
          <p:spPr>
            <a:xfrm>
              <a:off x="6833154" y="2829891"/>
              <a:ext cx="173295" cy="173295"/>
            </a:xfrm>
            <a:custGeom>
              <a:rect b="b" l="l" r="r" t="t"/>
              <a:pathLst>
                <a:path extrusionOk="0" h="3044" w="3044">
                  <a:moveTo>
                    <a:pt x="1522" y="0"/>
                  </a:moveTo>
                  <a:cubicBezTo>
                    <a:pt x="678" y="0"/>
                    <a:pt x="0" y="687"/>
                    <a:pt x="0" y="1522"/>
                  </a:cubicBezTo>
                  <a:cubicBezTo>
                    <a:pt x="0" y="2366"/>
                    <a:pt x="678" y="3043"/>
                    <a:pt x="1522" y="3043"/>
                  </a:cubicBezTo>
                  <a:cubicBezTo>
                    <a:pt x="2357" y="3043"/>
                    <a:pt x="3043" y="2366"/>
                    <a:pt x="3043" y="1522"/>
                  </a:cubicBezTo>
                  <a:cubicBezTo>
                    <a:pt x="3043" y="687"/>
                    <a:pt x="2357" y="0"/>
                    <a:pt x="1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0"/>
            <p:cNvSpPr/>
            <p:nvPr/>
          </p:nvSpPr>
          <p:spPr>
            <a:xfrm>
              <a:off x="6829966" y="2826703"/>
              <a:ext cx="179614" cy="180127"/>
            </a:xfrm>
            <a:custGeom>
              <a:rect b="b" l="l" r="r" t="t"/>
              <a:pathLst>
                <a:path extrusionOk="0" h="3164" w="3155">
                  <a:moveTo>
                    <a:pt x="1578" y="112"/>
                  </a:moveTo>
                  <a:cubicBezTo>
                    <a:pt x="2385" y="112"/>
                    <a:pt x="3044" y="771"/>
                    <a:pt x="3044" y="1578"/>
                  </a:cubicBezTo>
                  <a:cubicBezTo>
                    <a:pt x="3044" y="2385"/>
                    <a:pt x="2385" y="3043"/>
                    <a:pt x="1578" y="3043"/>
                  </a:cubicBezTo>
                  <a:cubicBezTo>
                    <a:pt x="771" y="3043"/>
                    <a:pt x="112" y="2385"/>
                    <a:pt x="112" y="1578"/>
                  </a:cubicBezTo>
                  <a:cubicBezTo>
                    <a:pt x="112" y="771"/>
                    <a:pt x="771" y="112"/>
                    <a:pt x="1578" y="112"/>
                  </a:cubicBezTo>
                  <a:close/>
                  <a:moveTo>
                    <a:pt x="1578" y="1"/>
                  </a:moveTo>
                  <a:cubicBezTo>
                    <a:pt x="706" y="1"/>
                    <a:pt x="1" y="706"/>
                    <a:pt x="1" y="1578"/>
                  </a:cubicBezTo>
                  <a:cubicBezTo>
                    <a:pt x="1" y="2450"/>
                    <a:pt x="706" y="3164"/>
                    <a:pt x="1578" y="3164"/>
                  </a:cubicBezTo>
                  <a:cubicBezTo>
                    <a:pt x="2450" y="3164"/>
                    <a:pt x="3155" y="2450"/>
                    <a:pt x="3155" y="1578"/>
                  </a:cubicBezTo>
                  <a:cubicBezTo>
                    <a:pt x="3155" y="706"/>
                    <a:pt x="2450" y="1"/>
                    <a:pt x="1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0"/>
            <p:cNvSpPr/>
            <p:nvPr/>
          </p:nvSpPr>
          <p:spPr>
            <a:xfrm>
              <a:off x="6851656" y="2848393"/>
              <a:ext cx="136290" cy="136290"/>
            </a:xfrm>
            <a:custGeom>
              <a:rect b="b" l="l" r="r" t="t"/>
              <a:pathLst>
                <a:path extrusionOk="0" h="2394" w="2394">
                  <a:moveTo>
                    <a:pt x="1197" y="0"/>
                  </a:moveTo>
                  <a:cubicBezTo>
                    <a:pt x="538" y="0"/>
                    <a:pt x="0" y="538"/>
                    <a:pt x="0" y="1197"/>
                  </a:cubicBezTo>
                  <a:cubicBezTo>
                    <a:pt x="0" y="1855"/>
                    <a:pt x="538" y="2393"/>
                    <a:pt x="1197" y="2393"/>
                  </a:cubicBezTo>
                  <a:cubicBezTo>
                    <a:pt x="1855" y="2393"/>
                    <a:pt x="2394" y="1855"/>
                    <a:pt x="2394" y="1197"/>
                  </a:cubicBezTo>
                  <a:cubicBezTo>
                    <a:pt x="2394" y="538"/>
                    <a:pt x="1855" y="0"/>
                    <a:pt x="11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0"/>
            <p:cNvSpPr/>
            <p:nvPr/>
          </p:nvSpPr>
          <p:spPr>
            <a:xfrm>
              <a:off x="6848468" y="2845205"/>
              <a:ext cx="142667" cy="142667"/>
            </a:xfrm>
            <a:custGeom>
              <a:rect b="b" l="l" r="r" t="t"/>
              <a:pathLst>
                <a:path extrusionOk="0" h="2506" w="2506">
                  <a:moveTo>
                    <a:pt x="1253" y="121"/>
                  </a:moveTo>
                  <a:cubicBezTo>
                    <a:pt x="1874" y="121"/>
                    <a:pt x="2385" y="631"/>
                    <a:pt x="2385" y="1253"/>
                  </a:cubicBezTo>
                  <a:cubicBezTo>
                    <a:pt x="2385" y="1884"/>
                    <a:pt x="1874" y="2394"/>
                    <a:pt x="1253" y="2394"/>
                  </a:cubicBezTo>
                  <a:cubicBezTo>
                    <a:pt x="622" y="2394"/>
                    <a:pt x="112" y="1884"/>
                    <a:pt x="112" y="1253"/>
                  </a:cubicBezTo>
                  <a:cubicBezTo>
                    <a:pt x="112" y="631"/>
                    <a:pt x="622" y="121"/>
                    <a:pt x="1253" y="121"/>
                  </a:cubicBezTo>
                  <a:close/>
                  <a:moveTo>
                    <a:pt x="1253" y="0"/>
                  </a:moveTo>
                  <a:cubicBezTo>
                    <a:pt x="557" y="0"/>
                    <a:pt x="0" y="566"/>
                    <a:pt x="0" y="1253"/>
                  </a:cubicBezTo>
                  <a:cubicBezTo>
                    <a:pt x="0" y="1948"/>
                    <a:pt x="557" y="2505"/>
                    <a:pt x="1253" y="2505"/>
                  </a:cubicBezTo>
                  <a:cubicBezTo>
                    <a:pt x="1939" y="2505"/>
                    <a:pt x="2505" y="1948"/>
                    <a:pt x="2505" y="1253"/>
                  </a:cubicBezTo>
                  <a:cubicBezTo>
                    <a:pt x="2505" y="566"/>
                    <a:pt x="1939" y="0"/>
                    <a:pt x="1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0"/>
            <p:cNvSpPr/>
            <p:nvPr/>
          </p:nvSpPr>
          <p:spPr>
            <a:xfrm>
              <a:off x="6915018" y="2877939"/>
              <a:ext cx="38599" cy="43381"/>
            </a:xfrm>
            <a:custGeom>
              <a:rect b="b" l="l" r="r" t="t"/>
              <a:pathLst>
                <a:path extrusionOk="0" h="762" w="678">
                  <a:moveTo>
                    <a:pt x="84" y="1"/>
                  </a:moveTo>
                  <a:cubicBezTo>
                    <a:pt x="37" y="1"/>
                    <a:pt x="0" y="38"/>
                    <a:pt x="0" y="75"/>
                  </a:cubicBezTo>
                  <a:lnTo>
                    <a:pt x="0" y="761"/>
                  </a:lnTo>
                  <a:lnTo>
                    <a:pt x="603" y="761"/>
                  </a:lnTo>
                  <a:cubicBezTo>
                    <a:pt x="640" y="761"/>
                    <a:pt x="678" y="724"/>
                    <a:pt x="678" y="678"/>
                  </a:cubicBezTo>
                  <a:cubicBezTo>
                    <a:pt x="678" y="631"/>
                    <a:pt x="640" y="603"/>
                    <a:pt x="603" y="603"/>
                  </a:cubicBezTo>
                  <a:lnTo>
                    <a:pt x="167" y="603"/>
                  </a:lnTo>
                  <a:lnTo>
                    <a:pt x="167" y="75"/>
                  </a:lnTo>
                  <a:cubicBezTo>
                    <a:pt x="167" y="38"/>
                    <a:pt x="130"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6909724" y="2906973"/>
              <a:ext cx="20666" cy="20666"/>
            </a:xfrm>
            <a:custGeom>
              <a:rect b="b" l="l" r="r" t="t"/>
              <a:pathLst>
                <a:path extrusionOk="0" h="363" w="363">
                  <a:moveTo>
                    <a:pt x="177" y="1"/>
                  </a:moveTo>
                  <a:cubicBezTo>
                    <a:pt x="84" y="1"/>
                    <a:pt x="1" y="84"/>
                    <a:pt x="1" y="186"/>
                  </a:cubicBezTo>
                  <a:cubicBezTo>
                    <a:pt x="1" y="288"/>
                    <a:pt x="84" y="363"/>
                    <a:pt x="177" y="363"/>
                  </a:cubicBezTo>
                  <a:cubicBezTo>
                    <a:pt x="279" y="363"/>
                    <a:pt x="362" y="288"/>
                    <a:pt x="362" y="186"/>
                  </a:cubicBezTo>
                  <a:cubicBezTo>
                    <a:pt x="362" y="84"/>
                    <a:pt x="279" y="1"/>
                    <a:pt x="177" y="1"/>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0"/>
            <p:cNvSpPr/>
            <p:nvPr/>
          </p:nvSpPr>
          <p:spPr>
            <a:xfrm>
              <a:off x="6906536" y="2903842"/>
              <a:ext cx="26985" cy="26985"/>
            </a:xfrm>
            <a:custGeom>
              <a:rect b="b" l="l" r="r" t="t"/>
              <a:pathLst>
                <a:path extrusionOk="0" h="474" w="474">
                  <a:moveTo>
                    <a:pt x="233" y="111"/>
                  </a:moveTo>
                  <a:cubicBezTo>
                    <a:pt x="307" y="111"/>
                    <a:pt x="363" y="167"/>
                    <a:pt x="363" y="241"/>
                  </a:cubicBezTo>
                  <a:cubicBezTo>
                    <a:pt x="363" y="306"/>
                    <a:pt x="307" y="362"/>
                    <a:pt x="233" y="362"/>
                  </a:cubicBezTo>
                  <a:cubicBezTo>
                    <a:pt x="168" y="362"/>
                    <a:pt x="112" y="306"/>
                    <a:pt x="112" y="241"/>
                  </a:cubicBezTo>
                  <a:cubicBezTo>
                    <a:pt x="112" y="167"/>
                    <a:pt x="168" y="111"/>
                    <a:pt x="233" y="111"/>
                  </a:cubicBezTo>
                  <a:close/>
                  <a:moveTo>
                    <a:pt x="233" y="0"/>
                  </a:moveTo>
                  <a:cubicBezTo>
                    <a:pt x="103" y="0"/>
                    <a:pt x="1" y="102"/>
                    <a:pt x="1" y="232"/>
                  </a:cubicBezTo>
                  <a:cubicBezTo>
                    <a:pt x="1" y="371"/>
                    <a:pt x="103" y="473"/>
                    <a:pt x="233" y="473"/>
                  </a:cubicBezTo>
                  <a:cubicBezTo>
                    <a:pt x="372" y="473"/>
                    <a:pt x="474" y="371"/>
                    <a:pt x="474" y="232"/>
                  </a:cubicBezTo>
                  <a:cubicBezTo>
                    <a:pt x="474" y="102"/>
                    <a:pt x="372"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p:nvPr/>
          </p:nvSpPr>
          <p:spPr>
            <a:xfrm>
              <a:off x="6131273" y="2776548"/>
              <a:ext cx="556206" cy="494892"/>
            </a:xfrm>
            <a:custGeom>
              <a:rect b="b" l="l" r="r" t="t"/>
              <a:pathLst>
                <a:path extrusionOk="0" h="8693" w="9770">
                  <a:moveTo>
                    <a:pt x="771" y="0"/>
                  </a:moveTo>
                  <a:cubicBezTo>
                    <a:pt x="344" y="0"/>
                    <a:pt x="1" y="353"/>
                    <a:pt x="1" y="780"/>
                  </a:cubicBezTo>
                  <a:lnTo>
                    <a:pt x="1" y="7923"/>
                  </a:lnTo>
                  <a:cubicBezTo>
                    <a:pt x="1" y="8349"/>
                    <a:pt x="344" y="8693"/>
                    <a:pt x="771" y="8693"/>
                  </a:cubicBezTo>
                  <a:lnTo>
                    <a:pt x="8999" y="8693"/>
                  </a:lnTo>
                  <a:cubicBezTo>
                    <a:pt x="9426" y="8693"/>
                    <a:pt x="9769" y="8349"/>
                    <a:pt x="9769" y="7923"/>
                  </a:cubicBezTo>
                  <a:lnTo>
                    <a:pt x="9769" y="780"/>
                  </a:lnTo>
                  <a:cubicBezTo>
                    <a:pt x="9769" y="353"/>
                    <a:pt x="9426"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a:off x="6127572" y="2773360"/>
              <a:ext cx="563550" cy="501269"/>
            </a:xfrm>
            <a:custGeom>
              <a:rect b="b" l="l" r="r" t="t"/>
              <a:pathLst>
                <a:path extrusionOk="0" h="8805" w="9899">
                  <a:moveTo>
                    <a:pt x="9064" y="121"/>
                  </a:moveTo>
                  <a:cubicBezTo>
                    <a:pt x="9454" y="121"/>
                    <a:pt x="9778" y="437"/>
                    <a:pt x="9778" y="836"/>
                  </a:cubicBezTo>
                  <a:lnTo>
                    <a:pt x="9778" y="7979"/>
                  </a:lnTo>
                  <a:cubicBezTo>
                    <a:pt x="9778" y="8368"/>
                    <a:pt x="9454" y="8693"/>
                    <a:pt x="9064" y="8693"/>
                  </a:cubicBezTo>
                  <a:lnTo>
                    <a:pt x="836" y="8693"/>
                  </a:lnTo>
                  <a:cubicBezTo>
                    <a:pt x="446" y="8693"/>
                    <a:pt x="121" y="8368"/>
                    <a:pt x="121" y="7979"/>
                  </a:cubicBezTo>
                  <a:lnTo>
                    <a:pt x="121" y="836"/>
                  </a:lnTo>
                  <a:cubicBezTo>
                    <a:pt x="121" y="437"/>
                    <a:pt x="446" y="121"/>
                    <a:pt x="836" y="121"/>
                  </a:cubicBezTo>
                  <a:close/>
                  <a:moveTo>
                    <a:pt x="836" y="1"/>
                  </a:moveTo>
                  <a:cubicBezTo>
                    <a:pt x="381" y="1"/>
                    <a:pt x="1" y="372"/>
                    <a:pt x="1" y="836"/>
                  </a:cubicBezTo>
                  <a:lnTo>
                    <a:pt x="1" y="7979"/>
                  </a:lnTo>
                  <a:cubicBezTo>
                    <a:pt x="1" y="8433"/>
                    <a:pt x="381" y="8804"/>
                    <a:pt x="836" y="8804"/>
                  </a:cubicBezTo>
                  <a:lnTo>
                    <a:pt x="9064" y="8804"/>
                  </a:lnTo>
                  <a:cubicBezTo>
                    <a:pt x="9519" y="8804"/>
                    <a:pt x="9899" y="8433"/>
                    <a:pt x="9899" y="7979"/>
                  </a:cubicBezTo>
                  <a:lnTo>
                    <a:pt x="9899" y="836"/>
                  </a:lnTo>
                  <a:cubicBezTo>
                    <a:pt x="9899" y="372"/>
                    <a:pt x="9519" y="1"/>
                    <a:pt x="9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0"/>
            <p:cNvSpPr/>
            <p:nvPr/>
          </p:nvSpPr>
          <p:spPr>
            <a:xfrm>
              <a:off x="6317204" y="2829094"/>
              <a:ext cx="183827" cy="167488"/>
            </a:xfrm>
            <a:custGeom>
              <a:rect b="b" l="l" r="r" t="t"/>
              <a:pathLst>
                <a:path extrusionOk="0" h="2942" w="3229">
                  <a:moveTo>
                    <a:pt x="1618" y="0"/>
                  </a:moveTo>
                  <a:cubicBezTo>
                    <a:pt x="1241" y="0"/>
                    <a:pt x="863" y="144"/>
                    <a:pt x="575" y="432"/>
                  </a:cubicBezTo>
                  <a:cubicBezTo>
                    <a:pt x="0" y="1007"/>
                    <a:pt x="0" y="1935"/>
                    <a:pt x="575" y="2510"/>
                  </a:cubicBezTo>
                  <a:cubicBezTo>
                    <a:pt x="863" y="2797"/>
                    <a:pt x="1241" y="2941"/>
                    <a:pt x="1618" y="2941"/>
                  </a:cubicBezTo>
                  <a:cubicBezTo>
                    <a:pt x="1995" y="2941"/>
                    <a:pt x="2370" y="2797"/>
                    <a:pt x="2653" y="2510"/>
                  </a:cubicBezTo>
                  <a:cubicBezTo>
                    <a:pt x="3228" y="1935"/>
                    <a:pt x="3228" y="1007"/>
                    <a:pt x="2653" y="432"/>
                  </a:cubicBezTo>
                  <a:cubicBezTo>
                    <a:pt x="2370" y="144"/>
                    <a:pt x="1995" y="0"/>
                    <a:pt x="1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0"/>
            <p:cNvSpPr/>
            <p:nvPr/>
          </p:nvSpPr>
          <p:spPr>
            <a:xfrm>
              <a:off x="6322441" y="2825678"/>
              <a:ext cx="173807" cy="174320"/>
            </a:xfrm>
            <a:custGeom>
              <a:rect b="b" l="l" r="r" t="t"/>
              <a:pathLst>
                <a:path extrusionOk="0" h="3062" w="3053">
                  <a:moveTo>
                    <a:pt x="1532" y="121"/>
                  </a:moveTo>
                  <a:cubicBezTo>
                    <a:pt x="2311" y="121"/>
                    <a:pt x="2942" y="752"/>
                    <a:pt x="2942" y="1531"/>
                  </a:cubicBezTo>
                  <a:cubicBezTo>
                    <a:pt x="2942" y="2310"/>
                    <a:pt x="2311" y="2941"/>
                    <a:pt x="1532" y="2941"/>
                  </a:cubicBezTo>
                  <a:cubicBezTo>
                    <a:pt x="752" y="2941"/>
                    <a:pt x="112" y="2310"/>
                    <a:pt x="112" y="1531"/>
                  </a:cubicBezTo>
                  <a:cubicBezTo>
                    <a:pt x="112" y="752"/>
                    <a:pt x="752" y="121"/>
                    <a:pt x="1532" y="121"/>
                  </a:cubicBezTo>
                  <a:close/>
                  <a:moveTo>
                    <a:pt x="1532" y="0"/>
                  </a:moveTo>
                  <a:cubicBezTo>
                    <a:pt x="687" y="0"/>
                    <a:pt x="1" y="687"/>
                    <a:pt x="1" y="1531"/>
                  </a:cubicBezTo>
                  <a:cubicBezTo>
                    <a:pt x="1" y="2375"/>
                    <a:pt x="687" y="3061"/>
                    <a:pt x="1532" y="3061"/>
                  </a:cubicBezTo>
                  <a:cubicBezTo>
                    <a:pt x="2366" y="3061"/>
                    <a:pt x="3053" y="2375"/>
                    <a:pt x="3053" y="1531"/>
                  </a:cubicBezTo>
                  <a:cubicBezTo>
                    <a:pt x="3053" y="687"/>
                    <a:pt x="2366" y="0"/>
                    <a:pt x="1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6370547" y="2912780"/>
              <a:ext cx="76058" cy="38485"/>
            </a:xfrm>
            <a:custGeom>
              <a:rect b="b" l="l" r="r" t="t"/>
              <a:pathLst>
                <a:path extrusionOk="0" h="676" w="1336">
                  <a:moveTo>
                    <a:pt x="668" y="1"/>
                  </a:moveTo>
                  <a:cubicBezTo>
                    <a:pt x="297" y="1"/>
                    <a:pt x="0" y="307"/>
                    <a:pt x="0" y="669"/>
                  </a:cubicBezTo>
                  <a:cubicBezTo>
                    <a:pt x="0" y="673"/>
                    <a:pt x="334" y="676"/>
                    <a:pt x="668" y="676"/>
                  </a:cubicBezTo>
                  <a:cubicBezTo>
                    <a:pt x="1002" y="676"/>
                    <a:pt x="1336" y="673"/>
                    <a:pt x="1336" y="669"/>
                  </a:cubicBezTo>
                  <a:cubicBezTo>
                    <a:pt x="1336" y="307"/>
                    <a:pt x="1039" y="1"/>
                    <a:pt x="668" y="1"/>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a:off x="6366846" y="2909649"/>
              <a:ext cx="82947" cy="44918"/>
            </a:xfrm>
            <a:custGeom>
              <a:rect b="b" l="l" r="r" t="t"/>
              <a:pathLst>
                <a:path extrusionOk="0" h="789" w="1457">
                  <a:moveTo>
                    <a:pt x="733" y="121"/>
                  </a:moveTo>
                  <a:cubicBezTo>
                    <a:pt x="1048" y="121"/>
                    <a:pt x="1308" y="362"/>
                    <a:pt x="1336" y="668"/>
                  </a:cubicBezTo>
                  <a:lnTo>
                    <a:pt x="121" y="668"/>
                  </a:lnTo>
                  <a:cubicBezTo>
                    <a:pt x="149" y="362"/>
                    <a:pt x="418" y="121"/>
                    <a:pt x="733" y="121"/>
                  </a:cubicBezTo>
                  <a:close/>
                  <a:moveTo>
                    <a:pt x="733" y="0"/>
                  </a:moveTo>
                  <a:cubicBezTo>
                    <a:pt x="334" y="0"/>
                    <a:pt x="0" y="325"/>
                    <a:pt x="0" y="733"/>
                  </a:cubicBezTo>
                  <a:cubicBezTo>
                    <a:pt x="0" y="789"/>
                    <a:pt x="0" y="789"/>
                    <a:pt x="297" y="789"/>
                  </a:cubicBezTo>
                  <a:lnTo>
                    <a:pt x="807" y="789"/>
                  </a:lnTo>
                  <a:cubicBezTo>
                    <a:pt x="1457" y="789"/>
                    <a:pt x="1457" y="789"/>
                    <a:pt x="1457" y="733"/>
                  </a:cubicBezTo>
                  <a:cubicBezTo>
                    <a:pt x="1457" y="325"/>
                    <a:pt x="1132" y="0"/>
                    <a:pt x="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a:off x="6386885" y="2864731"/>
              <a:ext cx="43381" cy="43381"/>
            </a:xfrm>
            <a:custGeom>
              <a:rect b="b" l="l" r="r" t="t"/>
              <a:pathLst>
                <a:path extrusionOk="0" h="762" w="762">
                  <a:moveTo>
                    <a:pt x="381" y="1"/>
                  </a:moveTo>
                  <a:cubicBezTo>
                    <a:pt x="177" y="1"/>
                    <a:pt x="1" y="168"/>
                    <a:pt x="1" y="381"/>
                  </a:cubicBezTo>
                  <a:cubicBezTo>
                    <a:pt x="1" y="585"/>
                    <a:pt x="177" y="761"/>
                    <a:pt x="381" y="761"/>
                  </a:cubicBezTo>
                  <a:cubicBezTo>
                    <a:pt x="594" y="761"/>
                    <a:pt x="761" y="585"/>
                    <a:pt x="761" y="381"/>
                  </a:cubicBezTo>
                  <a:cubicBezTo>
                    <a:pt x="761" y="168"/>
                    <a:pt x="594" y="1"/>
                    <a:pt x="381" y="1"/>
                  </a:cubicBez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a:off x="6383697" y="2861031"/>
              <a:ext cx="50269" cy="50212"/>
            </a:xfrm>
            <a:custGeom>
              <a:rect b="b" l="l" r="r" t="t"/>
              <a:pathLst>
                <a:path extrusionOk="0" h="882" w="883">
                  <a:moveTo>
                    <a:pt x="437" y="121"/>
                  </a:moveTo>
                  <a:cubicBezTo>
                    <a:pt x="613" y="121"/>
                    <a:pt x="762" y="260"/>
                    <a:pt x="762" y="437"/>
                  </a:cubicBezTo>
                  <a:cubicBezTo>
                    <a:pt x="762" y="622"/>
                    <a:pt x="613" y="761"/>
                    <a:pt x="437" y="761"/>
                  </a:cubicBezTo>
                  <a:cubicBezTo>
                    <a:pt x="261" y="761"/>
                    <a:pt x="122" y="622"/>
                    <a:pt x="122" y="437"/>
                  </a:cubicBezTo>
                  <a:cubicBezTo>
                    <a:pt x="122" y="260"/>
                    <a:pt x="261" y="121"/>
                    <a:pt x="437" y="121"/>
                  </a:cubicBezTo>
                  <a:close/>
                  <a:moveTo>
                    <a:pt x="437" y="1"/>
                  </a:moveTo>
                  <a:cubicBezTo>
                    <a:pt x="196" y="1"/>
                    <a:pt x="1" y="195"/>
                    <a:pt x="1" y="437"/>
                  </a:cubicBezTo>
                  <a:cubicBezTo>
                    <a:pt x="1" y="687"/>
                    <a:pt x="196" y="882"/>
                    <a:pt x="437" y="882"/>
                  </a:cubicBezTo>
                  <a:cubicBezTo>
                    <a:pt x="678" y="882"/>
                    <a:pt x="873" y="687"/>
                    <a:pt x="882" y="437"/>
                  </a:cubicBezTo>
                  <a:cubicBezTo>
                    <a:pt x="882" y="195"/>
                    <a:pt x="678"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0"/>
            <p:cNvSpPr/>
            <p:nvPr/>
          </p:nvSpPr>
          <p:spPr>
            <a:xfrm>
              <a:off x="6246953" y="3037967"/>
              <a:ext cx="324843" cy="58695"/>
            </a:xfrm>
            <a:custGeom>
              <a:rect b="b" l="l" r="r" t="t"/>
              <a:pathLst>
                <a:path extrusionOk="0" h="1031" w="5706">
                  <a:moveTo>
                    <a:pt x="511" y="0"/>
                  </a:moveTo>
                  <a:cubicBezTo>
                    <a:pt x="232" y="0"/>
                    <a:pt x="0" y="232"/>
                    <a:pt x="0" y="511"/>
                  </a:cubicBezTo>
                  <a:cubicBezTo>
                    <a:pt x="0" y="798"/>
                    <a:pt x="232" y="1030"/>
                    <a:pt x="511" y="1030"/>
                  </a:cubicBezTo>
                  <a:lnTo>
                    <a:pt x="5195" y="1030"/>
                  </a:lnTo>
                  <a:cubicBezTo>
                    <a:pt x="5483" y="1030"/>
                    <a:pt x="5705" y="798"/>
                    <a:pt x="5705" y="511"/>
                  </a:cubicBezTo>
                  <a:cubicBezTo>
                    <a:pt x="5705" y="232"/>
                    <a:pt x="5474" y="0"/>
                    <a:pt x="5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0"/>
            <p:cNvSpPr/>
            <p:nvPr/>
          </p:nvSpPr>
          <p:spPr>
            <a:xfrm>
              <a:off x="6243765" y="3034779"/>
              <a:ext cx="331731" cy="65014"/>
            </a:xfrm>
            <a:custGeom>
              <a:rect b="b" l="l" r="r" t="t"/>
              <a:pathLst>
                <a:path extrusionOk="0" h="1142" w="5827">
                  <a:moveTo>
                    <a:pt x="5251" y="112"/>
                  </a:moveTo>
                  <a:cubicBezTo>
                    <a:pt x="5502" y="112"/>
                    <a:pt x="5706" y="316"/>
                    <a:pt x="5706" y="567"/>
                  </a:cubicBezTo>
                  <a:cubicBezTo>
                    <a:pt x="5706" y="817"/>
                    <a:pt x="5502" y="1021"/>
                    <a:pt x="5251" y="1021"/>
                  </a:cubicBezTo>
                  <a:lnTo>
                    <a:pt x="567" y="1021"/>
                  </a:lnTo>
                  <a:cubicBezTo>
                    <a:pt x="316" y="1021"/>
                    <a:pt x="112" y="817"/>
                    <a:pt x="112" y="567"/>
                  </a:cubicBezTo>
                  <a:cubicBezTo>
                    <a:pt x="112" y="316"/>
                    <a:pt x="316" y="112"/>
                    <a:pt x="567" y="112"/>
                  </a:cubicBezTo>
                  <a:close/>
                  <a:moveTo>
                    <a:pt x="567" y="1"/>
                  </a:moveTo>
                  <a:cubicBezTo>
                    <a:pt x="251" y="1"/>
                    <a:pt x="1" y="251"/>
                    <a:pt x="1" y="567"/>
                  </a:cubicBezTo>
                  <a:cubicBezTo>
                    <a:pt x="1" y="882"/>
                    <a:pt x="251" y="1142"/>
                    <a:pt x="567" y="1142"/>
                  </a:cubicBezTo>
                  <a:lnTo>
                    <a:pt x="5251" y="1142"/>
                  </a:lnTo>
                  <a:cubicBezTo>
                    <a:pt x="5567" y="1142"/>
                    <a:pt x="5826" y="882"/>
                    <a:pt x="5826" y="567"/>
                  </a:cubicBezTo>
                  <a:cubicBezTo>
                    <a:pt x="5826" y="251"/>
                    <a:pt x="5567" y="1"/>
                    <a:pt x="5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0"/>
            <p:cNvSpPr/>
            <p:nvPr/>
          </p:nvSpPr>
          <p:spPr>
            <a:xfrm>
              <a:off x="6246953" y="3133038"/>
              <a:ext cx="324843" cy="58638"/>
            </a:xfrm>
            <a:custGeom>
              <a:rect b="b" l="l" r="r" t="t"/>
              <a:pathLst>
                <a:path extrusionOk="0" h="1030" w="5706">
                  <a:moveTo>
                    <a:pt x="511" y="0"/>
                  </a:moveTo>
                  <a:cubicBezTo>
                    <a:pt x="232" y="0"/>
                    <a:pt x="0" y="232"/>
                    <a:pt x="0" y="520"/>
                  </a:cubicBezTo>
                  <a:cubicBezTo>
                    <a:pt x="0" y="807"/>
                    <a:pt x="232" y="1030"/>
                    <a:pt x="511" y="1030"/>
                  </a:cubicBezTo>
                  <a:lnTo>
                    <a:pt x="5195" y="1030"/>
                  </a:lnTo>
                  <a:cubicBezTo>
                    <a:pt x="5483" y="1030"/>
                    <a:pt x="5705" y="807"/>
                    <a:pt x="5705" y="520"/>
                  </a:cubicBezTo>
                  <a:cubicBezTo>
                    <a:pt x="5705" y="232"/>
                    <a:pt x="5474" y="0"/>
                    <a:pt x="5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0"/>
            <p:cNvSpPr/>
            <p:nvPr/>
          </p:nvSpPr>
          <p:spPr>
            <a:xfrm>
              <a:off x="6243765" y="3129850"/>
              <a:ext cx="331731" cy="65526"/>
            </a:xfrm>
            <a:custGeom>
              <a:rect b="b" l="l" r="r" t="t"/>
              <a:pathLst>
                <a:path extrusionOk="0" h="1151" w="5827">
                  <a:moveTo>
                    <a:pt x="5251" y="121"/>
                  </a:moveTo>
                  <a:cubicBezTo>
                    <a:pt x="5502" y="121"/>
                    <a:pt x="5706" y="325"/>
                    <a:pt x="5706" y="576"/>
                  </a:cubicBezTo>
                  <a:cubicBezTo>
                    <a:pt x="5706" y="826"/>
                    <a:pt x="5502" y="1030"/>
                    <a:pt x="5251" y="1030"/>
                  </a:cubicBezTo>
                  <a:lnTo>
                    <a:pt x="567" y="1030"/>
                  </a:lnTo>
                  <a:cubicBezTo>
                    <a:pt x="316" y="1030"/>
                    <a:pt x="112" y="826"/>
                    <a:pt x="112" y="576"/>
                  </a:cubicBezTo>
                  <a:cubicBezTo>
                    <a:pt x="112" y="325"/>
                    <a:pt x="316" y="121"/>
                    <a:pt x="567" y="121"/>
                  </a:cubicBezTo>
                  <a:close/>
                  <a:moveTo>
                    <a:pt x="567" y="0"/>
                  </a:moveTo>
                  <a:cubicBezTo>
                    <a:pt x="251" y="0"/>
                    <a:pt x="1" y="260"/>
                    <a:pt x="1" y="576"/>
                  </a:cubicBezTo>
                  <a:cubicBezTo>
                    <a:pt x="1" y="891"/>
                    <a:pt x="251" y="1151"/>
                    <a:pt x="567" y="1151"/>
                  </a:cubicBezTo>
                  <a:lnTo>
                    <a:pt x="5251" y="1151"/>
                  </a:lnTo>
                  <a:cubicBezTo>
                    <a:pt x="5567" y="1151"/>
                    <a:pt x="5826" y="891"/>
                    <a:pt x="5826" y="576"/>
                  </a:cubicBezTo>
                  <a:cubicBezTo>
                    <a:pt x="5826" y="260"/>
                    <a:pt x="5567" y="0"/>
                    <a:pt x="5251"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0"/>
            <p:cNvSpPr/>
            <p:nvPr/>
          </p:nvSpPr>
          <p:spPr>
            <a:xfrm>
              <a:off x="6362576" y="3211714"/>
              <a:ext cx="93536" cy="10589"/>
            </a:xfrm>
            <a:custGeom>
              <a:rect b="b" l="l" r="r" t="t"/>
              <a:pathLst>
                <a:path extrusionOk="0" h="186" w="1643">
                  <a:moveTo>
                    <a:pt x="94" y="0"/>
                  </a:moveTo>
                  <a:cubicBezTo>
                    <a:pt x="38" y="0"/>
                    <a:pt x="1" y="37"/>
                    <a:pt x="1" y="84"/>
                  </a:cubicBezTo>
                  <a:lnTo>
                    <a:pt x="1" y="93"/>
                  </a:lnTo>
                  <a:cubicBezTo>
                    <a:pt x="1" y="149"/>
                    <a:pt x="38" y="186"/>
                    <a:pt x="94" y="186"/>
                  </a:cubicBezTo>
                  <a:lnTo>
                    <a:pt x="1550" y="186"/>
                  </a:lnTo>
                  <a:cubicBezTo>
                    <a:pt x="1606" y="186"/>
                    <a:pt x="1643" y="149"/>
                    <a:pt x="1643" y="93"/>
                  </a:cubicBezTo>
                  <a:lnTo>
                    <a:pt x="1643" y="84"/>
                  </a:lnTo>
                  <a:cubicBezTo>
                    <a:pt x="1643" y="37"/>
                    <a:pt x="1606" y="0"/>
                    <a:pt x="1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0"/>
            <p:cNvSpPr/>
            <p:nvPr/>
          </p:nvSpPr>
          <p:spPr>
            <a:xfrm>
              <a:off x="6608682" y="2809681"/>
              <a:ext cx="39680" cy="38769"/>
            </a:xfrm>
            <a:custGeom>
              <a:rect b="b" l="l" r="r" t="t"/>
              <a:pathLst>
                <a:path extrusionOk="0" h="681" w="697">
                  <a:moveTo>
                    <a:pt x="631" y="0"/>
                  </a:moveTo>
                  <a:cubicBezTo>
                    <a:pt x="615" y="0"/>
                    <a:pt x="599" y="7"/>
                    <a:pt x="585" y="21"/>
                  </a:cubicBezTo>
                  <a:lnTo>
                    <a:pt x="29" y="578"/>
                  </a:lnTo>
                  <a:cubicBezTo>
                    <a:pt x="1" y="597"/>
                    <a:pt x="1" y="634"/>
                    <a:pt x="29" y="661"/>
                  </a:cubicBezTo>
                  <a:cubicBezTo>
                    <a:pt x="38" y="671"/>
                    <a:pt x="57" y="680"/>
                    <a:pt x="66" y="680"/>
                  </a:cubicBezTo>
                  <a:cubicBezTo>
                    <a:pt x="84" y="680"/>
                    <a:pt x="94" y="671"/>
                    <a:pt x="112" y="661"/>
                  </a:cubicBezTo>
                  <a:lnTo>
                    <a:pt x="669" y="96"/>
                  </a:lnTo>
                  <a:cubicBezTo>
                    <a:pt x="697" y="77"/>
                    <a:pt x="697" y="40"/>
                    <a:pt x="669" y="21"/>
                  </a:cubicBezTo>
                  <a:cubicBezTo>
                    <a:pt x="659" y="7"/>
                    <a:pt x="646" y="0"/>
                    <a:pt x="6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0"/>
            <p:cNvSpPr/>
            <p:nvPr/>
          </p:nvSpPr>
          <p:spPr>
            <a:xfrm>
              <a:off x="6608682" y="2809681"/>
              <a:ext cx="39680" cy="38769"/>
            </a:xfrm>
            <a:custGeom>
              <a:rect b="b" l="l" r="r" t="t"/>
              <a:pathLst>
                <a:path extrusionOk="0" h="681" w="697">
                  <a:moveTo>
                    <a:pt x="67" y="0"/>
                  </a:moveTo>
                  <a:cubicBezTo>
                    <a:pt x="52" y="0"/>
                    <a:pt x="38" y="7"/>
                    <a:pt x="29" y="21"/>
                  </a:cubicBezTo>
                  <a:cubicBezTo>
                    <a:pt x="1" y="40"/>
                    <a:pt x="1" y="77"/>
                    <a:pt x="29" y="96"/>
                  </a:cubicBezTo>
                  <a:lnTo>
                    <a:pt x="585" y="661"/>
                  </a:lnTo>
                  <a:cubicBezTo>
                    <a:pt x="595" y="671"/>
                    <a:pt x="613" y="680"/>
                    <a:pt x="632" y="680"/>
                  </a:cubicBezTo>
                  <a:cubicBezTo>
                    <a:pt x="641" y="680"/>
                    <a:pt x="659" y="671"/>
                    <a:pt x="669" y="661"/>
                  </a:cubicBezTo>
                  <a:cubicBezTo>
                    <a:pt x="697" y="634"/>
                    <a:pt x="697" y="597"/>
                    <a:pt x="669" y="578"/>
                  </a:cubicBezTo>
                  <a:lnTo>
                    <a:pt x="112" y="21"/>
                  </a:lnTo>
                  <a:cubicBezTo>
                    <a:pt x="98" y="7"/>
                    <a:pt x="82" y="0"/>
                    <a:pt x="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0"/>
            <p:cNvSpPr/>
            <p:nvPr/>
          </p:nvSpPr>
          <p:spPr>
            <a:xfrm>
              <a:off x="6131273" y="3328419"/>
              <a:ext cx="460564" cy="268880"/>
            </a:xfrm>
            <a:custGeom>
              <a:rect b="b" l="l" r="r" t="t"/>
              <a:pathLst>
                <a:path extrusionOk="0" h="4723" w="8090">
                  <a:moveTo>
                    <a:pt x="474" y="0"/>
                  </a:moveTo>
                  <a:cubicBezTo>
                    <a:pt x="214" y="0"/>
                    <a:pt x="1" y="214"/>
                    <a:pt x="1" y="474"/>
                  </a:cubicBezTo>
                  <a:lnTo>
                    <a:pt x="1" y="4249"/>
                  </a:lnTo>
                  <a:cubicBezTo>
                    <a:pt x="1" y="4509"/>
                    <a:pt x="214" y="4722"/>
                    <a:pt x="474" y="4722"/>
                  </a:cubicBezTo>
                  <a:lnTo>
                    <a:pt x="7617" y="4722"/>
                  </a:lnTo>
                  <a:cubicBezTo>
                    <a:pt x="7877" y="4722"/>
                    <a:pt x="8090" y="4509"/>
                    <a:pt x="8090" y="4249"/>
                  </a:cubicBezTo>
                  <a:lnTo>
                    <a:pt x="8090" y="474"/>
                  </a:lnTo>
                  <a:cubicBezTo>
                    <a:pt x="8090" y="214"/>
                    <a:pt x="7877" y="0"/>
                    <a:pt x="76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0"/>
            <p:cNvSpPr/>
            <p:nvPr/>
          </p:nvSpPr>
          <p:spPr>
            <a:xfrm>
              <a:off x="6466643" y="3355346"/>
              <a:ext cx="71903" cy="201248"/>
            </a:xfrm>
            <a:custGeom>
              <a:rect b="b" l="l" r="r" t="t"/>
              <a:pathLst>
                <a:path extrusionOk="0" h="3535" w="1263">
                  <a:moveTo>
                    <a:pt x="0" y="1"/>
                  </a:moveTo>
                  <a:lnTo>
                    <a:pt x="0" y="3535"/>
                  </a:lnTo>
                  <a:lnTo>
                    <a:pt x="1262" y="3535"/>
                  </a:lnTo>
                  <a:lnTo>
                    <a:pt x="12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0"/>
            <p:cNvSpPr/>
            <p:nvPr/>
          </p:nvSpPr>
          <p:spPr>
            <a:xfrm>
              <a:off x="6463455" y="3352158"/>
              <a:ext cx="78222" cy="208136"/>
            </a:xfrm>
            <a:custGeom>
              <a:rect b="b" l="l" r="r" t="t"/>
              <a:pathLst>
                <a:path extrusionOk="0" h="3656" w="1374">
                  <a:moveTo>
                    <a:pt x="1262" y="112"/>
                  </a:moveTo>
                  <a:lnTo>
                    <a:pt x="1262" y="3535"/>
                  </a:lnTo>
                  <a:lnTo>
                    <a:pt x="121" y="3535"/>
                  </a:lnTo>
                  <a:lnTo>
                    <a:pt x="121" y="112"/>
                  </a:lnTo>
                  <a:close/>
                  <a:moveTo>
                    <a:pt x="66" y="1"/>
                  </a:moveTo>
                  <a:cubicBezTo>
                    <a:pt x="29" y="1"/>
                    <a:pt x="1" y="29"/>
                    <a:pt x="1" y="57"/>
                  </a:cubicBezTo>
                  <a:lnTo>
                    <a:pt x="1" y="3591"/>
                  </a:lnTo>
                  <a:cubicBezTo>
                    <a:pt x="1" y="3628"/>
                    <a:pt x="29" y="3656"/>
                    <a:pt x="66" y="3656"/>
                  </a:cubicBezTo>
                  <a:lnTo>
                    <a:pt x="1318" y="3656"/>
                  </a:lnTo>
                  <a:cubicBezTo>
                    <a:pt x="1355" y="3656"/>
                    <a:pt x="1374" y="3628"/>
                    <a:pt x="1374" y="3591"/>
                  </a:cubicBezTo>
                  <a:lnTo>
                    <a:pt x="1374" y="57"/>
                  </a:lnTo>
                  <a:cubicBezTo>
                    <a:pt x="1374" y="29"/>
                    <a:pt x="1355"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0"/>
            <p:cNvSpPr/>
            <p:nvPr/>
          </p:nvSpPr>
          <p:spPr>
            <a:xfrm>
              <a:off x="6365252" y="3443017"/>
              <a:ext cx="71846" cy="113575"/>
            </a:xfrm>
            <a:custGeom>
              <a:rect b="b" l="l" r="r" t="t"/>
              <a:pathLst>
                <a:path extrusionOk="0" h="1995" w="1262">
                  <a:moveTo>
                    <a:pt x="0" y="1"/>
                  </a:moveTo>
                  <a:lnTo>
                    <a:pt x="0" y="1995"/>
                  </a:lnTo>
                  <a:lnTo>
                    <a:pt x="1262" y="1995"/>
                  </a:lnTo>
                  <a:lnTo>
                    <a:pt x="12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0"/>
            <p:cNvSpPr/>
            <p:nvPr/>
          </p:nvSpPr>
          <p:spPr>
            <a:xfrm>
              <a:off x="6362064" y="3439829"/>
              <a:ext cx="78222" cy="120464"/>
            </a:xfrm>
            <a:custGeom>
              <a:rect b="b" l="l" r="r" t="t"/>
              <a:pathLst>
                <a:path extrusionOk="0" h="2116" w="1374">
                  <a:moveTo>
                    <a:pt x="1262" y="112"/>
                  </a:moveTo>
                  <a:lnTo>
                    <a:pt x="1262" y="1995"/>
                  </a:lnTo>
                  <a:lnTo>
                    <a:pt x="121" y="1995"/>
                  </a:lnTo>
                  <a:lnTo>
                    <a:pt x="121" y="112"/>
                  </a:lnTo>
                  <a:close/>
                  <a:moveTo>
                    <a:pt x="56" y="1"/>
                  </a:moveTo>
                  <a:cubicBezTo>
                    <a:pt x="28" y="1"/>
                    <a:pt x="1" y="19"/>
                    <a:pt x="1" y="57"/>
                  </a:cubicBezTo>
                  <a:lnTo>
                    <a:pt x="1" y="2051"/>
                  </a:lnTo>
                  <a:cubicBezTo>
                    <a:pt x="1" y="2088"/>
                    <a:pt x="28" y="2116"/>
                    <a:pt x="56" y="2116"/>
                  </a:cubicBezTo>
                  <a:lnTo>
                    <a:pt x="1318" y="2116"/>
                  </a:lnTo>
                  <a:cubicBezTo>
                    <a:pt x="1355" y="2116"/>
                    <a:pt x="1374" y="2088"/>
                    <a:pt x="1374" y="2051"/>
                  </a:cubicBezTo>
                  <a:lnTo>
                    <a:pt x="1374" y="57"/>
                  </a:lnTo>
                  <a:cubicBezTo>
                    <a:pt x="1374" y="19"/>
                    <a:pt x="1355"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0"/>
            <p:cNvSpPr/>
            <p:nvPr/>
          </p:nvSpPr>
          <p:spPr>
            <a:xfrm>
              <a:off x="6461861" y="3355346"/>
              <a:ext cx="71390" cy="194416"/>
            </a:xfrm>
            <a:custGeom>
              <a:rect b="b" l="l" r="r" t="t"/>
              <a:pathLst>
                <a:path extrusionOk="0" h="3415" w="1254">
                  <a:moveTo>
                    <a:pt x="1" y="1"/>
                  </a:moveTo>
                  <a:lnTo>
                    <a:pt x="1" y="3414"/>
                  </a:lnTo>
                  <a:lnTo>
                    <a:pt x="1253" y="3414"/>
                  </a:lnTo>
                  <a:lnTo>
                    <a:pt x="12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0"/>
            <p:cNvSpPr/>
            <p:nvPr/>
          </p:nvSpPr>
          <p:spPr>
            <a:xfrm>
              <a:off x="6458161" y="3352158"/>
              <a:ext cx="78791" cy="200792"/>
            </a:xfrm>
            <a:custGeom>
              <a:rect b="b" l="l" r="r" t="t"/>
              <a:pathLst>
                <a:path extrusionOk="0" h="3527" w="1384">
                  <a:moveTo>
                    <a:pt x="1263" y="112"/>
                  </a:moveTo>
                  <a:lnTo>
                    <a:pt x="1263" y="3405"/>
                  </a:lnTo>
                  <a:lnTo>
                    <a:pt x="122" y="3405"/>
                  </a:lnTo>
                  <a:lnTo>
                    <a:pt x="122" y="112"/>
                  </a:lnTo>
                  <a:close/>
                  <a:moveTo>
                    <a:pt x="1" y="1"/>
                  </a:moveTo>
                  <a:lnTo>
                    <a:pt x="1" y="3526"/>
                  </a:lnTo>
                  <a:lnTo>
                    <a:pt x="1383" y="3526"/>
                  </a:lnTo>
                  <a:lnTo>
                    <a:pt x="13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0"/>
            <p:cNvSpPr/>
            <p:nvPr/>
          </p:nvSpPr>
          <p:spPr>
            <a:xfrm>
              <a:off x="6359958" y="3443017"/>
              <a:ext cx="71903" cy="106744"/>
            </a:xfrm>
            <a:custGeom>
              <a:rect b="b" l="l" r="r" t="t"/>
              <a:pathLst>
                <a:path extrusionOk="0" h="1875" w="1263">
                  <a:moveTo>
                    <a:pt x="1" y="1"/>
                  </a:moveTo>
                  <a:lnTo>
                    <a:pt x="1" y="1874"/>
                  </a:lnTo>
                  <a:lnTo>
                    <a:pt x="1262" y="1874"/>
                  </a:lnTo>
                  <a:lnTo>
                    <a:pt x="1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0"/>
            <p:cNvSpPr/>
            <p:nvPr/>
          </p:nvSpPr>
          <p:spPr>
            <a:xfrm>
              <a:off x="6356770" y="3439829"/>
              <a:ext cx="78222" cy="113120"/>
            </a:xfrm>
            <a:custGeom>
              <a:rect b="b" l="l" r="r" t="t"/>
              <a:pathLst>
                <a:path extrusionOk="0" h="1987" w="1374">
                  <a:moveTo>
                    <a:pt x="1262" y="112"/>
                  </a:moveTo>
                  <a:lnTo>
                    <a:pt x="1262" y="1865"/>
                  </a:lnTo>
                  <a:lnTo>
                    <a:pt x="121" y="1865"/>
                  </a:lnTo>
                  <a:lnTo>
                    <a:pt x="121" y="112"/>
                  </a:lnTo>
                  <a:close/>
                  <a:moveTo>
                    <a:pt x="57" y="1"/>
                  </a:moveTo>
                  <a:cubicBezTo>
                    <a:pt x="29" y="1"/>
                    <a:pt x="1" y="19"/>
                    <a:pt x="1" y="57"/>
                  </a:cubicBezTo>
                  <a:lnTo>
                    <a:pt x="1" y="1930"/>
                  </a:lnTo>
                  <a:cubicBezTo>
                    <a:pt x="1" y="1958"/>
                    <a:pt x="29" y="1986"/>
                    <a:pt x="57" y="1986"/>
                  </a:cubicBezTo>
                  <a:lnTo>
                    <a:pt x="1318" y="1986"/>
                  </a:lnTo>
                  <a:cubicBezTo>
                    <a:pt x="1355" y="1986"/>
                    <a:pt x="1374" y="1958"/>
                    <a:pt x="1374" y="1930"/>
                  </a:cubicBezTo>
                  <a:lnTo>
                    <a:pt x="1374" y="57"/>
                  </a:lnTo>
                  <a:cubicBezTo>
                    <a:pt x="1374" y="19"/>
                    <a:pt x="1355"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0"/>
            <p:cNvSpPr/>
            <p:nvPr/>
          </p:nvSpPr>
          <p:spPr>
            <a:xfrm>
              <a:off x="6263292" y="3494765"/>
              <a:ext cx="71903" cy="62395"/>
            </a:xfrm>
            <a:custGeom>
              <a:rect b="b" l="l" r="r" t="t"/>
              <a:pathLst>
                <a:path extrusionOk="0" h="1096" w="1263">
                  <a:moveTo>
                    <a:pt x="1" y="1"/>
                  </a:moveTo>
                  <a:lnTo>
                    <a:pt x="1" y="1095"/>
                  </a:lnTo>
                  <a:lnTo>
                    <a:pt x="1263" y="1095"/>
                  </a:lnTo>
                  <a:lnTo>
                    <a:pt x="1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0"/>
            <p:cNvSpPr/>
            <p:nvPr/>
          </p:nvSpPr>
          <p:spPr>
            <a:xfrm>
              <a:off x="6260161" y="3491577"/>
              <a:ext cx="78222" cy="68715"/>
            </a:xfrm>
            <a:custGeom>
              <a:rect b="b" l="l" r="r" t="t"/>
              <a:pathLst>
                <a:path extrusionOk="0" h="1207" w="1374">
                  <a:moveTo>
                    <a:pt x="1253" y="122"/>
                  </a:moveTo>
                  <a:lnTo>
                    <a:pt x="1253" y="1096"/>
                  </a:lnTo>
                  <a:lnTo>
                    <a:pt x="112" y="1096"/>
                  </a:lnTo>
                  <a:lnTo>
                    <a:pt x="112" y="122"/>
                  </a:lnTo>
                  <a:close/>
                  <a:moveTo>
                    <a:pt x="56" y="1"/>
                  </a:moveTo>
                  <a:cubicBezTo>
                    <a:pt x="19" y="1"/>
                    <a:pt x="0" y="29"/>
                    <a:pt x="0" y="57"/>
                  </a:cubicBezTo>
                  <a:lnTo>
                    <a:pt x="0" y="1151"/>
                  </a:lnTo>
                  <a:cubicBezTo>
                    <a:pt x="0" y="1188"/>
                    <a:pt x="19" y="1207"/>
                    <a:pt x="56" y="1207"/>
                  </a:cubicBezTo>
                  <a:lnTo>
                    <a:pt x="1318" y="1207"/>
                  </a:lnTo>
                  <a:cubicBezTo>
                    <a:pt x="1345" y="1207"/>
                    <a:pt x="1373" y="1188"/>
                    <a:pt x="1373" y="1151"/>
                  </a:cubicBezTo>
                  <a:lnTo>
                    <a:pt x="1373" y="57"/>
                  </a:lnTo>
                  <a:cubicBezTo>
                    <a:pt x="1373" y="29"/>
                    <a:pt x="1345" y="1"/>
                    <a:pt x="1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0"/>
            <p:cNvSpPr/>
            <p:nvPr/>
          </p:nvSpPr>
          <p:spPr>
            <a:xfrm>
              <a:off x="6258054" y="3494765"/>
              <a:ext cx="71846" cy="58182"/>
            </a:xfrm>
            <a:custGeom>
              <a:rect b="b" l="l" r="r" t="t"/>
              <a:pathLst>
                <a:path extrusionOk="0" h="1022" w="1262">
                  <a:moveTo>
                    <a:pt x="0" y="1"/>
                  </a:moveTo>
                  <a:lnTo>
                    <a:pt x="0" y="1021"/>
                  </a:lnTo>
                  <a:lnTo>
                    <a:pt x="1262" y="1021"/>
                  </a:lnTo>
                  <a:lnTo>
                    <a:pt x="1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0"/>
            <p:cNvSpPr/>
            <p:nvPr/>
          </p:nvSpPr>
          <p:spPr>
            <a:xfrm>
              <a:off x="6254866" y="3491577"/>
              <a:ext cx="78222" cy="64502"/>
            </a:xfrm>
            <a:custGeom>
              <a:rect b="b" l="l" r="r" t="t"/>
              <a:pathLst>
                <a:path extrusionOk="0" h="1133" w="1374">
                  <a:moveTo>
                    <a:pt x="1253" y="122"/>
                  </a:moveTo>
                  <a:lnTo>
                    <a:pt x="1253" y="1021"/>
                  </a:lnTo>
                  <a:lnTo>
                    <a:pt x="112" y="1021"/>
                  </a:lnTo>
                  <a:lnTo>
                    <a:pt x="112" y="122"/>
                  </a:lnTo>
                  <a:close/>
                  <a:moveTo>
                    <a:pt x="0" y="1"/>
                  </a:moveTo>
                  <a:lnTo>
                    <a:pt x="0" y="1133"/>
                  </a:lnTo>
                  <a:lnTo>
                    <a:pt x="1373" y="1133"/>
                  </a:lnTo>
                  <a:lnTo>
                    <a:pt x="13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0"/>
            <p:cNvSpPr/>
            <p:nvPr/>
          </p:nvSpPr>
          <p:spPr>
            <a:xfrm>
              <a:off x="6166113" y="3528069"/>
              <a:ext cx="71903" cy="29091"/>
            </a:xfrm>
            <a:custGeom>
              <a:rect b="b" l="l" r="r" t="t"/>
              <a:pathLst>
                <a:path extrusionOk="0" h="511" w="1263">
                  <a:moveTo>
                    <a:pt x="1" y="0"/>
                  </a:moveTo>
                  <a:lnTo>
                    <a:pt x="1" y="510"/>
                  </a:lnTo>
                  <a:lnTo>
                    <a:pt x="1263" y="510"/>
                  </a:lnTo>
                  <a:lnTo>
                    <a:pt x="12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0"/>
            <p:cNvSpPr/>
            <p:nvPr/>
          </p:nvSpPr>
          <p:spPr>
            <a:xfrm>
              <a:off x="6162470" y="3524369"/>
              <a:ext cx="78734" cy="35923"/>
            </a:xfrm>
            <a:custGeom>
              <a:rect b="b" l="l" r="r" t="t"/>
              <a:pathLst>
                <a:path extrusionOk="0" h="631" w="1383">
                  <a:moveTo>
                    <a:pt x="1262" y="121"/>
                  </a:moveTo>
                  <a:lnTo>
                    <a:pt x="1262" y="520"/>
                  </a:lnTo>
                  <a:lnTo>
                    <a:pt x="121" y="520"/>
                  </a:lnTo>
                  <a:lnTo>
                    <a:pt x="121" y="121"/>
                  </a:lnTo>
                  <a:close/>
                  <a:moveTo>
                    <a:pt x="65" y="0"/>
                  </a:moveTo>
                  <a:cubicBezTo>
                    <a:pt x="28" y="0"/>
                    <a:pt x="0" y="28"/>
                    <a:pt x="0" y="65"/>
                  </a:cubicBezTo>
                  <a:lnTo>
                    <a:pt x="0" y="575"/>
                  </a:lnTo>
                  <a:cubicBezTo>
                    <a:pt x="0" y="612"/>
                    <a:pt x="28" y="631"/>
                    <a:pt x="65" y="631"/>
                  </a:cubicBezTo>
                  <a:lnTo>
                    <a:pt x="1327" y="631"/>
                  </a:lnTo>
                  <a:cubicBezTo>
                    <a:pt x="1354" y="631"/>
                    <a:pt x="1382" y="612"/>
                    <a:pt x="1382" y="575"/>
                  </a:cubicBezTo>
                  <a:lnTo>
                    <a:pt x="1382" y="65"/>
                  </a:lnTo>
                  <a:cubicBezTo>
                    <a:pt x="1382" y="28"/>
                    <a:pt x="1354" y="0"/>
                    <a:pt x="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0"/>
            <p:cNvSpPr/>
            <p:nvPr/>
          </p:nvSpPr>
          <p:spPr>
            <a:xfrm>
              <a:off x="6160876" y="3528069"/>
              <a:ext cx="71846" cy="26985"/>
            </a:xfrm>
            <a:custGeom>
              <a:rect b="b" l="l" r="r" t="t"/>
              <a:pathLst>
                <a:path extrusionOk="0" h="474" w="1262">
                  <a:moveTo>
                    <a:pt x="0" y="0"/>
                  </a:moveTo>
                  <a:lnTo>
                    <a:pt x="0" y="473"/>
                  </a:lnTo>
                  <a:lnTo>
                    <a:pt x="1262" y="473"/>
                  </a:lnTo>
                  <a:lnTo>
                    <a:pt x="12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0"/>
            <p:cNvSpPr/>
            <p:nvPr/>
          </p:nvSpPr>
          <p:spPr>
            <a:xfrm>
              <a:off x="6157176" y="3524369"/>
              <a:ext cx="78734" cy="34386"/>
            </a:xfrm>
            <a:custGeom>
              <a:rect b="b" l="l" r="r" t="t"/>
              <a:pathLst>
                <a:path extrusionOk="0" h="604" w="1383">
                  <a:moveTo>
                    <a:pt x="1262" y="121"/>
                  </a:moveTo>
                  <a:lnTo>
                    <a:pt x="1262" y="482"/>
                  </a:lnTo>
                  <a:lnTo>
                    <a:pt x="121" y="482"/>
                  </a:lnTo>
                  <a:lnTo>
                    <a:pt x="121" y="121"/>
                  </a:lnTo>
                  <a:close/>
                  <a:moveTo>
                    <a:pt x="65" y="0"/>
                  </a:moveTo>
                  <a:cubicBezTo>
                    <a:pt x="28" y="0"/>
                    <a:pt x="0" y="28"/>
                    <a:pt x="0" y="65"/>
                  </a:cubicBezTo>
                  <a:lnTo>
                    <a:pt x="0" y="538"/>
                  </a:lnTo>
                  <a:cubicBezTo>
                    <a:pt x="0" y="575"/>
                    <a:pt x="28" y="603"/>
                    <a:pt x="65" y="603"/>
                  </a:cubicBezTo>
                  <a:lnTo>
                    <a:pt x="1327" y="603"/>
                  </a:lnTo>
                  <a:cubicBezTo>
                    <a:pt x="1355" y="603"/>
                    <a:pt x="1382" y="575"/>
                    <a:pt x="1382" y="538"/>
                  </a:cubicBezTo>
                  <a:lnTo>
                    <a:pt x="1382" y="65"/>
                  </a:lnTo>
                  <a:cubicBezTo>
                    <a:pt x="1382" y="28"/>
                    <a:pt x="1355" y="0"/>
                    <a:pt x="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0"/>
            <p:cNvSpPr/>
            <p:nvPr/>
          </p:nvSpPr>
          <p:spPr>
            <a:xfrm>
              <a:off x="6176190" y="3382729"/>
              <a:ext cx="163731" cy="111184"/>
            </a:xfrm>
            <a:custGeom>
              <a:rect b="b" l="l" r="r" t="t"/>
              <a:pathLst>
                <a:path extrusionOk="0" h="1953" w="2876">
                  <a:moveTo>
                    <a:pt x="2653" y="1"/>
                  </a:moveTo>
                  <a:cubicBezTo>
                    <a:pt x="2594" y="1"/>
                    <a:pt x="2535" y="30"/>
                    <a:pt x="2496" y="85"/>
                  </a:cubicBezTo>
                  <a:lnTo>
                    <a:pt x="2486" y="85"/>
                  </a:lnTo>
                  <a:cubicBezTo>
                    <a:pt x="2338" y="290"/>
                    <a:pt x="2180" y="494"/>
                    <a:pt x="1995" y="661"/>
                  </a:cubicBezTo>
                  <a:cubicBezTo>
                    <a:pt x="1818" y="837"/>
                    <a:pt x="1624" y="1004"/>
                    <a:pt x="1410" y="1152"/>
                  </a:cubicBezTo>
                  <a:cubicBezTo>
                    <a:pt x="1197" y="1301"/>
                    <a:pt x="974" y="1440"/>
                    <a:pt x="742" y="1560"/>
                  </a:cubicBezTo>
                  <a:cubicBezTo>
                    <a:pt x="510" y="1681"/>
                    <a:pt x="279" y="1783"/>
                    <a:pt x="28" y="1876"/>
                  </a:cubicBezTo>
                  <a:cubicBezTo>
                    <a:pt x="10" y="1885"/>
                    <a:pt x="0" y="1904"/>
                    <a:pt x="0" y="1922"/>
                  </a:cubicBezTo>
                  <a:cubicBezTo>
                    <a:pt x="8" y="1937"/>
                    <a:pt x="22" y="1953"/>
                    <a:pt x="36" y="1953"/>
                  </a:cubicBezTo>
                  <a:cubicBezTo>
                    <a:pt x="40" y="1953"/>
                    <a:pt x="43" y="1952"/>
                    <a:pt x="47" y="1950"/>
                  </a:cubicBezTo>
                  <a:cubicBezTo>
                    <a:pt x="316" y="1885"/>
                    <a:pt x="566" y="1802"/>
                    <a:pt x="807" y="1700"/>
                  </a:cubicBezTo>
                  <a:cubicBezTo>
                    <a:pt x="1058" y="1598"/>
                    <a:pt x="1299" y="1486"/>
                    <a:pt x="1531" y="1347"/>
                  </a:cubicBezTo>
                  <a:cubicBezTo>
                    <a:pt x="1772" y="1217"/>
                    <a:pt x="1995" y="1069"/>
                    <a:pt x="2208" y="902"/>
                  </a:cubicBezTo>
                  <a:cubicBezTo>
                    <a:pt x="2421" y="735"/>
                    <a:pt x="2616" y="531"/>
                    <a:pt x="2802" y="327"/>
                  </a:cubicBezTo>
                  <a:cubicBezTo>
                    <a:pt x="2802" y="317"/>
                    <a:pt x="2802" y="317"/>
                    <a:pt x="2811" y="308"/>
                  </a:cubicBezTo>
                  <a:cubicBezTo>
                    <a:pt x="2876" y="225"/>
                    <a:pt x="2857" y="104"/>
                    <a:pt x="2765" y="39"/>
                  </a:cubicBezTo>
                  <a:cubicBezTo>
                    <a:pt x="2731" y="13"/>
                    <a:pt x="2692" y="1"/>
                    <a:pt x="2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0"/>
            <p:cNvSpPr/>
            <p:nvPr/>
          </p:nvSpPr>
          <p:spPr>
            <a:xfrm>
              <a:off x="6297108" y="3363259"/>
              <a:ext cx="49188" cy="58182"/>
            </a:xfrm>
            <a:custGeom>
              <a:rect b="b" l="l" r="r" t="t"/>
              <a:pathLst>
                <a:path extrusionOk="0" h="1022" w="864">
                  <a:moveTo>
                    <a:pt x="863" y="1"/>
                  </a:moveTo>
                  <a:lnTo>
                    <a:pt x="1" y="576"/>
                  </a:lnTo>
                  <a:lnTo>
                    <a:pt x="437" y="659"/>
                  </a:lnTo>
                  <a:lnTo>
                    <a:pt x="678" y="1021"/>
                  </a:lnTo>
                  <a:lnTo>
                    <a:pt x="8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0"/>
            <p:cNvSpPr/>
            <p:nvPr/>
          </p:nvSpPr>
          <p:spPr>
            <a:xfrm>
              <a:off x="7410929" y="3726638"/>
              <a:ext cx="278331" cy="6889"/>
            </a:xfrm>
            <a:custGeom>
              <a:rect b="b" l="l" r="r" t="t"/>
              <a:pathLst>
                <a:path extrusionOk="0" h="121" w="4889">
                  <a:moveTo>
                    <a:pt x="56" y="0"/>
                  </a:moveTo>
                  <a:cubicBezTo>
                    <a:pt x="28" y="0"/>
                    <a:pt x="0" y="28"/>
                    <a:pt x="0" y="56"/>
                  </a:cubicBezTo>
                  <a:cubicBezTo>
                    <a:pt x="0" y="93"/>
                    <a:pt x="28" y="121"/>
                    <a:pt x="56" y="121"/>
                  </a:cubicBezTo>
                  <a:lnTo>
                    <a:pt x="4833" y="121"/>
                  </a:lnTo>
                  <a:cubicBezTo>
                    <a:pt x="4870" y="121"/>
                    <a:pt x="4889" y="93"/>
                    <a:pt x="4889" y="56"/>
                  </a:cubicBezTo>
                  <a:cubicBezTo>
                    <a:pt x="4889" y="28"/>
                    <a:pt x="4870" y="0"/>
                    <a:pt x="4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0"/>
            <p:cNvSpPr/>
            <p:nvPr/>
          </p:nvSpPr>
          <p:spPr>
            <a:xfrm>
              <a:off x="5696618" y="4217195"/>
              <a:ext cx="117845" cy="42868"/>
            </a:xfrm>
            <a:custGeom>
              <a:rect b="b" l="l" r="r" t="t"/>
              <a:pathLst>
                <a:path extrusionOk="0" h="753" w="2070">
                  <a:moveTo>
                    <a:pt x="2010" y="1"/>
                  </a:moveTo>
                  <a:cubicBezTo>
                    <a:pt x="1990" y="1"/>
                    <a:pt x="1970" y="11"/>
                    <a:pt x="1958" y="29"/>
                  </a:cubicBezTo>
                  <a:cubicBezTo>
                    <a:pt x="1649" y="428"/>
                    <a:pt x="1332" y="634"/>
                    <a:pt x="1014" y="634"/>
                  </a:cubicBezTo>
                  <a:cubicBezTo>
                    <a:pt x="970" y="634"/>
                    <a:pt x="926" y="630"/>
                    <a:pt x="882" y="623"/>
                  </a:cubicBezTo>
                  <a:cubicBezTo>
                    <a:pt x="428" y="548"/>
                    <a:pt x="140" y="103"/>
                    <a:pt x="122" y="47"/>
                  </a:cubicBezTo>
                  <a:cubicBezTo>
                    <a:pt x="112" y="20"/>
                    <a:pt x="94" y="1"/>
                    <a:pt x="66" y="1"/>
                  </a:cubicBezTo>
                  <a:cubicBezTo>
                    <a:pt x="29" y="1"/>
                    <a:pt x="1" y="29"/>
                    <a:pt x="1" y="57"/>
                  </a:cubicBezTo>
                  <a:cubicBezTo>
                    <a:pt x="1" y="140"/>
                    <a:pt x="289" y="548"/>
                    <a:pt x="697" y="697"/>
                  </a:cubicBezTo>
                  <a:cubicBezTo>
                    <a:pt x="790" y="725"/>
                    <a:pt x="892" y="752"/>
                    <a:pt x="1003" y="752"/>
                  </a:cubicBezTo>
                  <a:cubicBezTo>
                    <a:pt x="1300" y="752"/>
                    <a:pt x="1662" y="604"/>
                    <a:pt x="2051" y="94"/>
                  </a:cubicBezTo>
                  <a:cubicBezTo>
                    <a:pt x="2070" y="66"/>
                    <a:pt x="2060" y="38"/>
                    <a:pt x="2042" y="10"/>
                  </a:cubicBezTo>
                  <a:cubicBezTo>
                    <a:pt x="2032" y="4"/>
                    <a:pt x="2021" y="1"/>
                    <a:pt x="20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4130550" y="2623450"/>
            <a:ext cx="4300200" cy="841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hasCustomPrompt="1" idx="2" type="title"/>
          </p:nvPr>
        </p:nvSpPr>
        <p:spPr>
          <a:xfrm>
            <a:off x="4130550" y="1678250"/>
            <a:ext cx="4300200" cy="8418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23" name="Google Shape;23;p3"/>
          <p:cNvGrpSpPr/>
          <p:nvPr/>
        </p:nvGrpSpPr>
        <p:grpSpPr>
          <a:xfrm>
            <a:off x="518850" y="392550"/>
            <a:ext cx="8106300" cy="4358400"/>
            <a:chOff x="518850" y="392550"/>
            <a:chExt cx="8106300" cy="4358400"/>
          </a:xfrm>
        </p:grpSpPr>
        <p:grpSp>
          <p:nvGrpSpPr>
            <p:cNvPr id="24" name="Google Shape;24;p3"/>
            <p:cNvGrpSpPr/>
            <p:nvPr/>
          </p:nvGrpSpPr>
          <p:grpSpPr>
            <a:xfrm>
              <a:off x="518850" y="392550"/>
              <a:ext cx="8106300" cy="396000"/>
              <a:chOff x="518850" y="385283"/>
              <a:chExt cx="8106300" cy="396000"/>
            </a:xfrm>
          </p:grpSpPr>
          <p:cxnSp>
            <p:nvCxnSpPr>
              <p:cNvPr id="25" name="Google Shape;25;p3"/>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26" name="Google Shape;26;p3"/>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27" name="Google Shape;27;p3"/>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28" name="Google Shape;28;p3"/>
            <p:cNvGrpSpPr/>
            <p:nvPr/>
          </p:nvGrpSpPr>
          <p:grpSpPr>
            <a:xfrm rot="10800000">
              <a:off x="518850" y="4354950"/>
              <a:ext cx="8106300" cy="396000"/>
              <a:chOff x="518850" y="385283"/>
              <a:chExt cx="8106300" cy="396000"/>
            </a:xfrm>
          </p:grpSpPr>
          <p:cxnSp>
            <p:nvCxnSpPr>
              <p:cNvPr id="29" name="Google Shape;29;p3"/>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30" name="Google Shape;30;p3"/>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31" name="Google Shape;31;p3"/>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03" name="Shape 70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04" name="Shape 704"/>
        <p:cNvGrpSpPr/>
        <p:nvPr/>
      </p:nvGrpSpPr>
      <p:grpSpPr>
        <a:xfrm>
          <a:off x="0" y="0"/>
          <a:ext cx="0" cy="0"/>
          <a:chOff x="0" y="0"/>
          <a:chExt cx="0" cy="0"/>
        </a:xfrm>
      </p:grpSpPr>
      <p:sp>
        <p:nvSpPr>
          <p:cNvPr id="705" name="Google Shape;705;p2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sp>
        <p:nvSpPr>
          <p:cNvPr id="33" name="Google Shape;33;p4"/>
          <p:cNvSpPr txBox="1"/>
          <p:nvPr>
            <p:ph idx="1" type="body"/>
          </p:nvPr>
        </p:nvSpPr>
        <p:spPr>
          <a:xfrm>
            <a:off x="720000" y="1215750"/>
            <a:ext cx="7710900" cy="399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4" name="Google Shape;34;p4"/>
          <p:cNvGrpSpPr/>
          <p:nvPr/>
        </p:nvGrpSpPr>
        <p:grpSpPr>
          <a:xfrm>
            <a:off x="518850" y="392550"/>
            <a:ext cx="8106300" cy="4358400"/>
            <a:chOff x="518850" y="392550"/>
            <a:chExt cx="8106300" cy="4358400"/>
          </a:xfrm>
        </p:grpSpPr>
        <p:grpSp>
          <p:nvGrpSpPr>
            <p:cNvPr id="35" name="Google Shape;35;p4"/>
            <p:cNvGrpSpPr/>
            <p:nvPr/>
          </p:nvGrpSpPr>
          <p:grpSpPr>
            <a:xfrm>
              <a:off x="518850" y="392550"/>
              <a:ext cx="8106300" cy="396000"/>
              <a:chOff x="518850" y="385283"/>
              <a:chExt cx="8106300" cy="396000"/>
            </a:xfrm>
          </p:grpSpPr>
          <p:cxnSp>
            <p:nvCxnSpPr>
              <p:cNvPr id="36" name="Google Shape;36;p4"/>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37" name="Google Shape;37;p4"/>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38" name="Google Shape;38;p4"/>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39" name="Google Shape;39;p4"/>
            <p:cNvGrpSpPr/>
            <p:nvPr/>
          </p:nvGrpSpPr>
          <p:grpSpPr>
            <a:xfrm rot="10800000">
              <a:off x="518850" y="4354950"/>
              <a:ext cx="8106300" cy="396000"/>
              <a:chOff x="518850" y="385283"/>
              <a:chExt cx="8106300" cy="396000"/>
            </a:xfrm>
          </p:grpSpPr>
          <p:cxnSp>
            <p:nvCxnSpPr>
              <p:cNvPr id="40" name="Google Shape;40;p4"/>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41" name="Google Shape;41;p4"/>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42" name="Google Shape;42;p4"/>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43" name="Google Shape;43;p4"/>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4" name="Shape 44"/>
        <p:cNvGrpSpPr/>
        <p:nvPr/>
      </p:nvGrpSpPr>
      <p:grpSpPr>
        <a:xfrm>
          <a:off x="0" y="0"/>
          <a:ext cx="0" cy="0"/>
          <a:chOff x="0" y="0"/>
          <a:chExt cx="0" cy="0"/>
        </a:xfrm>
      </p:grpSpPr>
      <p:sp>
        <p:nvSpPr>
          <p:cNvPr id="45" name="Google Shape;45;p5"/>
          <p:cNvSpPr txBox="1"/>
          <p:nvPr>
            <p:ph idx="1" type="subTitle"/>
          </p:nvPr>
        </p:nvSpPr>
        <p:spPr>
          <a:xfrm>
            <a:off x="3672296" y="2477450"/>
            <a:ext cx="2742000" cy="16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 name="Google Shape;46;p5"/>
          <p:cNvSpPr txBox="1"/>
          <p:nvPr>
            <p:ph idx="2" type="subTitle"/>
          </p:nvPr>
        </p:nvSpPr>
        <p:spPr>
          <a:xfrm>
            <a:off x="720000" y="2477450"/>
            <a:ext cx="2742000" cy="16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 name="Google Shape;47;p5"/>
          <p:cNvSpPr txBox="1"/>
          <p:nvPr>
            <p:ph idx="3" type="subTitle"/>
          </p:nvPr>
        </p:nvSpPr>
        <p:spPr>
          <a:xfrm>
            <a:off x="720000" y="1827600"/>
            <a:ext cx="27420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sp>
        <p:nvSpPr>
          <p:cNvPr id="48" name="Google Shape;48;p5"/>
          <p:cNvSpPr txBox="1"/>
          <p:nvPr>
            <p:ph idx="4" type="subTitle"/>
          </p:nvPr>
        </p:nvSpPr>
        <p:spPr>
          <a:xfrm>
            <a:off x="3672293" y="1827600"/>
            <a:ext cx="27420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Sora"/>
              <a:buNone/>
              <a:defRPr b="1" sz="1800">
                <a:solidFill>
                  <a:schemeClr val="dk1"/>
                </a:solidFill>
                <a:latin typeface="Sora"/>
                <a:ea typeface="Sora"/>
                <a:cs typeface="Sora"/>
                <a:sym typeface="Sora"/>
              </a:defRPr>
            </a:lvl1pPr>
            <a:lvl2pPr lvl="1" rtl="0" algn="ctr">
              <a:lnSpc>
                <a:spcPct val="100000"/>
              </a:lnSpc>
              <a:spcBef>
                <a:spcPts val="0"/>
              </a:spcBef>
              <a:spcAft>
                <a:spcPts val="0"/>
              </a:spcAft>
              <a:buSzPts val="2400"/>
              <a:buFont typeface="Sora"/>
              <a:buNone/>
              <a:defRPr b="1" sz="2400">
                <a:latin typeface="Sora"/>
                <a:ea typeface="Sora"/>
                <a:cs typeface="Sora"/>
                <a:sym typeface="Sora"/>
              </a:defRPr>
            </a:lvl2pPr>
            <a:lvl3pPr lvl="2" rtl="0" algn="ctr">
              <a:lnSpc>
                <a:spcPct val="100000"/>
              </a:lnSpc>
              <a:spcBef>
                <a:spcPts val="0"/>
              </a:spcBef>
              <a:spcAft>
                <a:spcPts val="0"/>
              </a:spcAft>
              <a:buSzPts val="2400"/>
              <a:buFont typeface="Sora"/>
              <a:buNone/>
              <a:defRPr b="1" sz="2400">
                <a:latin typeface="Sora"/>
                <a:ea typeface="Sora"/>
                <a:cs typeface="Sora"/>
                <a:sym typeface="Sora"/>
              </a:defRPr>
            </a:lvl3pPr>
            <a:lvl4pPr lvl="3" rtl="0" algn="ctr">
              <a:lnSpc>
                <a:spcPct val="100000"/>
              </a:lnSpc>
              <a:spcBef>
                <a:spcPts val="0"/>
              </a:spcBef>
              <a:spcAft>
                <a:spcPts val="0"/>
              </a:spcAft>
              <a:buSzPts val="2400"/>
              <a:buFont typeface="Sora"/>
              <a:buNone/>
              <a:defRPr b="1" sz="2400">
                <a:latin typeface="Sora"/>
                <a:ea typeface="Sora"/>
                <a:cs typeface="Sora"/>
                <a:sym typeface="Sora"/>
              </a:defRPr>
            </a:lvl4pPr>
            <a:lvl5pPr lvl="4" rtl="0" algn="ctr">
              <a:lnSpc>
                <a:spcPct val="100000"/>
              </a:lnSpc>
              <a:spcBef>
                <a:spcPts val="0"/>
              </a:spcBef>
              <a:spcAft>
                <a:spcPts val="0"/>
              </a:spcAft>
              <a:buSzPts val="2400"/>
              <a:buFont typeface="Sora"/>
              <a:buNone/>
              <a:defRPr b="1" sz="2400">
                <a:latin typeface="Sora"/>
                <a:ea typeface="Sora"/>
                <a:cs typeface="Sora"/>
                <a:sym typeface="Sora"/>
              </a:defRPr>
            </a:lvl5pPr>
            <a:lvl6pPr lvl="5" rtl="0" algn="ctr">
              <a:lnSpc>
                <a:spcPct val="100000"/>
              </a:lnSpc>
              <a:spcBef>
                <a:spcPts val="0"/>
              </a:spcBef>
              <a:spcAft>
                <a:spcPts val="0"/>
              </a:spcAft>
              <a:buSzPts val="2400"/>
              <a:buFont typeface="Sora"/>
              <a:buNone/>
              <a:defRPr b="1" sz="2400">
                <a:latin typeface="Sora"/>
                <a:ea typeface="Sora"/>
                <a:cs typeface="Sora"/>
                <a:sym typeface="Sora"/>
              </a:defRPr>
            </a:lvl6pPr>
            <a:lvl7pPr lvl="6" rtl="0" algn="ctr">
              <a:lnSpc>
                <a:spcPct val="100000"/>
              </a:lnSpc>
              <a:spcBef>
                <a:spcPts val="0"/>
              </a:spcBef>
              <a:spcAft>
                <a:spcPts val="0"/>
              </a:spcAft>
              <a:buSzPts val="2400"/>
              <a:buFont typeface="Sora"/>
              <a:buNone/>
              <a:defRPr b="1" sz="2400">
                <a:latin typeface="Sora"/>
                <a:ea typeface="Sora"/>
                <a:cs typeface="Sora"/>
                <a:sym typeface="Sora"/>
              </a:defRPr>
            </a:lvl7pPr>
            <a:lvl8pPr lvl="7" rtl="0" algn="ctr">
              <a:lnSpc>
                <a:spcPct val="100000"/>
              </a:lnSpc>
              <a:spcBef>
                <a:spcPts val="0"/>
              </a:spcBef>
              <a:spcAft>
                <a:spcPts val="0"/>
              </a:spcAft>
              <a:buSzPts val="2400"/>
              <a:buFont typeface="Sora"/>
              <a:buNone/>
              <a:defRPr b="1" sz="2400">
                <a:latin typeface="Sora"/>
                <a:ea typeface="Sora"/>
                <a:cs typeface="Sora"/>
                <a:sym typeface="Sora"/>
              </a:defRPr>
            </a:lvl8pPr>
            <a:lvl9pPr lvl="8" rtl="0" algn="ctr">
              <a:lnSpc>
                <a:spcPct val="100000"/>
              </a:lnSpc>
              <a:spcBef>
                <a:spcPts val="0"/>
              </a:spcBef>
              <a:spcAft>
                <a:spcPts val="0"/>
              </a:spcAft>
              <a:buSzPts val="2400"/>
              <a:buFont typeface="Sora"/>
              <a:buNone/>
              <a:defRPr b="1" sz="2400">
                <a:latin typeface="Sora"/>
                <a:ea typeface="Sora"/>
                <a:cs typeface="Sora"/>
                <a:sym typeface="Sora"/>
              </a:defRPr>
            </a:lvl9pPr>
          </a:lstStyle>
          <a:p/>
        </p:txBody>
      </p:sp>
      <p:grpSp>
        <p:nvGrpSpPr>
          <p:cNvPr id="49" name="Google Shape;49;p5"/>
          <p:cNvGrpSpPr/>
          <p:nvPr/>
        </p:nvGrpSpPr>
        <p:grpSpPr>
          <a:xfrm>
            <a:off x="518850" y="392550"/>
            <a:ext cx="8106300" cy="4358400"/>
            <a:chOff x="518850" y="392550"/>
            <a:chExt cx="8106300" cy="4358400"/>
          </a:xfrm>
        </p:grpSpPr>
        <p:grpSp>
          <p:nvGrpSpPr>
            <p:cNvPr id="50" name="Google Shape;50;p5"/>
            <p:cNvGrpSpPr/>
            <p:nvPr/>
          </p:nvGrpSpPr>
          <p:grpSpPr>
            <a:xfrm>
              <a:off x="518850" y="392550"/>
              <a:ext cx="8106300" cy="396000"/>
              <a:chOff x="518850" y="385283"/>
              <a:chExt cx="8106300" cy="396000"/>
            </a:xfrm>
          </p:grpSpPr>
          <p:cxnSp>
            <p:nvCxnSpPr>
              <p:cNvPr id="51" name="Google Shape;51;p5"/>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52" name="Google Shape;52;p5"/>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53" name="Google Shape;53;p5"/>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54" name="Google Shape;54;p5"/>
            <p:cNvGrpSpPr/>
            <p:nvPr/>
          </p:nvGrpSpPr>
          <p:grpSpPr>
            <a:xfrm rot="10800000">
              <a:off x="518850" y="4354950"/>
              <a:ext cx="8106300" cy="396000"/>
              <a:chOff x="518850" y="385283"/>
              <a:chExt cx="8106300" cy="396000"/>
            </a:xfrm>
          </p:grpSpPr>
          <p:cxnSp>
            <p:nvCxnSpPr>
              <p:cNvPr id="55" name="Google Shape;55;p5"/>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56" name="Google Shape;56;p5"/>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57" name="Google Shape;57;p5"/>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58" name="Google Shape;58;p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9" name="Shape 59"/>
        <p:cNvGrpSpPr/>
        <p:nvPr/>
      </p:nvGrpSpPr>
      <p:grpSpPr>
        <a:xfrm>
          <a:off x="0" y="0"/>
          <a:ext cx="0" cy="0"/>
          <a:chOff x="0" y="0"/>
          <a:chExt cx="0" cy="0"/>
        </a:xfrm>
      </p:grpSpPr>
      <p:grpSp>
        <p:nvGrpSpPr>
          <p:cNvPr id="60" name="Google Shape;60;p6"/>
          <p:cNvGrpSpPr/>
          <p:nvPr/>
        </p:nvGrpSpPr>
        <p:grpSpPr>
          <a:xfrm>
            <a:off x="518850" y="392550"/>
            <a:ext cx="8106300" cy="4358400"/>
            <a:chOff x="518850" y="392550"/>
            <a:chExt cx="8106300" cy="4358400"/>
          </a:xfrm>
        </p:grpSpPr>
        <p:grpSp>
          <p:nvGrpSpPr>
            <p:cNvPr id="61" name="Google Shape;61;p6"/>
            <p:cNvGrpSpPr/>
            <p:nvPr/>
          </p:nvGrpSpPr>
          <p:grpSpPr>
            <a:xfrm>
              <a:off x="518850" y="392550"/>
              <a:ext cx="8106300" cy="396000"/>
              <a:chOff x="518850" y="385283"/>
              <a:chExt cx="8106300" cy="396000"/>
            </a:xfrm>
          </p:grpSpPr>
          <p:cxnSp>
            <p:nvCxnSpPr>
              <p:cNvPr id="62" name="Google Shape;62;p6"/>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63" name="Google Shape;63;p6"/>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64" name="Google Shape;64;p6"/>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65" name="Google Shape;65;p6"/>
            <p:cNvGrpSpPr/>
            <p:nvPr/>
          </p:nvGrpSpPr>
          <p:grpSpPr>
            <a:xfrm rot="10800000">
              <a:off x="518850" y="4354950"/>
              <a:ext cx="8106300" cy="396000"/>
              <a:chOff x="518850" y="385283"/>
              <a:chExt cx="8106300" cy="396000"/>
            </a:xfrm>
          </p:grpSpPr>
          <p:cxnSp>
            <p:nvCxnSpPr>
              <p:cNvPr id="66" name="Google Shape;66;p6"/>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67" name="Google Shape;67;p6"/>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68" name="Google Shape;68;p6"/>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
        <p:nvSpPr>
          <p:cNvPr id="69" name="Google Shape;69;p6"/>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0" name="Shape 70"/>
        <p:cNvGrpSpPr/>
        <p:nvPr/>
      </p:nvGrpSpPr>
      <p:grpSpPr>
        <a:xfrm>
          <a:off x="0" y="0"/>
          <a:ext cx="0" cy="0"/>
          <a:chOff x="0" y="0"/>
          <a:chExt cx="0" cy="0"/>
        </a:xfrm>
      </p:grpSpPr>
      <p:sp>
        <p:nvSpPr>
          <p:cNvPr id="71" name="Google Shape;71;p7"/>
          <p:cNvSpPr txBox="1"/>
          <p:nvPr>
            <p:ph idx="1" type="subTitle"/>
          </p:nvPr>
        </p:nvSpPr>
        <p:spPr>
          <a:xfrm>
            <a:off x="713225" y="1900863"/>
            <a:ext cx="4306500" cy="19827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72" name="Google Shape;72;p7"/>
          <p:cNvSpPr txBox="1"/>
          <p:nvPr>
            <p:ph type="title"/>
          </p:nvPr>
        </p:nvSpPr>
        <p:spPr>
          <a:xfrm>
            <a:off x="713225" y="1259938"/>
            <a:ext cx="4306500" cy="6411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3" name="Google Shape;73;p7"/>
          <p:cNvSpPr/>
          <p:nvPr>
            <p:ph idx="2" type="pic"/>
          </p:nvPr>
        </p:nvSpPr>
        <p:spPr>
          <a:xfrm>
            <a:off x="5019725" y="965076"/>
            <a:ext cx="2203500" cy="3213300"/>
          </a:xfrm>
          <a:prstGeom prst="rect">
            <a:avLst/>
          </a:prstGeom>
          <a:noFill/>
          <a:ln cap="flat" cmpd="sng" w="19050">
            <a:solidFill>
              <a:schemeClr val="dk1"/>
            </a:solidFill>
            <a:prstDash val="solid"/>
            <a:round/>
            <a:headEnd len="sm" w="sm" type="none"/>
            <a:tailEnd len="sm" w="sm" type="none"/>
          </a:ln>
        </p:spPr>
      </p:sp>
      <p:grpSp>
        <p:nvGrpSpPr>
          <p:cNvPr id="74" name="Google Shape;74;p7"/>
          <p:cNvGrpSpPr/>
          <p:nvPr/>
        </p:nvGrpSpPr>
        <p:grpSpPr>
          <a:xfrm>
            <a:off x="518850" y="392550"/>
            <a:ext cx="8106300" cy="4358400"/>
            <a:chOff x="518850" y="392550"/>
            <a:chExt cx="8106300" cy="4358400"/>
          </a:xfrm>
        </p:grpSpPr>
        <p:grpSp>
          <p:nvGrpSpPr>
            <p:cNvPr id="75" name="Google Shape;75;p7"/>
            <p:cNvGrpSpPr/>
            <p:nvPr/>
          </p:nvGrpSpPr>
          <p:grpSpPr>
            <a:xfrm>
              <a:off x="518850" y="392550"/>
              <a:ext cx="8106300" cy="396000"/>
              <a:chOff x="518850" y="385283"/>
              <a:chExt cx="8106300" cy="396000"/>
            </a:xfrm>
          </p:grpSpPr>
          <p:cxnSp>
            <p:nvCxnSpPr>
              <p:cNvPr id="76" name="Google Shape;76;p7"/>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77" name="Google Shape;77;p7"/>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78" name="Google Shape;78;p7"/>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79" name="Google Shape;79;p7"/>
            <p:cNvGrpSpPr/>
            <p:nvPr/>
          </p:nvGrpSpPr>
          <p:grpSpPr>
            <a:xfrm rot="10800000">
              <a:off x="518850" y="4354950"/>
              <a:ext cx="8106300" cy="396000"/>
              <a:chOff x="518850" y="385283"/>
              <a:chExt cx="8106300" cy="396000"/>
            </a:xfrm>
          </p:grpSpPr>
          <p:cxnSp>
            <p:nvCxnSpPr>
              <p:cNvPr id="80" name="Google Shape;80;p7"/>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81" name="Google Shape;81;p7"/>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82" name="Google Shape;82;p7"/>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3" name="Shape 83"/>
        <p:cNvGrpSpPr/>
        <p:nvPr/>
      </p:nvGrpSpPr>
      <p:grpSpPr>
        <a:xfrm>
          <a:off x="0" y="0"/>
          <a:ext cx="0" cy="0"/>
          <a:chOff x="0" y="0"/>
          <a:chExt cx="0" cy="0"/>
        </a:xfrm>
      </p:grpSpPr>
      <p:sp>
        <p:nvSpPr>
          <p:cNvPr id="84" name="Google Shape;84;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5" name="Google Shape;85;p8"/>
          <p:cNvGrpSpPr/>
          <p:nvPr/>
        </p:nvGrpSpPr>
        <p:grpSpPr>
          <a:xfrm>
            <a:off x="518850" y="392550"/>
            <a:ext cx="8106300" cy="4358400"/>
            <a:chOff x="518850" y="392550"/>
            <a:chExt cx="8106300" cy="4358400"/>
          </a:xfrm>
        </p:grpSpPr>
        <p:grpSp>
          <p:nvGrpSpPr>
            <p:cNvPr id="86" name="Google Shape;86;p8"/>
            <p:cNvGrpSpPr/>
            <p:nvPr/>
          </p:nvGrpSpPr>
          <p:grpSpPr>
            <a:xfrm>
              <a:off x="518850" y="392550"/>
              <a:ext cx="8106300" cy="396000"/>
              <a:chOff x="518850" y="385283"/>
              <a:chExt cx="8106300" cy="396000"/>
            </a:xfrm>
          </p:grpSpPr>
          <p:cxnSp>
            <p:nvCxnSpPr>
              <p:cNvPr id="87" name="Google Shape;87;p8"/>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88" name="Google Shape;88;p8"/>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89" name="Google Shape;89;p8"/>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90" name="Google Shape;90;p8"/>
            <p:cNvGrpSpPr/>
            <p:nvPr/>
          </p:nvGrpSpPr>
          <p:grpSpPr>
            <a:xfrm rot="10800000">
              <a:off x="518850" y="4354950"/>
              <a:ext cx="8106300" cy="396000"/>
              <a:chOff x="518850" y="385283"/>
              <a:chExt cx="8106300" cy="396000"/>
            </a:xfrm>
          </p:grpSpPr>
          <p:cxnSp>
            <p:nvCxnSpPr>
              <p:cNvPr id="91" name="Google Shape;91;p8"/>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92" name="Google Shape;92;p8"/>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93" name="Google Shape;93;p8"/>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4" name="Shape 94"/>
        <p:cNvGrpSpPr/>
        <p:nvPr/>
      </p:nvGrpSpPr>
      <p:grpSpPr>
        <a:xfrm>
          <a:off x="0" y="0"/>
          <a:ext cx="0" cy="0"/>
          <a:chOff x="0" y="0"/>
          <a:chExt cx="0" cy="0"/>
        </a:xfrm>
      </p:grpSpPr>
      <p:sp>
        <p:nvSpPr>
          <p:cNvPr id="95" name="Google Shape;95;p9"/>
          <p:cNvSpPr txBox="1"/>
          <p:nvPr>
            <p:ph type="title"/>
          </p:nvPr>
        </p:nvSpPr>
        <p:spPr>
          <a:xfrm>
            <a:off x="2135550" y="1222639"/>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96" name="Google Shape;96;p9"/>
          <p:cNvSpPr txBox="1"/>
          <p:nvPr>
            <p:ph idx="1" type="subTitle"/>
          </p:nvPr>
        </p:nvSpPr>
        <p:spPr>
          <a:xfrm>
            <a:off x="2135550" y="3339439"/>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97" name="Google Shape;97;p9"/>
          <p:cNvGrpSpPr/>
          <p:nvPr/>
        </p:nvGrpSpPr>
        <p:grpSpPr>
          <a:xfrm>
            <a:off x="518850" y="392550"/>
            <a:ext cx="8106300" cy="4358400"/>
            <a:chOff x="518850" y="392550"/>
            <a:chExt cx="8106300" cy="4358400"/>
          </a:xfrm>
        </p:grpSpPr>
        <p:grpSp>
          <p:nvGrpSpPr>
            <p:cNvPr id="98" name="Google Shape;98;p9"/>
            <p:cNvGrpSpPr/>
            <p:nvPr/>
          </p:nvGrpSpPr>
          <p:grpSpPr>
            <a:xfrm>
              <a:off x="518850" y="392550"/>
              <a:ext cx="8106300" cy="396000"/>
              <a:chOff x="518850" y="385283"/>
              <a:chExt cx="8106300" cy="396000"/>
            </a:xfrm>
          </p:grpSpPr>
          <p:cxnSp>
            <p:nvCxnSpPr>
              <p:cNvPr id="99" name="Google Shape;99;p9"/>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00" name="Google Shape;100;p9"/>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01" name="Google Shape;101;p9"/>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nvGrpSpPr>
            <p:cNvPr id="102" name="Google Shape;102;p9"/>
            <p:cNvGrpSpPr/>
            <p:nvPr/>
          </p:nvGrpSpPr>
          <p:grpSpPr>
            <a:xfrm rot="10800000">
              <a:off x="518850" y="4354950"/>
              <a:ext cx="8106300" cy="396000"/>
              <a:chOff x="518850" y="385283"/>
              <a:chExt cx="8106300" cy="396000"/>
            </a:xfrm>
          </p:grpSpPr>
          <p:cxnSp>
            <p:nvCxnSpPr>
              <p:cNvPr id="103" name="Google Shape;103;p9"/>
              <p:cNvCxnSpPr/>
              <p:nvPr/>
            </p:nvCxnSpPr>
            <p:spPr>
              <a:xfrm>
                <a:off x="518850" y="390575"/>
                <a:ext cx="8106300" cy="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9"/>
              <p:cNvCxnSpPr/>
              <p:nvPr/>
            </p:nvCxnSpPr>
            <p:spPr>
              <a:xfrm>
                <a:off x="518850" y="385283"/>
                <a:ext cx="0" cy="396000"/>
              </a:xfrm>
              <a:prstGeom prst="straightConnector1">
                <a:avLst/>
              </a:prstGeom>
              <a:noFill/>
              <a:ln cap="flat" cmpd="sng" w="9525">
                <a:solidFill>
                  <a:schemeClr val="dk1"/>
                </a:solidFill>
                <a:prstDash val="solid"/>
                <a:round/>
                <a:headEnd len="med" w="med" type="none"/>
                <a:tailEnd len="med" w="med" type="oval"/>
              </a:ln>
            </p:spPr>
          </p:cxnSp>
          <p:cxnSp>
            <p:nvCxnSpPr>
              <p:cNvPr id="105" name="Google Shape;105;p9"/>
              <p:cNvCxnSpPr/>
              <p:nvPr/>
            </p:nvCxnSpPr>
            <p:spPr>
              <a:xfrm>
                <a:off x="8625150" y="385283"/>
                <a:ext cx="0" cy="396000"/>
              </a:xfrm>
              <a:prstGeom prst="straightConnector1">
                <a:avLst/>
              </a:prstGeom>
              <a:noFill/>
              <a:ln cap="flat" cmpd="sng" w="9525">
                <a:solidFill>
                  <a:schemeClr val="dk1"/>
                </a:solidFill>
                <a:prstDash val="solid"/>
                <a:round/>
                <a:headEnd len="med" w="med" type="none"/>
                <a:tailEnd len="med" w="med" type="oval"/>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6" name="Shape 106"/>
        <p:cNvGrpSpPr/>
        <p:nvPr/>
      </p:nvGrpSpPr>
      <p:grpSpPr>
        <a:xfrm>
          <a:off x="0" y="0"/>
          <a:ext cx="0" cy="0"/>
          <a:chOff x="0" y="0"/>
          <a:chExt cx="0" cy="0"/>
        </a:xfrm>
      </p:grpSpPr>
      <p:sp>
        <p:nvSpPr>
          <p:cNvPr id="107" name="Google Shape;107;p10"/>
          <p:cNvSpPr/>
          <p:nvPr>
            <p:ph idx="2" type="pic"/>
          </p:nvPr>
        </p:nvSpPr>
        <p:spPr>
          <a:xfrm>
            <a:off x="0" y="0"/>
            <a:ext cx="9144000" cy="5143500"/>
          </a:xfrm>
          <a:prstGeom prst="rect">
            <a:avLst/>
          </a:prstGeom>
          <a:noFill/>
          <a:ln>
            <a:noFill/>
          </a:ln>
        </p:spPr>
      </p:sp>
      <p:sp>
        <p:nvSpPr>
          <p:cNvPr id="108" name="Google Shape;108;p10"/>
          <p:cNvSpPr txBox="1"/>
          <p:nvPr>
            <p:ph type="title"/>
          </p:nvPr>
        </p:nvSpPr>
        <p:spPr>
          <a:xfrm>
            <a:off x="720000" y="4014450"/>
            <a:ext cx="7704000" cy="5727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1pPr>
            <a:lvl2pPr lvl="1"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2pPr>
            <a:lvl3pPr lvl="2"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3pPr>
            <a:lvl4pPr lvl="3"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4pPr>
            <a:lvl5pPr lvl="4"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5pPr>
            <a:lvl6pPr lvl="5"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6pPr>
            <a:lvl7pPr lvl="6"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7pPr>
            <a:lvl8pPr lvl="7"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8pPr>
            <a:lvl9pPr lvl="8" rtl="0">
              <a:spcBef>
                <a:spcPts val="0"/>
              </a:spcBef>
              <a:spcAft>
                <a:spcPts val="0"/>
              </a:spcAft>
              <a:buClr>
                <a:schemeClr val="dk1"/>
              </a:buClr>
              <a:buSzPts val="3000"/>
              <a:buFont typeface="Sora"/>
              <a:buNone/>
              <a:defRPr b="1" sz="3000">
                <a:solidFill>
                  <a:schemeClr val="dk1"/>
                </a:solidFill>
                <a:latin typeface="Sora"/>
                <a:ea typeface="Sora"/>
                <a:cs typeface="Sora"/>
                <a:sym typeface="Sora"/>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indent="-304800" lvl="1" marL="914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indent="-304800" lvl="2" marL="1371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indent="-304800" lvl="3" marL="1828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indent="-304800" lvl="4" marL="22860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indent="-304800" lvl="5" marL="2743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indent="-304800" lvl="6" marL="3200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indent="-304800" lvl="7" marL="3657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indent="-304800" lvl="8" marL="411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00" name="Shape 700"/>
        <p:cNvGrpSpPr/>
        <p:nvPr/>
      </p:nvGrpSpPr>
      <p:grpSpPr>
        <a:xfrm>
          <a:off x="0" y="0"/>
          <a:ext cx="0" cy="0"/>
          <a:chOff x="0" y="0"/>
          <a:chExt cx="0" cy="0"/>
        </a:xfrm>
      </p:grpSpPr>
      <p:sp>
        <p:nvSpPr>
          <p:cNvPr id="701" name="Google Shape;701;p2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02" name="Google Shape;702;p2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cpzEYX89-dtJH-k4TrE3lGJovPDpbz4CNiZFry3EI-4/copy#gid=570241880" TargetMode="External"/><Relationship Id="rId5"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cpzEYX89-dtJH-k4TrE3lGJovPDpbz4CNiZFry3EI-4/copy#gid=224893433" TargetMode="External"/><Relationship Id="rId5"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1.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1.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freepik.com/free-vector/gradient-omnichannel-illustration_24748617.htm/?utm_source=slidesgo_template&amp;utm_medium=referral-link&amp;utm_campaign=sg_resources&amp;utm_content=freepik" TargetMode="External"/><Relationship Id="rId4" Type="http://schemas.openxmlformats.org/officeDocument/2006/relationships/hyperlink" Target="https://www.freepik.com/free-vector/gradient-omnichannel-illustration_24748617.htm/?utm_source=slidesgo_template&amp;utm_medium=referral-link&amp;utm_campaign=sg_resources&amp;utm_content=freepik" TargetMode="External"/><Relationship Id="rId5" Type="http://schemas.openxmlformats.org/officeDocument/2006/relationships/hyperlink" Target="https://www.freepik.com/free-vector/gradient-omnichannel-illustration_24748617.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s://www.freepik.com/free-vector/hand-drawn-flat-design-erp-illustration_25860667.htm/?utm_source=slidesgo_template&amp;utm_medium=referral-link&amp;utm_campaign=sg_resources&amp;utm_content=freepik" TargetMode="External"/><Relationship Id="rId4" Type="http://schemas.openxmlformats.org/officeDocument/2006/relationships/hyperlink" Target="https://www.freepik.com/free-vector/hand-drawn-flat-design-intranet-illustration_25877868.htm/?utm_source=slidesgo_template&amp;utm_medium=referral-link&amp;utm_campaign=sg_resources&amp;utm_content=freepik" TargetMode="External"/><Relationship Id="rId5" Type="http://schemas.openxmlformats.org/officeDocument/2006/relationships/hyperlink" Target="https://www.freepik.com/free-vector/hand-drawn-flat-design-api-illustration_25860683.htm/?utm_source=slidesgo_template&amp;utm_medium=referral-link&amp;utm_campaign=sg_resources&amp;utm_content=freepik" TargetMode="External"/><Relationship Id="rId6" Type="http://schemas.openxmlformats.org/officeDocument/2006/relationships/hyperlink" Target="https://www.freepik.com/free-photo/html-css-collage-concept-with-person_36295455.htm/?utm_source=slidesgo_template&amp;utm_medium=referral-link&amp;utm_campaign=sg_resources&amp;utm_content=freepik" TargetMode="External"/><Relationship Id="rId7" Type="http://schemas.openxmlformats.org/officeDocument/2006/relationships/hyperlink" Target="https://www.freepik.com/free-photo/html-css-collage-concept-with-person_3629545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hyperlink" Target="https://fonts.google.com/specimen/Sora" TargetMode="External"/><Relationship Id="rId4" Type="http://schemas.openxmlformats.org/officeDocument/2006/relationships/hyperlink" Target="https://fonts.google.com/specimen/Open+Sans"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7.png"/><Relationship Id="rId17" Type="http://schemas.openxmlformats.org/officeDocument/2006/relationships/image" Target="../media/image4.png"/><Relationship Id="rId16" Type="http://schemas.openxmlformats.org/officeDocument/2006/relationships/image" Target="../media/image6.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24"/>
          <p:cNvSpPr txBox="1"/>
          <p:nvPr>
            <p:ph type="ctrTitle"/>
          </p:nvPr>
        </p:nvSpPr>
        <p:spPr>
          <a:xfrm>
            <a:off x="713225" y="1252927"/>
            <a:ext cx="4370100" cy="215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4900"/>
              <a:t>Software Engineering</a:t>
            </a:r>
            <a:r>
              <a:rPr lang="ca" sz="4600"/>
              <a:t> </a:t>
            </a:r>
            <a:r>
              <a:rPr b="0" lang="ca" sz="3700"/>
              <a:t>Business Plan</a:t>
            </a:r>
            <a:endParaRPr b="0" sz="3700"/>
          </a:p>
        </p:txBody>
      </p:sp>
      <p:sp>
        <p:nvSpPr>
          <p:cNvPr id="711" name="Google Shape;711;p24"/>
          <p:cNvSpPr txBox="1"/>
          <p:nvPr>
            <p:ph idx="1" type="subTitle"/>
          </p:nvPr>
        </p:nvSpPr>
        <p:spPr>
          <a:xfrm>
            <a:off x="713225" y="3414773"/>
            <a:ext cx="43701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Here is where your presentation begins</a:t>
            </a:r>
            <a:endParaRPr/>
          </a:p>
        </p:txBody>
      </p:sp>
      <p:grpSp>
        <p:nvGrpSpPr>
          <p:cNvPr id="712" name="Google Shape;712;p24"/>
          <p:cNvGrpSpPr/>
          <p:nvPr/>
        </p:nvGrpSpPr>
        <p:grpSpPr>
          <a:xfrm>
            <a:off x="5148240" y="1213448"/>
            <a:ext cx="3374953" cy="2676564"/>
            <a:chOff x="5148240" y="1213448"/>
            <a:chExt cx="3374953" cy="2676564"/>
          </a:xfrm>
        </p:grpSpPr>
        <p:grpSp>
          <p:nvGrpSpPr>
            <p:cNvPr id="713" name="Google Shape;713;p24"/>
            <p:cNvGrpSpPr/>
            <p:nvPr/>
          </p:nvGrpSpPr>
          <p:grpSpPr>
            <a:xfrm>
              <a:off x="8384122" y="2614871"/>
              <a:ext cx="139071" cy="139071"/>
              <a:chOff x="5448853" y="3419595"/>
              <a:chExt cx="78736" cy="78736"/>
            </a:xfrm>
          </p:grpSpPr>
          <p:sp>
            <p:nvSpPr>
              <p:cNvPr id="714" name="Google Shape;714;p24"/>
              <p:cNvSpPr/>
              <p:nvPr/>
            </p:nvSpPr>
            <p:spPr>
              <a:xfrm>
                <a:off x="5486333" y="3419595"/>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4"/>
              <p:cNvSpPr/>
              <p:nvPr/>
            </p:nvSpPr>
            <p:spPr>
              <a:xfrm>
                <a:off x="5486333" y="3473511"/>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4"/>
              <p:cNvSpPr/>
              <p:nvPr/>
            </p:nvSpPr>
            <p:spPr>
              <a:xfrm>
                <a:off x="5502768"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4"/>
              <p:cNvSpPr/>
              <p:nvPr/>
            </p:nvSpPr>
            <p:spPr>
              <a:xfrm>
                <a:off x="5448853"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4"/>
              <p:cNvSpPr/>
              <p:nvPr/>
            </p:nvSpPr>
            <p:spPr>
              <a:xfrm>
                <a:off x="5459676" y="3468466"/>
                <a:ext cx="19241" cy="19007"/>
              </a:xfrm>
              <a:custGeom>
                <a:rect b="b" l="l" r="r" t="t"/>
                <a:pathLst>
                  <a:path extrusionOk="0" h="569" w="576">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4"/>
              <p:cNvSpPr/>
              <p:nvPr/>
            </p:nvSpPr>
            <p:spPr>
              <a:xfrm>
                <a:off x="5497791" y="3430351"/>
                <a:ext cx="19241" cy="18707"/>
              </a:xfrm>
              <a:custGeom>
                <a:rect b="b" l="l" r="r" t="t"/>
                <a:pathLst>
                  <a:path extrusionOk="0" h="560" w="576">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4"/>
              <p:cNvSpPr/>
              <p:nvPr/>
            </p:nvSpPr>
            <p:spPr>
              <a:xfrm>
                <a:off x="5459676" y="3430351"/>
                <a:ext cx="19241" cy="18707"/>
              </a:xfrm>
              <a:custGeom>
                <a:rect b="b" l="l" r="r" t="t"/>
                <a:pathLst>
                  <a:path extrusionOk="0" h="560" w="576">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4"/>
              <p:cNvSpPr/>
              <p:nvPr/>
            </p:nvSpPr>
            <p:spPr>
              <a:xfrm>
                <a:off x="5497791" y="3468466"/>
                <a:ext cx="19241" cy="19007"/>
              </a:xfrm>
              <a:custGeom>
                <a:rect b="b" l="l" r="r" t="t"/>
                <a:pathLst>
                  <a:path extrusionOk="0" h="569" w="576">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2" name="Google Shape;722;p24"/>
            <p:cNvSpPr/>
            <p:nvPr/>
          </p:nvSpPr>
          <p:spPr>
            <a:xfrm>
              <a:off x="6756905" y="3331665"/>
              <a:ext cx="323574" cy="155533"/>
            </a:xfrm>
            <a:custGeom>
              <a:rect b="b" l="l" r="r" t="t"/>
              <a:pathLst>
                <a:path extrusionOk="0" h="2636" w="5484">
                  <a:moveTo>
                    <a:pt x="66" y="1"/>
                  </a:moveTo>
                  <a:cubicBezTo>
                    <a:pt x="29" y="1"/>
                    <a:pt x="1" y="19"/>
                    <a:pt x="1" y="56"/>
                  </a:cubicBezTo>
                  <a:lnTo>
                    <a:pt x="1" y="520"/>
                  </a:lnTo>
                  <a:cubicBezTo>
                    <a:pt x="1" y="548"/>
                    <a:pt x="29" y="576"/>
                    <a:pt x="66" y="576"/>
                  </a:cubicBezTo>
                  <a:cubicBezTo>
                    <a:pt x="94" y="576"/>
                    <a:pt x="121" y="548"/>
                    <a:pt x="121" y="520"/>
                  </a:cubicBezTo>
                  <a:lnTo>
                    <a:pt x="121" y="56"/>
                  </a:lnTo>
                  <a:cubicBezTo>
                    <a:pt x="121" y="19"/>
                    <a:pt x="94" y="1"/>
                    <a:pt x="66" y="1"/>
                  </a:cubicBezTo>
                  <a:close/>
                  <a:moveTo>
                    <a:pt x="66" y="928"/>
                  </a:moveTo>
                  <a:cubicBezTo>
                    <a:pt x="29" y="928"/>
                    <a:pt x="1" y="947"/>
                    <a:pt x="1" y="984"/>
                  </a:cubicBezTo>
                  <a:lnTo>
                    <a:pt x="1" y="1448"/>
                  </a:lnTo>
                  <a:cubicBezTo>
                    <a:pt x="1" y="1476"/>
                    <a:pt x="29" y="1503"/>
                    <a:pt x="66" y="1503"/>
                  </a:cubicBezTo>
                  <a:cubicBezTo>
                    <a:pt x="94" y="1503"/>
                    <a:pt x="121" y="1476"/>
                    <a:pt x="121" y="1448"/>
                  </a:cubicBezTo>
                  <a:lnTo>
                    <a:pt x="121" y="984"/>
                  </a:lnTo>
                  <a:cubicBezTo>
                    <a:pt x="121" y="947"/>
                    <a:pt x="94" y="928"/>
                    <a:pt x="66" y="928"/>
                  </a:cubicBezTo>
                  <a:close/>
                  <a:moveTo>
                    <a:pt x="66" y="1856"/>
                  </a:moveTo>
                  <a:cubicBezTo>
                    <a:pt x="29" y="1856"/>
                    <a:pt x="1" y="1875"/>
                    <a:pt x="1" y="1912"/>
                  </a:cubicBezTo>
                  <a:lnTo>
                    <a:pt x="1" y="2375"/>
                  </a:lnTo>
                  <a:cubicBezTo>
                    <a:pt x="1" y="2403"/>
                    <a:pt x="29" y="2431"/>
                    <a:pt x="66" y="2431"/>
                  </a:cubicBezTo>
                  <a:cubicBezTo>
                    <a:pt x="94" y="2431"/>
                    <a:pt x="121" y="2403"/>
                    <a:pt x="121" y="2375"/>
                  </a:cubicBezTo>
                  <a:lnTo>
                    <a:pt x="121" y="1912"/>
                  </a:lnTo>
                  <a:cubicBezTo>
                    <a:pt x="121" y="1875"/>
                    <a:pt x="94" y="1856"/>
                    <a:pt x="66" y="1856"/>
                  </a:cubicBezTo>
                  <a:close/>
                  <a:moveTo>
                    <a:pt x="316" y="2524"/>
                  </a:moveTo>
                  <a:cubicBezTo>
                    <a:pt x="288" y="2524"/>
                    <a:pt x="260" y="2552"/>
                    <a:pt x="260" y="2580"/>
                  </a:cubicBezTo>
                  <a:cubicBezTo>
                    <a:pt x="260" y="2617"/>
                    <a:pt x="288" y="2635"/>
                    <a:pt x="316" y="2635"/>
                  </a:cubicBezTo>
                  <a:lnTo>
                    <a:pt x="780" y="2635"/>
                  </a:lnTo>
                  <a:cubicBezTo>
                    <a:pt x="817" y="2635"/>
                    <a:pt x="845" y="2617"/>
                    <a:pt x="845" y="2580"/>
                  </a:cubicBezTo>
                  <a:cubicBezTo>
                    <a:pt x="845" y="2552"/>
                    <a:pt x="817" y="2524"/>
                    <a:pt x="780" y="2524"/>
                  </a:cubicBezTo>
                  <a:close/>
                  <a:moveTo>
                    <a:pt x="1244" y="2524"/>
                  </a:moveTo>
                  <a:cubicBezTo>
                    <a:pt x="1216" y="2524"/>
                    <a:pt x="1188" y="2552"/>
                    <a:pt x="1188" y="2580"/>
                  </a:cubicBezTo>
                  <a:cubicBezTo>
                    <a:pt x="1188" y="2617"/>
                    <a:pt x="1216" y="2635"/>
                    <a:pt x="1244" y="2635"/>
                  </a:cubicBezTo>
                  <a:lnTo>
                    <a:pt x="1708" y="2635"/>
                  </a:lnTo>
                  <a:cubicBezTo>
                    <a:pt x="1745" y="2635"/>
                    <a:pt x="1773" y="2617"/>
                    <a:pt x="1773" y="2580"/>
                  </a:cubicBezTo>
                  <a:cubicBezTo>
                    <a:pt x="1773" y="2552"/>
                    <a:pt x="1745" y="2524"/>
                    <a:pt x="1708" y="2524"/>
                  </a:cubicBezTo>
                  <a:close/>
                  <a:moveTo>
                    <a:pt x="2171" y="2524"/>
                  </a:moveTo>
                  <a:cubicBezTo>
                    <a:pt x="2144" y="2524"/>
                    <a:pt x="2116" y="2552"/>
                    <a:pt x="2116" y="2580"/>
                  </a:cubicBezTo>
                  <a:cubicBezTo>
                    <a:pt x="2116" y="2617"/>
                    <a:pt x="2144" y="2635"/>
                    <a:pt x="2171" y="2635"/>
                  </a:cubicBezTo>
                  <a:lnTo>
                    <a:pt x="2635" y="2635"/>
                  </a:lnTo>
                  <a:cubicBezTo>
                    <a:pt x="2672" y="2635"/>
                    <a:pt x="2700" y="2617"/>
                    <a:pt x="2700" y="2580"/>
                  </a:cubicBezTo>
                  <a:cubicBezTo>
                    <a:pt x="2700" y="2552"/>
                    <a:pt x="2672" y="2524"/>
                    <a:pt x="2635" y="2524"/>
                  </a:cubicBezTo>
                  <a:close/>
                  <a:moveTo>
                    <a:pt x="3099" y="2524"/>
                  </a:moveTo>
                  <a:cubicBezTo>
                    <a:pt x="3071" y="2524"/>
                    <a:pt x="3043" y="2552"/>
                    <a:pt x="3043" y="2580"/>
                  </a:cubicBezTo>
                  <a:cubicBezTo>
                    <a:pt x="3043" y="2617"/>
                    <a:pt x="3071" y="2635"/>
                    <a:pt x="3099" y="2635"/>
                  </a:cubicBezTo>
                  <a:lnTo>
                    <a:pt x="3563" y="2635"/>
                  </a:lnTo>
                  <a:cubicBezTo>
                    <a:pt x="3600" y="2635"/>
                    <a:pt x="3628" y="2617"/>
                    <a:pt x="3628" y="2580"/>
                  </a:cubicBezTo>
                  <a:cubicBezTo>
                    <a:pt x="3628" y="2552"/>
                    <a:pt x="3600" y="2524"/>
                    <a:pt x="3563" y="2524"/>
                  </a:cubicBezTo>
                  <a:close/>
                  <a:moveTo>
                    <a:pt x="4027" y="2524"/>
                  </a:moveTo>
                  <a:cubicBezTo>
                    <a:pt x="3999" y="2524"/>
                    <a:pt x="3971" y="2552"/>
                    <a:pt x="3971" y="2580"/>
                  </a:cubicBezTo>
                  <a:cubicBezTo>
                    <a:pt x="3971" y="2617"/>
                    <a:pt x="3999" y="2635"/>
                    <a:pt x="4027" y="2635"/>
                  </a:cubicBezTo>
                  <a:lnTo>
                    <a:pt x="4491" y="2635"/>
                  </a:lnTo>
                  <a:cubicBezTo>
                    <a:pt x="4528" y="2635"/>
                    <a:pt x="4556" y="2617"/>
                    <a:pt x="4556" y="2580"/>
                  </a:cubicBezTo>
                  <a:cubicBezTo>
                    <a:pt x="4556" y="2552"/>
                    <a:pt x="4528" y="2524"/>
                    <a:pt x="4491" y="2524"/>
                  </a:cubicBezTo>
                  <a:close/>
                  <a:moveTo>
                    <a:pt x="4954" y="2524"/>
                  </a:moveTo>
                  <a:cubicBezTo>
                    <a:pt x="4927" y="2524"/>
                    <a:pt x="4899" y="2552"/>
                    <a:pt x="4899" y="2580"/>
                  </a:cubicBezTo>
                  <a:cubicBezTo>
                    <a:pt x="4899" y="2617"/>
                    <a:pt x="4927" y="2635"/>
                    <a:pt x="4954" y="2635"/>
                  </a:cubicBezTo>
                  <a:lnTo>
                    <a:pt x="5418" y="2635"/>
                  </a:lnTo>
                  <a:cubicBezTo>
                    <a:pt x="5455" y="2635"/>
                    <a:pt x="5483" y="2617"/>
                    <a:pt x="5483" y="2580"/>
                  </a:cubicBezTo>
                  <a:cubicBezTo>
                    <a:pt x="5483" y="2552"/>
                    <a:pt x="5455" y="2524"/>
                    <a:pt x="5418" y="252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4"/>
            <p:cNvSpPr/>
            <p:nvPr/>
          </p:nvSpPr>
          <p:spPr>
            <a:xfrm>
              <a:off x="6048099" y="1992822"/>
              <a:ext cx="6608" cy="77235"/>
            </a:xfrm>
            <a:custGeom>
              <a:rect b="b" l="l" r="r" t="t"/>
              <a:pathLst>
                <a:path extrusionOk="0" h="1309" w="112">
                  <a:moveTo>
                    <a:pt x="56" y="1"/>
                  </a:moveTo>
                  <a:cubicBezTo>
                    <a:pt x="28" y="1"/>
                    <a:pt x="0" y="29"/>
                    <a:pt x="0" y="66"/>
                  </a:cubicBezTo>
                  <a:lnTo>
                    <a:pt x="0" y="326"/>
                  </a:lnTo>
                  <a:cubicBezTo>
                    <a:pt x="0" y="353"/>
                    <a:pt x="28" y="381"/>
                    <a:pt x="56" y="381"/>
                  </a:cubicBezTo>
                  <a:cubicBezTo>
                    <a:pt x="93" y="381"/>
                    <a:pt x="112" y="353"/>
                    <a:pt x="112" y="326"/>
                  </a:cubicBezTo>
                  <a:lnTo>
                    <a:pt x="112" y="66"/>
                  </a:lnTo>
                  <a:cubicBezTo>
                    <a:pt x="112" y="29"/>
                    <a:pt x="93" y="1"/>
                    <a:pt x="56" y="1"/>
                  </a:cubicBezTo>
                  <a:close/>
                  <a:moveTo>
                    <a:pt x="56" y="734"/>
                  </a:moveTo>
                  <a:cubicBezTo>
                    <a:pt x="28" y="734"/>
                    <a:pt x="0" y="752"/>
                    <a:pt x="0" y="789"/>
                  </a:cubicBezTo>
                  <a:lnTo>
                    <a:pt x="0" y="1253"/>
                  </a:lnTo>
                  <a:cubicBezTo>
                    <a:pt x="0" y="1281"/>
                    <a:pt x="28" y="1309"/>
                    <a:pt x="56" y="1309"/>
                  </a:cubicBezTo>
                  <a:cubicBezTo>
                    <a:pt x="93" y="1309"/>
                    <a:pt x="112" y="1281"/>
                    <a:pt x="112" y="1253"/>
                  </a:cubicBezTo>
                  <a:lnTo>
                    <a:pt x="112" y="789"/>
                  </a:lnTo>
                  <a:cubicBezTo>
                    <a:pt x="112" y="752"/>
                    <a:pt x="93" y="734"/>
                    <a:pt x="56" y="7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4"/>
            <p:cNvSpPr/>
            <p:nvPr/>
          </p:nvSpPr>
          <p:spPr>
            <a:xfrm>
              <a:off x="6344236" y="1821005"/>
              <a:ext cx="327350" cy="131400"/>
            </a:xfrm>
            <a:custGeom>
              <a:rect b="b" l="l" r="r" t="t"/>
              <a:pathLst>
                <a:path extrusionOk="0" h="2227" w="5548">
                  <a:moveTo>
                    <a:pt x="56" y="0"/>
                  </a:moveTo>
                  <a:cubicBezTo>
                    <a:pt x="28" y="0"/>
                    <a:pt x="0" y="28"/>
                    <a:pt x="0" y="56"/>
                  </a:cubicBezTo>
                  <a:cubicBezTo>
                    <a:pt x="0" y="93"/>
                    <a:pt x="28" y="111"/>
                    <a:pt x="56" y="111"/>
                  </a:cubicBezTo>
                  <a:lnTo>
                    <a:pt x="520" y="111"/>
                  </a:lnTo>
                  <a:cubicBezTo>
                    <a:pt x="557" y="111"/>
                    <a:pt x="585" y="93"/>
                    <a:pt x="585" y="56"/>
                  </a:cubicBezTo>
                  <a:cubicBezTo>
                    <a:pt x="585" y="28"/>
                    <a:pt x="557" y="0"/>
                    <a:pt x="520" y="0"/>
                  </a:cubicBezTo>
                  <a:close/>
                  <a:moveTo>
                    <a:pt x="983" y="0"/>
                  </a:moveTo>
                  <a:cubicBezTo>
                    <a:pt x="956" y="0"/>
                    <a:pt x="928" y="28"/>
                    <a:pt x="928" y="56"/>
                  </a:cubicBezTo>
                  <a:cubicBezTo>
                    <a:pt x="928" y="93"/>
                    <a:pt x="956" y="111"/>
                    <a:pt x="983" y="111"/>
                  </a:cubicBezTo>
                  <a:lnTo>
                    <a:pt x="1447" y="111"/>
                  </a:lnTo>
                  <a:cubicBezTo>
                    <a:pt x="1484" y="111"/>
                    <a:pt x="1512" y="93"/>
                    <a:pt x="1512" y="56"/>
                  </a:cubicBezTo>
                  <a:cubicBezTo>
                    <a:pt x="1512" y="28"/>
                    <a:pt x="1484" y="0"/>
                    <a:pt x="1447" y="0"/>
                  </a:cubicBezTo>
                  <a:close/>
                  <a:moveTo>
                    <a:pt x="1911" y="0"/>
                  </a:moveTo>
                  <a:cubicBezTo>
                    <a:pt x="1883" y="0"/>
                    <a:pt x="1855" y="28"/>
                    <a:pt x="1855" y="56"/>
                  </a:cubicBezTo>
                  <a:cubicBezTo>
                    <a:pt x="1855" y="93"/>
                    <a:pt x="1883" y="111"/>
                    <a:pt x="1911" y="111"/>
                  </a:cubicBezTo>
                  <a:lnTo>
                    <a:pt x="2375" y="111"/>
                  </a:lnTo>
                  <a:cubicBezTo>
                    <a:pt x="2412" y="111"/>
                    <a:pt x="2440" y="93"/>
                    <a:pt x="2440" y="56"/>
                  </a:cubicBezTo>
                  <a:cubicBezTo>
                    <a:pt x="2440" y="28"/>
                    <a:pt x="2412" y="0"/>
                    <a:pt x="2375" y="0"/>
                  </a:cubicBezTo>
                  <a:close/>
                  <a:moveTo>
                    <a:pt x="2839" y="0"/>
                  </a:moveTo>
                  <a:cubicBezTo>
                    <a:pt x="2811" y="0"/>
                    <a:pt x="2783" y="28"/>
                    <a:pt x="2783" y="56"/>
                  </a:cubicBezTo>
                  <a:cubicBezTo>
                    <a:pt x="2783" y="93"/>
                    <a:pt x="2811" y="111"/>
                    <a:pt x="2839" y="111"/>
                  </a:cubicBezTo>
                  <a:lnTo>
                    <a:pt x="3303" y="111"/>
                  </a:lnTo>
                  <a:cubicBezTo>
                    <a:pt x="3340" y="111"/>
                    <a:pt x="3368" y="93"/>
                    <a:pt x="3368" y="56"/>
                  </a:cubicBezTo>
                  <a:cubicBezTo>
                    <a:pt x="3368" y="28"/>
                    <a:pt x="3340" y="0"/>
                    <a:pt x="3303" y="0"/>
                  </a:cubicBezTo>
                  <a:close/>
                  <a:moveTo>
                    <a:pt x="3766" y="0"/>
                  </a:moveTo>
                  <a:cubicBezTo>
                    <a:pt x="3739" y="0"/>
                    <a:pt x="3711" y="19"/>
                    <a:pt x="3711" y="56"/>
                  </a:cubicBezTo>
                  <a:cubicBezTo>
                    <a:pt x="3711" y="93"/>
                    <a:pt x="3739" y="111"/>
                    <a:pt x="3766" y="111"/>
                  </a:cubicBezTo>
                  <a:lnTo>
                    <a:pt x="3850" y="111"/>
                  </a:lnTo>
                  <a:lnTo>
                    <a:pt x="3850" y="380"/>
                  </a:lnTo>
                  <a:cubicBezTo>
                    <a:pt x="3850" y="418"/>
                    <a:pt x="3878" y="436"/>
                    <a:pt x="3906" y="436"/>
                  </a:cubicBezTo>
                  <a:cubicBezTo>
                    <a:pt x="3943" y="436"/>
                    <a:pt x="3971" y="418"/>
                    <a:pt x="3971" y="380"/>
                  </a:cubicBezTo>
                  <a:lnTo>
                    <a:pt x="3971" y="56"/>
                  </a:lnTo>
                  <a:cubicBezTo>
                    <a:pt x="3971" y="19"/>
                    <a:pt x="3943" y="0"/>
                    <a:pt x="3906" y="0"/>
                  </a:cubicBezTo>
                  <a:close/>
                  <a:moveTo>
                    <a:pt x="3906" y="789"/>
                  </a:moveTo>
                  <a:cubicBezTo>
                    <a:pt x="3878" y="789"/>
                    <a:pt x="3850" y="816"/>
                    <a:pt x="3850" y="844"/>
                  </a:cubicBezTo>
                  <a:lnTo>
                    <a:pt x="3850" y="1308"/>
                  </a:lnTo>
                  <a:cubicBezTo>
                    <a:pt x="3850" y="1345"/>
                    <a:pt x="3878" y="1364"/>
                    <a:pt x="3906" y="1364"/>
                  </a:cubicBezTo>
                  <a:cubicBezTo>
                    <a:pt x="3943" y="1364"/>
                    <a:pt x="3971" y="1345"/>
                    <a:pt x="3971" y="1308"/>
                  </a:cubicBezTo>
                  <a:lnTo>
                    <a:pt x="3971" y="844"/>
                  </a:lnTo>
                  <a:cubicBezTo>
                    <a:pt x="3971" y="816"/>
                    <a:pt x="3943" y="789"/>
                    <a:pt x="3906" y="789"/>
                  </a:cubicBezTo>
                  <a:close/>
                  <a:moveTo>
                    <a:pt x="3906" y="1716"/>
                  </a:moveTo>
                  <a:cubicBezTo>
                    <a:pt x="3878" y="1716"/>
                    <a:pt x="3850" y="1744"/>
                    <a:pt x="3850" y="1772"/>
                  </a:cubicBezTo>
                  <a:lnTo>
                    <a:pt x="3850" y="2162"/>
                  </a:lnTo>
                  <a:cubicBezTo>
                    <a:pt x="3850" y="2199"/>
                    <a:pt x="3878" y="2227"/>
                    <a:pt x="3906" y="2227"/>
                  </a:cubicBezTo>
                  <a:lnTo>
                    <a:pt x="3980" y="2227"/>
                  </a:lnTo>
                  <a:cubicBezTo>
                    <a:pt x="4017" y="2227"/>
                    <a:pt x="4035" y="2199"/>
                    <a:pt x="4035" y="2162"/>
                  </a:cubicBezTo>
                  <a:cubicBezTo>
                    <a:pt x="4035" y="2134"/>
                    <a:pt x="4017" y="2106"/>
                    <a:pt x="3980" y="2106"/>
                  </a:cubicBezTo>
                  <a:lnTo>
                    <a:pt x="3971" y="2106"/>
                  </a:lnTo>
                  <a:lnTo>
                    <a:pt x="3971" y="1772"/>
                  </a:lnTo>
                  <a:cubicBezTo>
                    <a:pt x="3971" y="1744"/>
                    <a:pt x="3943" y="1716"/>
                    <a:pt x="3906" y="1716"/>
                  </a:cubicBezTo>
                  <a:close/>
                  <a:moveTo>
                    <a:pt x="4444" y="2106"/>
                  </a:moveTo>
                  <a:cubicBezTo>
                    <a:pt x="4416" y="2106"/>
                    <a:pt x="4388" y="2134"/>
                    <a:pt x="4388" y="2162"/>
                  </a:cubicBezTo>
                  <a:cubicBezTo>
                    <a:pt x="4388" y="2199"/>
                    <a:pt x="4416" y="2227"/>
                    <a:pt x="4444" y="2227"/>
                  </a:cubicBezTo>
                  <a:lnTo>
                    <a:pt x="4907" y="2227"/>
                  </a:lnTo>
                  <a:cubicBezTo>
                    <a:pt x="4945" y="2227"/>
                    <a:pt x="4963" y="2199"/>
                    <a:pt x="4963" y="2162"/>
                  </a:cubicBezTo>
                  <a:cubicBezTo>
                    <a:pt x="4963" y="2134"/>
                    <a:pt x="4945" y="2106"/>
                    <a:pt x="4907" y="2106"/>
                  </a:cubicBezTo>
                  <a:close/>
                  <a:moveTo>
                    <a:pt x="5371" y="2106"/>
                  </a:moveTo>
                  <a:cubicBezTo>
                    <a:pt x="5343" y="2106"/>
                    <a:pt x="5316" y="2134"/>
                    <a:pt x="5316" y="2162"/>
                  </a:cubicBezTo>
                  <a:cubicBezTo>
                    <a:pt x="5316" y="2199"/>
                    <a:pt x="5343" y="2227"/>
                    <a:pt x="5371" y="2227"/>
                  </a:cubicBezTo>
                  <a:lnTo>
                    <a:pt x="5492" y="2227"/>
                  </a:lnTo>
                  <a:cubicBezTo>
                    <a:pt x="5520" y="2227"/>
                    <a:pt x="5548" y="2199"/>
                    <a:pt x="5548" y="2162"/>
                  </a:cubicBezTo>
                  <a:cubicBezTo>
                    <a:pt x="5548" y="2134"/>
                    <a:pt x="5520" y="2106"/>
                    <a:pt x="5492" y="21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4"/>
            <p:cNvSpPr/>
            <p:nvPr/>
          </p:nvSpPr>
          <p:spPr>
            <a:xfrm>
              <a:off x="7379802" y="2174552"/>
              <a:ext cx="423171" cy="165917"/>
            </a:xfrm>
            <a:custGeom>
              <a:rect b="b" l="l" r="r" t="t"/>
              <a:pathLst>
                <a:path extrusionOk="0" h="2812" w="7172">
                  <a:moveTo>
                    <a:pt x="56" y="1"/>
                  </a:moveTo>
                  <a:cubicBezTo>
                    <a:pt x="28" y="1"/>
                    <a:pt x="1" y="29"/>
                    <a:pt x="1" y="66"/>
                  </a:cubicBezTo>
                  <a:cubicBezTo>
                    <a:pt x="1" y="94"/>
                    <a:pt x="28" y="121"/>
                    <a:pt x="56" y="121"/>
                  </a:cubicBezTo>
                  <a:lnTo>
                    <a:pt x="520" y="121"/>
                  </a:lnTo>
                  <a:cubicBezTo>
                    <a:pt x="557" y="121"/>
                    <a:pt x="576" y="94"/>
                    <a:pt x="576" y="66"/>
                  </a:cubicBezTo>
                  <a:cubicBezTo>
                    <a:pt x="576" y="29"/>
                    <a:pt x="557" y="1"/>
                    <a:pt x="520" y="1"/>
                  </a:cubicBezTo>
                  <a:close/>
                  <a:moveTo>
                    <a:pt x="984" y="1"/>
                  </a:moveTo>
                  <a:cubicBezTo>
                    <a:pt x="956" y="1"/>
                    <a:pt x="928" y="29"/>
                    <a:pt x="928" y="66"/>
                  </a:cubicBezTo>
                  <a:cubicBezTo>
                    <a:pt x="928" y="94"/>
                    <a:pt x="956" y="121"/>
                    <a:pt x="984" y="121"/>
                  </a:cubicBezTo>
                  <a:lnTo>
                    <a:pt x="1448" y="121"/>
                  </a:lnTo>
                  <a:cubicBezTo>
                    <a:pt x="1485" y="121"/>
                    <a:pt x="1503" y="94"/>
                    <a:pt x="1503" y="66"/>
                  </a:cubicBezTo>
                  <a:cubicBezTo>
                    <a:pt x="1503" y="29"/>
                    <a:pt x="1485" y="1"/>
                    <a:pt x="1448" y="1"/>
                  </a:cubicBezTo>
                  <a:close/>
                  <a:moveTo>
                    <a:pt x="1912" y="1"/>
                  </a:moveTo>
                  <a:cubicBezTo>
                    <a:pt x="1875" y="1"/>
                    <a:pt x="1856" y="29"/>
                    <a:pt x="1856" y="66"/>
                  </a:cubicBezTo>
                  <a:cubicBezTo>
                    <a:pt x="1856" y="94"/>
                    <a:pt x="1875" y="121"/>
                    <a:pt x="1912" y="121"/>
                  </a:cubicBezTo>
                  <a:lnTo>
                    <a:pt x="2264" y="121"/>
                  </a:lnTo>
                  <a:cubicBezTo>
                    <a:pt x="2273" y="149"/>
                    <a:pt x="2301" y="168"/>
                    <a:pt x="2329" y="168"/>
                  </a:cubicBezTo>
                  <a:cubicBezTo>
                    <a:pt x="2357" y="168"/>
                    <a:pt x="2385" y="149"/>
                    <a:pt x="2385" y="112"/>
                  </a:cubicBezTo>
                  <a:lnTo>
                    <a:pt x="2385" y="66"/>
                  </a:lnTo>
                  <a:cubicBezTo>
                    <a:pt x="2385" y="29"/>
                    <a:pt x="2357" y="1"/>
                    <a:pt x="2329" y="1"/>
                  </a:cubicBezTo>
                  <a:close/>
                  <a:moveTo>
                    <a:pt x="2329" y="520"/>
                  </a:moveTo>
                  <a:cubicBezTo>
                    <a:pt x="2292" y="520"/>
                    <a:pt x="2264" y="548"/>
                    <a:pt x="2264" y="576"/>
                  </a:cubicBezTo>
                  <a:lnTo>
                    <a:pt x="2264" y="1040"/>
                  </a:lnTo>
                  <a:cubicBezTo>
                    <a:pt x="2264" y="1068"/>
                    <a:pt x="2292" y="1095"/>
                    <a:pt x="2329" y="1095"/>
                  </a:cubicBezTo>
                  <a:cubicBezTo>
                    <a:pt x="2357" y="1095"/>
                    <a:pt x="2385" y="1077"/>
                    <a:pt x="2385" y="1040"/>
                  </a:cubicBezTo>
                  <a:lnTo>
                    <a:pt x="2385" y="576"/>
                  </a:lnTo>
                  <a:cubicBezTo>
                    <a:pt x="2385" y="548"/>
                    <a:pt x="2357" y="520"/>
                    <a:pt x="2329" y="520"/>
                  </a:cubicBezTo>
                  <a:close/>
                  <a:moveTo>
                    <a:pt x="2329" y="1448"/>
                  </a:moveTo>
                  <a:cubicBezTo>
                    <a:pt x="2292" y="1448"/>
                    <a:pt x="2264" y="1476"/>
                    <a:pt x="2264" y="1504"/>
                  </a:cubicBezTo>
                  <a:lnTo>
                    <a:pt x="2264" y="1680"/>
                  </a:lnTo>
                  <a:cubicBezTo>
                    <a:pt x="2264" y="1717"/>
                    <a:pt x="2292" y="1745"/>
                    <a:pt x="2329" y="1745"/>
                  </a:cubicBezTo>
                  <a:lnTo>
                    <a:pt x="2607" y="1745"/>
                  </a:lnTo>
                  <a:cubicBezTo>
                    <a:pt x="2644" y="1745"/>
                    <a:pt x="2672" y="1717"/>
                    <a:pt x="2672" y="1680"/>
                  </a:cubicBezTo>
                  <a:cubicBezTo>
                    <a:pt x="2672" y="1652"/>
                    <a:pt x="2644" y="1624"/>
                    <a:pt x="2607" y="1624"/>
                  </a:cubicBezTo>
                  <a:lnTo>
                    <a:pt x="2385" y="1624"/>
                  </a:lnTo>
                  <a:lnTo>
                    <a:pt x="2385" y="1504"/>
                  </a:lnTo>
                  <a:cubicBezTo>
                    <a:pt x="2385" y="1476"/>
                    <a:pt x="2357" y="1448"/>
                    <a:pt x="2329" y="1448"/>
                  </a:cubicBezTo>
                  <a:close/>
                  <a:moveTo>
                    <a:pt x="3071" y="1624"/>
                  </a:moveTo>
                  <a:cubicBezTo>
                    <a:pt x="3043" y="1624"/>
                    <a:pt x="3016" y="1652"/>
                    <a:pt x="3016" y="1680"/>
                  </a:cubicBezTo>
                  <a:cubicBezTo>
                    <a:pt x="3016" y="1717"/>
                    <a:pt x="3043" y="1745"/>
                    <a:pt x="3071" y="1745"/>
                  </a:cubicBezTo>
                  <a:lnTo>
                    <a:pt x="3535" y="1745"/>
                  </a:lnTo>
                  <a:cubicBezTo>
                    <a:pt x="3572" y="1745"/>
                    <a:pt x="3600" y="1717"/>
                    <a:pt x="3600" y="1680"/>
                  </a:cubicBezTo>
                  <a:cubicBezTo>
                    <a:pt x="3600" y="1652"/>
                    <a:pt x="3572" y="1624"/>
                    <a:pt x="3535" y="1624"/>
                  </a:cubicBezTo>
                  <a:close/>
                  <a:moveTo>
                    <a:pt x="3999" y="1624"/>
                  </a:moveTo>
                  <a:cubicBezTo>
                    <a:pt x="3971" y="1624"/>
                    <a:pt x="3943" y="1652"/>
                    <a:pt x="3943" y="1680"/>
                  </a:cubicBezTo>
                  <a:cubicBezTo>
                    <a:pt x="3943" y="1717"/>
                    <a:pt x="3971" y="1745"/>
                    <a:pt x="3999" y="1745"/>
                  </a:cubicBezTo>
                  <a:lnTo>
                    <a:pt x="4463" y="1745"/>
                  </a:lnTo>
                  <a:cubicBezTo>
                    <a:pt x="4500" y="1745"/>
                    <a:pt x="4528" y="1717"/>
                    <a:pt x="4528" y="1680"/>
                  </a:cubicBezTo>
                  <a:cubicBezTo>
                    <a:pt x="4528" y="1652"/>
                    <a:pt x="4500" y="1624"/>
                    <a:pt x="4463" y="1624"/>
                  </a:cubicBezTo>
                  <a:close/>
                  <a:moveTo>
                    <a:pt x="4927" y="1624"/>
                  </a:moveTo>
                  <a:cubicBezTo>
                    <a:pt x="4899" y="1624"/>
                    <a:pt x="4871" y="1652"/>
                    <a:pt x="4871" y="1680"/>
                  </a:cubicBezTo>
                  <a:cubicBezTo>
                    <a:pt x="4871" y="1717"/>
                    <a:pt x="4899" y="1745"/>
                    <a:pt x="4927" y="1745"/>
                  </a:cubicBezTo>
                  <a:lnTo>
                    <a:pt x="5390" y="1745"/>
                  </a:lnTo>
                  <a:cubicBezTo>
                    <a:pt x="5427" y="1745"/>
                    <a:pt x="5455" y="1717"/>
                    <a:pt x="5455" y="1680"/>
                  </a:cubicBezTo>
                  <a:cubicBezTo>
                    <a:pt x="5455" y="1652"/>
                    <a:pt x="5427" y="1624"/>
                    <a:pt x="5390" y="1624"/>
                  </a:cubicBezTo>
                  <a:close/>
                  <a:moveTo>
                    <a:pt x="5854" y="1624"/>
                  </a:moveTo>
                  <a:cubicBezTo>
                    <a:pt x="5826" y="1624"/>
                    <a:pt x="5799" y="1652"/>
                    <a:pt x="5799" y="1680"/>
                  </a:cubicBezTo>
                  <a:cubicBezTo>
                    <a:pt x="5799" y="1717"/>
                    <a:pt x="5826" y="1745"/>
                    <a:pt x="5854" y="1745"/>
                  </a:cubicBezTo>
                  <a:lnTo>
                    <a:pt x="6318" y="1745"/>
                  </a:lnTo>
                  <a:cubicBezTo>
                    <a:pt x="6355" y="1745"/>
                    <a:pt x="6383" y="1717"/>
                    <a:pt x="6383" y="1680"/>
                  </a:cubicBezTo>
                  <a:cubicBezTo>
                    <a:pt x="6383" y="1652"/>
                    <a:pt x="6355" y="1624"/>
                    <a:pt x="6318" y="1624"/>
                  </a:cubicBezTo>
                  <a:close/>
                  <a:moveTo>
                    <a:pt x="6782" y="1624"/>
                  </a:moveTo>
                  <a:cubicBezTo>
                    <a:pt x="6754" y="1624"/>
                    <a:pt x="6726" y="1652"/>
                    <a:pt x="6726" y="1689"/>
                  </a:cubicBezTo>
                  <a:cubicBezTo>
                    <a:pt x="6726" y="1717"/>
                    <a:pt x="6754" y="1745"/>
                    <a:pt x="6782" y="1745"/>
                  </a:cubicBezTo>
                  <a:lnTo>
                    <a:pt x="7051" y="1745"/>
                  </a:lnTo>
                  <a:lnTo>
                    <a:pt x="7051" y="1828"/>
                  </a:lnTo>
                  <a:cubicBezTo>
                    <a:pt x="7051" y="1856"/>
                    <a:pt x="7079" y="1884"/>
                    <a:pt x="7107" y="1884"/>
                  </a:cubicBezTo>
                  <a:cubicBezTo>
                    <a:pt x="7144" y="1884"/>
                    <a:pt x="7172" y="1856"/>
                    <a:pt x="7172" y="1828"/>
                  </a:cubicBezTo>
                  <a:lnTo>
                    <a:pt x="7172" y="1689"/>
                  </a:lnTo>
                  <a:cubicBezTo>
                    <a:pt x="7172" y="1652"/>
                    <a:pt x="7144" y="1624"/>
                    <a:pt x="7107" y="1624"/>
                  </a:cubicBezTo>
                  <a:close/>
                  <a:moveTo>
                    <a:pt x="7107" y="2227"/>
                  </a:moveTo>
                  <a:cubicBezTo>
                    <a:pt x="7079" y="2227"/>
                    <a:pt x="7051" y="2255"/>
                    <a:pt x="7051" y="2292"/>
                  </a:cubicBezTo>
                  <a:lnTo>
                    <a:pt x="7051" y="2756"/>
                  </a:lnTo>
                  <a:cubicBezTo>
                    <a:pt x="7051" y="2784"/>
                    <a:pt x="7079" y="2812"/>
                    <a:pt x="7107" y="2812"/>
                  </a:cubicBezTo>
                  <a:cubicBezTo>
                    <a:pt x="7144" y="2812"/>
                    <a:pt x="7172" y="2784"/>
                    <a:pt x="7172" y="2756"/>
                  </a:cubicBezTo>
                  <a:lnTo>
                    <a:pt x="7172" y="2292"/>
                  </a:lnTo>
                  <a:cubicBezTo>
                    <a:pt x="7172" y="2255"/>
                    <a:pt x="7144" y="2227"/>
                    <a:pt x="7107" y="22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4"/>
            <p:cNvSpPr/>
            <p:nvPr/>
          </p:nvSpPr>
          <p:spPr>
            <a:xfrm>
              <a:off x="7580708" y="2958941"/>
              <a:ext cx="85437" cy="160430"/>
            </a:xfrm>
            <a:custGeom>
              <a:rect b="b" l="l" r="r" t="t"/>
              <a:pathLst>
                <a:path extrusionOk="0" h="2719" w="1448">
                  <a:moveTo>
                    <a:pt x="1392" y="0"/>
                  </a:moveTo>
                  <a:cubicBezTo>
                    <a:pt x="1364" y="0"/>
                    <a:pt x="1336" y="28"/>
                    <a:pt x="1336" y="65"/>
                  </a:cubicBezTo>
                  <a:lnTo>
                    <a:pt x="1336" y="529"/>
                  </a:lnTo>
                  <a:cubicBezTo>
                    <a:pt x="1336" y="557"/>
                    <a:pt x="1364" y="585"/>
                    <a:pt x="1392" y="585"/>
                  </a:cubicBezTo>
                  <a:cubicBezTo>
                    <a:pt x="1429" y="585"/>
                    <a:pt x="1447" y="557"/>
                    <a:pt x="1447" y="529"/>
                  </a:cubicBezTo>
                  <a:lnTo>
                    <a:pt x="1447" y="65"/>
                  </a:lnTo>
                  <a:cubicBezTo>
                    <a:pt x="1447" y="28"/>
                    <a:pt x="1429" y="0"/>
                    <a:pt x="1392" y="0"/>
                  </a:cubicBezTo>
                  <a:close/>
                  <a:moveTo>
                    <a:pt x="1392" y="928"/>
                  </a:moveTo>
                  <a:cubicBezTo>
                    <a:pt x="1364" y="928"/>
                    <a:pt x="1336" y="956"/>
                    <a:pt x="1336" y="993"/>
                  </a:cubicBezTo>
                  <a:lnTo>
                    <a:pt x="1336" y="1457"/>
                  </a:lnTo>
                  <a:cubicBezTo>
                    <a:pt x="1336" y="1485"/>
                    <a:pt x="1364" y="1512"/>
                    <a:pt x="1392" y="1512"/>
                  </a:cubicBezTo>
                  <a:cubicBezTo>
                    <a:pt x="1429" y="1512"/>
                    <a:pt x="1447" y="1485"/>
                    <a:pt x="1447" y="1457"/>
                  </a:cubicBezTo>
                  <a:lnTo>
                    <a:pt x="1447" y="993"/>
                  </a:lnTo>
                  <a:cubicBezTo>
                    <a:pt x="1447" y="956"/>
                    <a:pt x="1429" y="928"/>
                    <a:pt x="1392" y="928"/>
                  </a:cubicBezTo>
                  <a:close/>
                  <a:moveTo>
                    <a:pt x="520" y="1447"/>
                  </a:moveTo>
                  <a:cubicBezTo>
                    <a:pt x="483" y="1447"/>
                    <a:pt x="455" y="1475"/>
                    <a:pt x="455" y="1503"/>
                  </a:cubicBezTo>
                  <a:cubicBezTo>
                    <a:pt x="455" y="1540"/>
                    <a:pt x="483" y="1559"/>
                    <a:pt x="520" y="1559"/>
                  </a:cubicBezTo>
                  <a:lnTo>
                    <a:pt x="983" y="1559"/>
                  </a:lnTo>
                  <a:cubicBezTo>
                    <a:pt x="1011" y="1559"/>
                    <a:pt x="1039" y="1540"/>
                    <a:pt x="1039" y="1503"/>
                  </a:cubicBezTo>
                  <a:cubicBezTo>
                    <a:pt x="1039" y="1475"/>
                    <a:pt x="1011" y="1447"/>
                    <a:pt x="983" y="1447"/>
                  </a:cubicBezTo>
                  <a:close/>
                  <a:moveTo>
                    <a:pt x="56" y="1447"/>
                  </a:moveTo>
                  <a:cubicBezTo>
                    <a:pt x="28" y="1447"/>
                    <a:pt x="0" y="1475"/>
                    <a:pt x="0" y="1503"/>
                  </a:cubicBezTo>
                  <a:lnTo>
                    <a:pt x="0" y="1967"/>
                  </a:lnTo>
                  <a:cubicBezTo>
                    <a:pt x="0" y="2004"/>
                    <a:pt x="28" y="2032"/>
                    <a:pt x="56" y="2032"/>
                  </a:cubicBezTo>
                  <a:cubicBezTo>
                    <a:pt x="93" y="2032"/>
                    <a:pt x="111" y="2004"/>
                    <a:pt x="111" y="1967"/>
                  </a:cubicBezTo>
                  <a:lnTo>
                    <a:pt x="111" y="1503"/>
                  </a:lnTo>
                  <a:cubicBezTo>
                    <a:pt x="111" y="1475"/>
                    <a:pt x="93" y="1447"/>
                    <a:pt x="56" y="1447"/>
                  </a:cubicBezTo>
                  <a:close/>
                  <a:moveTo>
                    <a:pt x="56" y="2375"/>
                  </a:moveTo>
                  <a:cubicBezTo>
                    <a:pt x="28" y="2375"/>
                    <a:pt x="0" y="2403"/>
                    <a:pt x="0" y="2431"/>
                  </a:cubicBezTo>
                  <a:lnTo>
                    <a:pt x="0" y="2653"/>
                  </a:lnTo>
                  <a:cubicBezTo>
                    <a:pt x="0" y="2690"/>
                    <a:pt x="28" y="2718"/>
                    <a:pt x="56" y="2718"/>
                  </a:cubicBezTo>
                  <a:cubicBezTo>
                    <a:pt x="93" y="2718"/>
                    <a:pt x="111" y="2690"/>
                    <a:pt x="111" y="2653"/>
                  </a:cubicBezTo>
                  <a:lnTo>
                    <a:pt x="111" y="2431"/>
                  </a:lnTo>
                  <a:cubicBezTo>
                    <a:pt x="111" y="2403"/>
                    <a:pt x="93" y="2375"/>
                    <a:pt x="56" y="23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4"/>
            <p:cNvSpPr/>
            <p:nvPr/>
          </p:nvSpPr>
          <p:spPr>
            <a:xfrm>
              <a:off x="8240247" y="1261064"/>
              <a:ext cx="108448" cy="108389"/>
            </a:xfrm>
            <a:custGeom>
              <a:rect b="b" l="l" r="r" t="t"/>
              <a:pathLst>
                <a:path extrusionOk="0" h="1837" w="1838">
                  <a:moveTo>
                    <a:pt x="928" y="186"/>
                  </a:moveTo>
                  <a:lnTo>
                    <a:pt x="1179" y="649"/>
                  </a:lnTo>
                  <a:cubicBezTo>
                    <a:pt x="1179" y="659"/>
                    <a:pt x="1188" y="659"/>
                    <a:pt x="1197" y="668"/>
                  </a:cubicBezTo>
                  <a:lnTo>
                    <a:pt x="1661" y="928"/>
                  </a:lnTo>
                  <a:lnTo>
                    <a:pt x="1197" y="1178"/>
                  </a:lnTo>
                  <a:cubicBezTo>
                    <a:pt x="1188" y="1178"/>
                    <a:pt x="1179" y="1188"/>
                    <a:pt x="1179" y="1197"/>
                  </a:cubicBezTo>
                  <a:lnTo>
                    <a:pt x="919" y="1661"/>
                  </a:lnTo>
                  <a:lnTo>
                    <a:pt x="669" y="1197"/>
                  </a:lnTo>
                  <a:cubicBezTo>
                    <a:pt x="659" y="1188"/>
                    <a:pt x="650" y="1178"/>
                    <a:pt x="641" y="1178"/>
                  </a:cubicBezTo>
                  <a:lnTo>
                    <a:pt x="186" y="918"/>
                  </a:lnTo>
                  <a:lnTo>
                    <a:pt x="650" y="668"/>
                  </a:lnTo>
                  <a:cubicBezTo>
                    <a:pt x="659" y="659"/>
                    <a:pt x="659" y="649"/>
                    <a:pt x="669" y="640"/>
                  </a:cubicBezTo>
                  <a:lnTo>
                    <a:pt x="928" y="186"/>
                  </a:lnTo>
                  <a:close/>
                  <a:moveTo>
                    <a:pt x="928" y="0"/>
                  </a:moveTo>
                  <a:cubicBezTo>
                    <a:pt x="900" y="0"/>
                    <a:pt x="882" y="9"/>
                    <a:pt x="873" y="28"/>
                  </a:cubicBezTo>
                  <a:lnTo>
                    <a:pt x="576" y="575"/>
                  </a:lnTo>
                  <a:lnTo>
                    <a:pt x="28" y="863"/>
                  </a:lnTo>
                  <a:cubicBezTo>
                    <a:pt x="10" y="881"/>
                    <a:pt x="1" y="900"/>
                    <a:pt x="1" y="918"/>
                  </a:cubicBezTo>
                  <a:cubicBezTo>
                    <a:pt x="1" y="937"/>
                    <a:pt x="10" y="956"/>
                    <a:pt x="28" y="965"/>
                  </a:cubicBezTo>
                  <a:lnTo>
                    <a:pt x="576" y="1271"/>
                  </a:lnTo>
                  <a:lnTo>
                    <a:pt x="863" y="1809"/>
                  </a:lnTo>
                  <a:cubicBezTo>
                    <a:pt x="882" y="1828"/>
                    <a:pt x="900" y="1837"/>
                    <a:pt x="919" y="1837"/>
                  </a:cubicBezTo>
                  <a:cubicBezTo>
                    <a:pt x="938" y="1837"/>
                    <a:pt x="956" y="1828"/>
                    <a:pt x="975" y="1809"/>
                  </a:cubicBezTo>
                  <a:lnTo>
                    <a:pt x="1271" y="1271"/>
                  </a:lnTo>
                  <a:lnTo>
                    <a:pt x="1810" y="974"/>
                  </a:lnTo>
                  <a:cubicBezTo>
                    <a:pt x="1828" y="965"/>
                    <a:pt x="1837" y="946"/>
                    <a:pt x="1837" y="928"/>
                  </a:cubicBezTo>
                  <a:cubicBezTo>
                    <a:pt x="1837" y="900"/>
                    <a:pt x="1828" y="881"/>
                    <a:pt x="1810" y="872"/>
                  </a:cubicBezTo>
                  <a:lnTo>
                    <a:pt x="1271" y="575"/>
                  </a:lnTo>
                  <a:lnTo>
                    <a:pt x="975" y="28"/>
                  </a:lnTo>
                  <a:cubicBezTo>
                    <a:pt x="965" y="9"/>
                    <a:pt x="947" y="0"/>
                    <a:pt x="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4"/>
            <p:cNvSpPr/>
            <p:nvPr/>
          </p:nvSpPr>
          <p:spPr>
            <a:xfrm>
              <a:off x="6505138" y="1371577"/>
              <a:ext cx="121547" cy="121075"/>
            </a:xfrm>
            <a:custGeom>
              <a:rect b="b" l="l" r="r" t="t"/>
              <a:pathLst>
                <a:path extrusionOk="0" h="2052" w="2060">
                  <a:moveTo>
                    <a:pt x="1030" y="177"/>
                  </a:moveTo>
                  <a:lnTo>
                    <a:pt x="1318" y="715"/>
                  </a:lnTo>
                  <a:cubicBezTo>
                    <a:pt x="1327" y="725"/>
                    <a:pt x="1336" y="725"/>
                    <a:pt x="1346" y="734"/>
                  </a:cubicBezTo>
                  <a:lnTo>
                    <a:pt x="1874" y="1031"/>
                  </a:lnTo>
                  <a:lnTo>
                    <a:pt x="1346" y="1318"/>
                  </a:lnTo>
                  <a:cubicBezTo>
                    <a:pt x="1336" y="1318"/>
                    <a:pt x="1327" y="1328"/>
                    <a:pt x="1318" y="1337"/>
                  </a:cubicBezTo>
                  <a:lnTo>
                    <a:pt x="1030" y="1875"/>
                  </a:lnTo>
                  <a:lnTo>
                    <a:pt x="733" y="1337"/>
                  </a:lnTo>
                  <a:cubicBezTo>
                    <a:pt x="733" y="1328"/>
                    <a:pt x="724" y="1318"/>
                    <a:pt x="715" y="1318"/>
                  </a:cubicBezTo>
                  <a:lnTo>
                    <a:pt x="177" y="1021"/>
                  </a:lnTo>
                  <a:lnTo>
                    <a:pt x="715" y="734"/>
                  </a:lnTo>
                  <a:cubicBezTo>
                    <a:pt x="724" y="725"/>
                    <a:pt x="733" y="715"/>
                    <a:pt x="743" y="706"/>
                  </a:cubicBezTo>
                  <a:lnTo>
                    <a:pt x="1030" y="177"/>
                  </a:lnTo>
                  <a:close/>
                  <a:moveTo>
                    <a:pt x="1030" y="1"/>
                  </a:moveTo>
                  <a:cubicBezTo>
                    <a:pt x="1012" y="1"/>
                    <a:pt x="993" y="10"/>
                    <a:pt x="984" y="29"/>
                  </a:cubicBezTo>
                  <a:lnTo>
                    <a:pt x="641" y="641"/>
                  </a:lnTo>
                  <a:lnTo>
                    <a:pt x="28" y="975"/>
                  </a:lnTo>
                  <a:cubicBezTo>
                    <a:pt x="10" y="984"/>
                    <a:pt x="0" y="1003"/>
                    <a:pt x="0" y="1021"/>
                  </a:cubicBezTo>
                  <a:cubicBezTo>
                    <a:pt x="0" y="1040"/>
                    <a:pt x="10" y="1059"/>
                    <a:pt x="28" y="1077"/>
                  </a:cubicBezTo>
                  <a:lnTo>
                    <a:pt x="641" y="1411"/>
                  </a:lnTo>
                  <a:lnTo>
                    <a:pt x="975" y="2023"/>
                  </a:lnTo>
                  <a:cubicBezTo>
                    <a:pt x="984" y="2042"/>
                    <a:pt x="1002" y="2051"/>
                    <a:pt x="1030" y="2051"/>
                  </a:cubicBezTo>
                  <a:cubicBezTo>
                    <a:pt x="1049" y="2051"/>
                    <a:pt x="1067" y="2042"/>
                    <a:pt x="1077" y="2023"/>
                  </a:cubicBezTo>
                  <a:lnTo>
                    <a:pt x="1411" y="1411"/>
                  </a:lnTo>
                  <a:lnTo>
                    <a:pt x="2023" y="1077"/>
                  </a:lnTo>
                  <a:cubicBezTo>
                    <a:pt x="2041" y="1068"/>
                    <a:pt x="2060" y="1049"/>
                    <a:pt x="2060" y="1021"/>
                  </a:cubicBezTo>
                  <a:cubicBezTo>
                    <a:pt x="2060" y="1003"/>
                    <a:pt x="2041" y="984"/>
                    <a:pt x="2023" y="975"/>
                  </a:cubicBezTo>
                  <a:lnTo>
                    <a:pt x="1411" y="641"/>
                  </a:lnTo>
                  <a:lnTo>
                    <a:pt x="1086" y="29"/>
                  </a:lnTo>
                  <a:cubicBezTo>
                    <a:pt x="1067" y="10"/>
                    <a:pt x="1049" y="1"/>
                    <a:pt x="10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4"/>
            <p:cNvSpPr/>
            <p:nvPr/>
          </p:nvSpPr>
          <p:spPr>
            <a:xfrm>
              <a:off x="5489220" y="1480556"/>
              <a:ext cx="7198" cy="44370"/>
            </a:xfrm>
            <a:custGeom>
              <a:rect b="b" l="l" r="r" t="t"/>
              <a:pathLst>
                <a:path extrusionOk="0" h="752" w="122">
                  <a:moveTo>
                    <a:pt x="66" y="0"/>
                  </a:moveTo>
                  <a:cubicBezTo>
                    <a:pt x="29" y="0"/>
                    <a:pt x="1" y="28"/>
                    <a:pt x="1" y="65"/>
                  </a:cubicBezTo>
                  <a:lnTo>
                    <a:pt x="1" y="687"/>
                  </a:lnTo>
                  <a:cubicBezTo>
                    <a:pt x="1" y="724"/>
                    <a:pt x="29" y="751"/>
                    <a:pt x="66" y="751"/>
                  </a:cubicBezTo>
                  <a:cubicBezTo>
                    <a:pt x="94" y="751"/>
                    <a:pt x="122" y="724"/>
                    <a:pt x="122" y="687"/>
                  </a:cubicBezTo>
                  <a:lnTo>
                    <a:pt x="122" y="65"/>
                  </a:lnTo>
                  <a:cubicBezTo>
                    <a:pt x="122" y="28"/>
                    <a:pt x="9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4"/>
            <p:cNvSpPr/>
            <p:nvPr/>
          </p:nvSpPr>
          <p:spPr>
            <a:xfrm>
              <a:off x="5489220" y="1575787"/>
              <a:ext cx="7198" cy="44370"/>
            </a:xfrm>
            <a:custGeom>
              <a:rect b="b" l="l" r="r" t="t"/>
              <a:pathLst>
                <a:path extrusionOk="0" h="752" w="122">
                  <a:moveTo>
                    <a:pt x="66" y="0"/>
                  </a:moveTo>
                  <a:cubicBezTo>
                    <a:pt x="29" y="0"/>
                    <a:pt x="1" y="28"/>
                    <a:pt x="1" y="65"/>
                  </a:cubicBezTo>
                  <a:lnTo>
                    <a:pt x="1" y="687"/>
                  </a:lnTo>
                  <a:cubicBezTo>
                    <a:pt x="1" y="724"/>
                    <a:pt x="29" y="752"/>
                    <a:pt x="66" y="752"/>
                  </a:cubicBezTo>
                  <a:cubicBezTo>
                    <a:pt x="94" y="752"/>
                    <a:pt x="122" y="724"/>
                    <a:pt x="122" y="687"/>
                  </a:cubicBezTo>
                  <a:lnTo>
                    <a:pt x="122" y="65"/>
                  </a:lnTo>
                  <a:cubicBezTo>
                    <a:pt x="122" y="28"/>
                    <a:pt x="9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4"/>
            <p:cNvSpPr/>
            <p:nvPr/>
          </p:nvSpPr>
          <p:spPr>
            <a:xfrm>
              <a:off x="5518250" y="1546757"/>
              <a:ext cx="44370" cy="7198"/>
            </a:xfrm>
            <a:custGeom>
              <a:rect b="b" l="l" r="r" t="t"/>
              <a:pathLst>
                <a:path extrusionOk="0" h="122" w="752">
                  <a:moveTo>
                    <a:pt x="66" y="1"/>
                  </a:moveTo>
                  <a:cubicBezTo>
                    <a:pt x="28" y="1"/>
                    <a:pt x="1" y="28"/>
                    <a:pt x="1" y="56"/>
                  </a:cubicBezTo>
                  <a:cubicBezTo>
                    <a:pt x="1" y="93"/>
                    <a:pt x="28" y="121"/>
                    <a:pt x="66" y="121"/>
                  </a:cubicBezTo>
                  <a:lnTo>
                    <a:pt x="696" y="121"/>
                  </a:lnTo>
                  <a:cubicBezTo>
                    <a:pt x="724" y="121"/>
                    <a:pt x="752" y="93"/>
                    <a:pt x="752" y="56"/>
                  </a:cubicBezTo>
                  <a:cubicBezTo>
                    <a:pt x="752" y="28"/>
                    <a:pt x="724" y="1"/>
                    <a:pt x="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4"/>
            <p:cNvSpPr/>
            <p:nvPr/>
          </p:nvSpPr>
          <p:spPr>
            <a:xfrm>
              <a:off x="5423018" y="1546757"/>
              <a:ext cx="44370" cy="7198"/>
            </a:xfrm>
            <a:custGeom>
              <a:rect b="b" l="l" r="r" t="t"/>
              <a:pathLst>
                <a:path extrusionOk="0" h="122" w="752">
                  <a:moveTo>
                    <a:pt x="65" y="1"/>
                  </a:moveTo>
                  <a:cubicBezTo>
                    <a:pt x="28" y="1"/>
                    <a:pt x="0" y="28"/>
                    <a:pt x="0" y="56"/>
                  </a:cubicBezTo>
                  <a:cubicBezTo>
                    <a:pt x="0" y="93"/>
                    <a:pt x="28" y="121"/>
                    <a:pt x="65" y="121"/>
                  </a:cubicBezTo>
                  <a:lnTo>
                    <a:pt x="687" y="121"/>
                  </a:lnTo>
                  <a:cubicBezTo>
                    <a:pt x="724" y="121"/>
                    <a:pt x="752" y="93"/>
                    <a:pt x="752" y="56"/>
                  </a:cubicBezTo>
                  <a:cubicBezTo>
                    <a:pt x="752" y="28"/>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4"/>
            <p:cNvSpPr/>
            <p:nvPr/>
          </p:nvSpPr>
          <p:spPr>
            <a:xfrm>
              <a:off x="5446030" y="1570831"/>
              <a:ext cx="26315" cy="26315"/>
            </a:xfrm>
            <a:custGeom>
              <a:rect b="b" l="l" r="r" t="t"/>
              <a:pathLst>
                <a:path extrusionOk="0" h="446" w="446">
                  <a:moveTo>
                    <a:pt x="0" y="446"/>
                  </a:moveTo>
                  <a:lnTo>
                    <a:pt x="44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4"/>
            <p:cNvSpPr/>
            <p:nvPr/>
          </p:nvSpPr>
          <p:spPr>
            <a:xfrm>
              <a:off x="5442194" y="1567291"/>
              <a:ext cx="33986" cy="33160"/>
            </a:xfrm>
            <a:custGeom>
              <a:rect b="b" l="l" r="r" t="t"/>
              <a:pathLst>
                <a:path extrusionOk="0" h="562" w="576">
                  <a:moveTo>
                    <a:pt x="512" y="0"/>
                  </a:moveTo>
                  <a:cubicBezTo>
                    <a:pt x="496" y="0"/>
                    <a:pt x="483" y="5"/>
                    <a:pt x="473" y="14"/>
                  </a:cubicBezTo>
                  <a:lnTo>
                    <a:pt x="28" y="460"/>
                  </a:lnTo>
                  <a:cubicBezTo>
                    <a:pt x="0" y="487"/>
                    <a:pt x="0" y="525"/>
                    <a:pt x="28" y="543"/>
                  </a:cubicBezTo>
                  <a:cubicBezTo>
                    <a:pt x="37" y="562"/>
                    <a:pt x="47" y="562"/>
                    <a:pt x="65" y="562"/>
                  </a:cubicBezTo>
                  <a:cubicBezTo>
                    <a:pt x="84" y="562"/>
                    <a:pt x="93" y="56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4"/>
            <p:cNvSpPr/>
            <p:nvPr/>
          </p:nvSpPr>
          <p:spPr>
            <a:xfrm>
              <a:off x="5513352" y="1503508"/>
              <a:ext cx="26315" cy="26315"/>
            </a:xfrm>
            <a:custGeom>
              <a:rect b="b" l="l" r="r" t="t"/>
              <a:pathLst>
                <a:path extrusionOk="0" h="446" w="446">
                  <a:moveTo>
                    <a:pt x="0" y="446"/>
                  </a:moveTo>
                  <a:lnTo>
                    <a:pt x="44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4"/>
            <p:cNvSpPr/>
            <p:nvPr/>
          </p:nvSpPr>
          <p:spPr>
            <a:xfrm>
              <a:off x="5509517" y="1499968"/>
              <a:ext cx="33986" cy="33160"/>
            </a:xfrm>
            <a:custGeom>
              <a:rect b="b" l="l" r="r" t="t"/>
              <a:pathLst>
                <a:path extrusionOk="0" h="562" w="576">
                  <a:moveTo>
                    <a:pt x="512" y="0"/>
                  </a:moveTo>
                  <a:cubicBezTo>
                    <a:pt x="496" y="0"/>
                    <a:pt x="483" y="5"/>
                    <a:pt x="473" y="14"/>
                  </a:cubicBezTo>
                  <a:lnTo>
                    <a:pt x="28" y="460"/>
                  </a:lnTo>
                  <a:cubicBezTo>
                    <a:pt x="0" y="487"/>
                    <a:pt x="0" y="524"/>
                    <a:pt x="28" y="543"/>
                  </a:cubicBezTo>
                  <a:cubicBezTo>
                    <a:pt x="37" y="552"/>
                    <a:pt x="56" y="562"/>
                    <a:pt x="65" y="562"/>
                  </a:cubicBezTo>
                  <a:cubicBezTo>
                    <a:pt x="84" y="562"/>
                    <a:pt x="93" y="55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4"/>
            <p:cNvSpPr/>
            <p:nvPr/>
          </p:nvSpPr>
          <p:spPr>
            <a:xfrm>
              <a:off x="5446030" y="1503508"/>
              <a:ext cx="26315" cy="26315"/>
            </a:xfrm>
            <a:custGeom>
              <a:rect b="b" l="l" r="r" t="t"/>
              <a:pathLst>
                <a:path extrusionOk="0" h="446" w="446">
                  <a:moveTo>
                    <a:pt x="0" y="1"/>
                  </a:moveTo>
                  <a:lnTo>
                    <a:pt x="445"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4"/>
            <p:cNvSpPr/>
            <p:nvPr/>
          </p:nvSpPr>
          <p:spPr>
            <a:xfrm>
              <a:off x="5442194" y="1499968"/>
              <a:ext cx="33986" cy="33160"/>
            </a:xfrm>
            <a:custGeom>
              <a:rect b="b" l="l" r="r" t="t"/>
              <a:pathLst>
                <a:path extrusionOk="0" h="562" w="576">
                  <a:moveTo>
                    <a:pt x="65" y="0"/>
                  </a:moveTo>
                  <a:cubicBezTo>
                    <a:pt x="51" y="0"/>
                    <a:pt x="37" y="5"/>
                    <a:pt x="28" y="14"/>
                  </a:cubicBezTo>
                  <a:cubicBezTo>
                    <a:pt x="0" y="42"/>
                    <a:pt x="0" y="79"/>
                    <a:pt x="28" y="98"/>
                  </a:cubicBezTo>
                  <a:lnTo>
                    <a:pt x="473" y="543"/>
                  </a:lnTo>
                  <a:cubicBezTo>
                    <a:pt x="483" y="552"/>
                    <a:pt x="492" y="562"/>
                    <a:pt x="510" y="562"/>
                  </a:cubicBezTo>
                  <a:cubicBezTo>
                    <a:pt x="529" y="562"/>
                    <a:pt x="538" y="552"/>
                    <a:pt x="547" y="543"/>
                  </a:cubicBezTo>
                  <a:cubicBezTo>
                    <a:pt x="575" y="524"/>
                    <a:pt x="575" y="487"/>
                    <a:pt x="547" y="460"/>
                  </a:cubicBezTo>
                  <a:lnTo>
                    <a:pt x="102" y="14"/>
                  </a:lnTo>
                  <a:cubicBezTo>
                    <a:pt x="93" y="5"/>
                    <a:pt x="79"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4"/>
            <p:cNvSpPr/>
            <p:nvPr/>
          </p:nvSpPr>
          <p:spPr>
            <a:xfrm>
              <a:off x="5513352" y="1570831"/>
              <a:ext cx="26315" cy="26315"/>
            </a:xfrm>
            <a:custGeom>
              <a:rect b="b" l="l" r="r" t="t"/>
              <a:pathLst>
                <a:path extrusionOk="0" h="446" w="446">
                  <a:moveTo>
                    <a:pt x="0" y="1"/>
                  </a:moveTo>
                  <a:lnTo>
                    <a:pt x="445"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4"/>
            <p:cNvSpPr/>
            <p:nvPr/>
          </p:nvSpPr>
          <p:spPr>
            <a:xfrm>
              <a:off x="5509517" y="1567291"/>
              <a:ext cx="33986" cy="33160"/>
            </a:xfrm>
            <a:custGeom>
              <a:rect b="b" l="l" r="r" t="t"/>
              <a:pathLst>
                <a:path extrusionOk="0" h="562" w="576">
                  <a:moveTo>
                    <a:pt x="66" y="0"/>
                  </a:moveTo>
                  <a:cubicBezTo>
                    <a:pt x="51" y="0"/>
                    <a:pt x="37" y="5"/>
                    <a:pt x="28" y="14"/>
                  </a:cubicBezTo>
                  <a:cubicBezTo>
                    <a:pt x="0" y="42"/>
                    <a:pt x="0" y="79"/>
                    <a:pt x="28" y="98"/>
                  </a:cubicBezTo>
                  <a:lnTo>
                    <a:pt x="473" y="543"/>
                  </a:lnTo>
                  <a:cubicBezTo>
                    <a:pt x="483" y="562"/>
                    <a:pt x="492" y="562"/>
                    <a:pt x="510" y="562"/>
                  </a:cubicBezTo>
                  <a:cubicBezTo>
                    <a:pt x="529" y="562"/>
                    <a:pt x="538" y="562"/>
                    <a:pt x="547" y="543"/>
                  </a:cubicBezTo>
                  <a:cubicBezTo>
                    <a:pt x="575" y="525"/>
                    <a:pt x="575" y="487"/>
                    <a:pt x="547" y="460"/>
                  </a:cubicBezTo>
                  <a:lnTo>
                    <a:pt x="111" y="14"/>
                  </a:lnTo>
                  <a:cubicBezTo>
                    <a:pt x="98" y="5"/>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4"/>
            <p:cNvSpPr/>
            <p:nvPr/>
          </p:nvSpPr>
          <p:spPr>
            <a:xfrm>
              <a:off x="8380379" y="2008694"/>
              <a:ext cx="26315" cy="25784"/>
            </a:xfrm>
            <a:custGeom>
              <a:rect b="b" l="l" r="r" t="t"/>
              <a:pathLst>
                <a:path extrusionOk="0" h="437" w="446">
                  <a:moveTo>
                    <a:pt x="0" y="437"/>
                  </a:moveTo>
                  <a:lnTo>
                    <a:pt x="446"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4"/>
            <p:cNvSpPr/>
            <p:nvPr/>
          </p:nvSpPr>
          <p:spPr>
            <a:xfrm>
              <a:off x="8380379" y="1940840"/>
              <a:ext cx="26315" cy="26315"/>
            </a:xfrm>
            <a:custGeom>
              <a:rect b="b" l="l" r="r" t="t"/>
              <a:pathLst>
                <a:path extrusionOk="0" h="446" w="446">
                  <a:moveTo>
                    <a:pt x="0" y="1"/>
                  </a:moveTo>
                  <a:lnTo>
                    <a:pt x="446"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4"/>
            <p:cNvSpPr/>
            <p:nvPr/>
          </p:nvSpPr>
          <p:spPr>
            <a:xfrm>
              <a:off x="7173999" y="2893271"/>
              <a:ext cx="6608" cy="43839"/>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4"/>
            <p:cNvSpPr/>
            <p:nvPr/>
          </p:nvSpPr>
          <p:spPr>
            <a:xfrm>
              <a:off x="7173999" y="2988502"/>
              <a:ext cx="6608" cy="43839"/>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4"/>
            <p:cNvSpPr/>
            <p:nvPr/>
          </p:nvSpPr>
          <p:spPr>
            <a:xfrm>
              <a:off x="7203028" y="2959472"/>
              <a:ext cx="43839" cy="6608"/>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4"/>
            <p:cNvSpPr/>
            <p:nvPr/>
          </p:nvSpPr>
          <p:spPr>
            <a:xfrm>
              <a:off x="7107797" y="2959472"/>
              <a:ext cx="43839" cy="6608"/>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4"/>
            <p:cNvSpPr/>
            <p:nvPr/>
          </p:nvSpPr>
          <p:spPr>
            <a:xfrm>
              <a:off x="7130750" y="2983015"/>
              <a:ext cx="25784" cy="26315"/>
            </a:xfrm>
            <a:custGeom>
              <a:rect b="b" l="l" r="r" t="t"/>
              <a:pathLst>
                <a:path extrusionOk="0" h="446" w="437">
                  <a:moveTo>
                    <a:pt x="1" y="446"/>
                  </a:moveTo>
                  <a:lnTo>
                    <a:pt x="437"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4"/>
            <p:cNvSpPr/>
            <p:nvPr/>
          </p:nvSpPr>
          <p:spPr>
            <a:xfrm>
              <a:off x="7126914" y="2979592"/>
              <a:ext cx="33986" cy="33573"/>
            </a:xfrm>
            <a:custGeom>
              <a:rect b="b" l="l" r="r" t="t"/>
              <a:pathLst>
                <a:path extrusionOk="0" h="569" w="576">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4"/>
            <p:cNvSpPr/>
            <p:nvPr/>
          </p:nvSpPr>
          <p:spPr>
            <a:xfrm>
              <a:off x="7198072" y="2915692"/>
              <a:ext cx="26374" cy="26315"/>
            </a:xfrm>
            <a:custGeom>
              <a:rect b="b" l="l" r="r" t="t"/>
              <a:pathLst>
                <a:path extrusionOk="0" h="446" w="447">
                  <a:moveTo>
                    <a:pt x="1" y="446"/>
                  </a:moveTo>
                  <a:lnTo>
                    <a:pt x="446"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4"/>
            <p:cNvSpPr/>
            <p:nvPr/>
          </p:nvSpPr>
          <p:spPr>
            <a:xfrm>
              <a:off x="7194237" y="2912270"/>
              <a:ext cx="33986" cy="33042"/>
            </a:xfrm>
            <a:custGeom>
              <a:rect b="b" l="l" r="r" t="t"/>
              <a:pathLst>
                <a:path extrusionOk="0" h="560" w="576">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4"/>
            <p:cNvSpPr/>
            <p:nvPr/>
          </p:nvSpPr>
          <p:spPr>
            <a:xfrm>
              <a:off x="7130750" y="2915692"/>
              <a:ext cx="25784" cy="26315"/>
            </a:xfrm>
            <a:custGeom>
              <a:rect b="b" l="l" r="r" t="t"/>
              <a:pathLst>
                <a:path extrusionOk="0" h="446" w="437">
                  <a:moveTo>
                    <a:pt x="1" y="0"/>
                  </a:moveTo>
                  <a:lnTo>
                    <a:pt x="437"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4"/>
            <p:cNvSpPr/>
            <p:nvPr/>
          </p:nvSpPr>
          <p:spPr>
            <a:xfrm>
              <a:off x="7126914" y="2912270"/>
              <a:ext cx="33986" cy="33042"/>
            </a:xfrm>
            <a:custGeom>
              <a:rect b="b" l="l" r="r" t="t"/>
              <a:pathLst>
                <a:path extrusionOk="0" h="560" w="576">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4"/>
            <p:cNvSpPr/>
            <p:nvPr/>
          </p:nvSpPr>
          <p:spPr>
            <a:xfrm>
              <a:off x="7198072" y="2983015"/>
              <a:ext cx="26374" cy="26315"/>
            </a:xfrm>
            <a:custGeom>
              <a:rect b="b" l="l" r="r" t="t"/>
              <a:pathLst>
                <a:path extrusionOk="0" h="446" w="447">
                  <a:moveTo>
                    <a:pt x="1" y="0"/>
                  </a:moveTo>
                  <a:lnTo>
                    <a:pt x="446"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4"/>
            <p:cNvSpPr/>
            <p:nvPr/>
          </p:nvSpPr>
          <p:spPr>
            <a:xfrm>
              <a:off x="7194237" y="2979592"/>
              <a:ext cx="33986" cy="33573"/>
            </a:xfrm>
            <a:custGeom>
              <a:rect b="b" l="l" r="r" t="t"/>
              <a:pathLst>
                <a:path extrusionOk="0" h="569" w="576">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4"/>
            <p:cNvSpPr/>
            <p:nvPr/>
          </p:nvSpPr>
          <p:spPr>
            <a:xfrm>
              <a:off x="6401705" y="1879536"/>
              <a:ext cx="52572" cy="52041"/>
            </a:xfrm>
            <a:custGeom>
              <a:rect b="b" l="l" r="r" t="t"/>
              <a:pathLst>
                <a:path extrusionOk="0" h="882" w="891">
                  <a:moveTo>
                    <a:pt x="445" y="112"/>
                  </a:moveTo>
                  <a:cubicBezTo>
                    <a:pt x="631" y="112"/>
                    <a:pt x="770" y="260"/>
                    <a:pt x="770" y="446"/>
                  </a:cubicBezTo>
                  <a:cubicBezTo>
                    <a:pt x="770" y="622"/>
                    <a:pt x="631" y="771"/>
                    <a:pt x="445" y="771"/>
                  </a:cubicBezTo>
                  <a:cubicBezTo>
                    <a:pt x="269" y="771"/>
                    <a:pt x="121" y="622"/>
                    <a:pt x="121" y="446"/>
                  </a:cubicBezTo>
                  <a:cubicBezTo>
                    <a:pt x="121" y="260"/>
                    <a:pt x="269" y="112"/>
                    <a:pt x="445" y="112"/>
                  </a:cubicBezTo>
                  <a:close/>
                  <a:moveTo>
                    <a:pt x="445" y="1"/>
                  </a:moveTo>
                  <a:cubicBezTo>
                    <a:pt x="204" y="1"/>
                    <a:pt x="0" y="196"/>
                    <a:pt x="0" y="446"/>
                  </a:cubicBezTo>
                  <a:cubicBezTo>
                    <a:pt x="0" y="687"/>
                    <a:pt x="204" y="882"/>
                    <a:pt x="445" y="882"/>
                  </a:cubicBezTo>
                  <a:cubicBezTo>
                    <a:pt x="696" y="882"/>
                    <a:pt x="891" y="687"/>
                    <a:pt x="891" y="446"/>
                  </a:cubicBezTo>
                  <a:cubicBezTo>
                    <a:pt x="891" y="196"/>
                    <a:pt x="687" y="1"/>
                    <a:pt x="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4"/>
            <p:cNvSpPr/>
            <p:nvPr/>
          </p:nvSpPr>
          <p:spPr>
            <a:xfrm>
              <a:off x="8286210" y="1697806"/>
              <a:ext cx="47144" cy="47675"/>
            </a:xfrm>
            <a:custGeom>
              <a:rect b="b" l="l" r="r" t="t"/>
              <a:pathLst>
                <a:path extrusionOk="0" h="808" w="799">
                  <a:moveTo>
                    <a:pt x="400" y="112"/>
                  </a:moveTo>
                  <a:cubicBezTo>
                    <a:pt x="557" y="112"/>
                    <a:pt x="687" y="242"/>
                    <a:pt x="687" y="400"/>
                  </a:cubicBezTo>
                  <a:cubicBezTo>
                    <a:pt x="687" y="557"/>
                    <a:pt x="557" y="687"/>
                    <a:pt x="400" y="687"/>
                  </a:cubicBezTo>
                  <a:cubicBezTo>
                    <a:pt x="242" y="687"/>
                    <a:pt x="112" y="557"/>
                    <a:pt x="112" y="400"/>
                  </a:cubicBezTo>
                  <a:cubicBezTo>
                    <a:pt x="112" y="242"/>
                    <a:pt x="242" y="112"/>
                    <a:pt x="400" y="112"/>
                  </a:cubicBezTo>
                  <a:close/>
                  <a:moveTo>
                    <a:pt x="400" y="1"/>
                  </a:moveTo>
                  <a:cubicBezTo>
                    <a:pt x="177" y="1"/>
                    <a:pt x="1" y="177"/>
                    <a:pt x="1" y="400"/>
                  </a:cubicBezTo>
                  <a:cubicBezTo>
                    <a:pt x="1" y="622"/>
                    <a:pt x="177" y="808"/>
                    <a:pt x="400" y="808"/>
                  </a:cubicBezTo>
                  <a:cubicBezTo>
                    <a:pt x="622" y="808"/>
                    <a:pt x="799" y="622"/>
                    <a:pt x="799" y="400"/>
                  </a:cubicBezTo>
                  <a:cubicBezTo>
                    <a:pt x="799" y="177"/>
                    <a:pt x="622" y="1"/>
                    <a:pt x="4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4"/>
            <p:cNvSpPr/>
            <p:nvPr/>
          </p:nvSpPr>
          <p:spPr>
            <a:xfrm>
              <a:off x="8222723" y="3615765"/>
              <a:ext cx="33455" cy="33455"/>
            </a:xfrm>
            <a:custGeom>
              <a:rect b="b" l="l" r="r" t="t"/>
              <a:pathLst>
                <a:path extrusionOk="0" h="567" w="567">
                  <a:moveTo>
                    <a:pt x="288" y="112"/>
                  </a:moveTo>
                  <a:cubicBezTo>
                    <a:pt x="381" y="112"/>
                    <a:pt x="455" y="186"/>
                    <a:pt x="455" y="279"/>
                  </a:cubicBezTo>
                  <a:cubicBezTo>
                    <a:pt x="455" y="371"/>
                    <a:pt x="381" y="445"/>
                    <a:pt x="288" y="445"/>
                  </a:cubicBezTo>
                  <a:cubicBezTo>
                    <a:pt x="196" y="445"/>
                    <a:pt x="121" y="371"/>
                    <a:pt x="121" y="279"/>
                  </a:cubicBezTo>
                  <a:cubicBezTo>
                    <a:pt x="121" y="186"/>
                    <a:pt x="196" y="112"/>
                    <a:pt x="288" y="112"/>
                  </a:cubicBezTo>
                  <a:close/>
                  <a:moveTo>
                    <a:pt x="288" y="0"/>
                  </a:moveTo>
                  <a:cubicBezTo>
                    <a:pt x="131" y="0"/>
                    <a:pt x="1" y="121"/>
                    <a:pt x="1" y="279"/>
                  </a:cubicBezTo>
                  <a:cubicBezTo>
                    <a:pt x="1" y="436"/>
                    <a:pt x="131" y="566"/>
                    <a:pt x="288" y="566"/>
                  </a:cubicBezTo>
                  <a:cubicBezTo>
                    <a:pt x="446" y="566"/>
                    <a:pt x="567" y="436"/>
                    <a:pt x="567" y="279"/>
                  </a:cubicBezTo>
                  <a:cubicBezTo>
                    <a:pt x="567" y="121"/>
                    <a:pt x="437"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4"/>
            <p:cNvSpPr/>
            <p:nvPr/>
          </p:nvSpPr>
          <p:spPr>
            <a:xfrm>
              <a:off x="5649591" y="1243540"/>
              <a:ext cx="33455" cy="32865"/>
            </a:xfrm>
            <a:custGeom>
              <a:rect b="b" l="l" r="r" t="t"/>
              <a:pathLst>
                <a:path extrusionOk="0" h="557" w="567">
                  <a:moveTo>
                    <a:pt x="289" y="112"/>
                  </a:moveTo>
                  <a:cubicBezTo>
                    <a:pt x="381" y="112"/>
                    <a:pt x="456" y="186"/>
                    <a:pt x="456" y="279"/>
                  </a:cubicBezTo>
                  <a:cubicBezTo>
                    <a:pt x="456" y="371"/>
                    <a:pt x="381" y="446"/>
                    <a:pt x="289" y="446"/>
                  </a:cubicBezTo>
                  <a:cubicBezTo>
                    <a:pt x="196" y="446"/>
                    <a:pt x="122" y="371"/>
                    <a:pt x="122" y="279"/>
                  </a:cubicBezTo>
                  <a:cubicBezTo>
                    <a:pt x="122" y="186"/>
                    <a:pt x="196" y="112"/>
                    <a:pt x="289" y="112"/>
                  </a:cubicBezTo>
                  <a:close/>
                  <a:moveTo>
                    <a:pt x="289" y="0"/>
                  </a:moveTo>
                  <a:cubicBezTo>
                    <a:pt x="131" y="0"/>
                    <a:pt x="1" y="121"/>
                    <a:pt x="1" y="279"/>
                  </a:cubicBezTo>
                  <a:cubicBezTo>
                    <a:pt x="1" y="436"/>
                    <a:pt x="131" y="557"/>
                    <a:pt x="289" y="557"/>
                  </a:cubicBezTo>
                  <a:cubicBezTo>
                    <a:pt x="437" y="557"/>
                    <a:pt x="567" y="436"/>
                    <a:pt x="567" y="279"/>
                  </a:cubicBezTo>
                  <a:cubicBezTo>
                    <a:pt x="567" y="121"/>
                    <a:pt x="43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4"/>
            <p:cNvSpPr/>
            <p:nvPr/>
          </p:nvSpPr>
          <p:spPr>
            <a:xfrm>
              <a:off x="6843404" y="1371577"/>
              <a:ext cx="517872" cy="515688"/>
            </a:xfrm>
            <a:custGeom>
              <a:rect b="b" l="l" r="r" t="t"/>
              <a:pathLst>
                <a:path extrusionOk="0" h="8740" w="8777">
                  <a:moveTo>
                    <a:pt x="4373" y="2429"/>
                  </a:moveTo>
                  <a:cubicBezTo>
                    <a:pt x="4599" y="2429"/>
                    <a:pt x="4826" y="2469"/>
                    <a:pt x="5047" y="2552"/>
                  </a:cubicBezTo>
                  <a:cubicBezTo>
                    <a:pt x="5733" y="2803"/>
                    <a:pt x="6327" y="3656"/>
                    <a:pt x="6309" y="4389"/>
                  </a:cubicBezTo>
                  <a:cubicBezTo>
                    <a:pt x="6290" y="5029"/>
                    <a:pt x="5984" y="5595"/>
                    <a:pt x="5464" y="5947"/>
                  </a:cubicBezTo>
                  <a:cubicBezTo>
                    <a:pt x="5138" y="6175"/>
                    <a:pt x="4763" y="6289"/>
                    <a:pt x="4380" y="6289"/>
                  </a:cubicBezTo>
                  <a:cubicBezTo>
                    <a:pt x="4154" y="6289"/>
                    <a:pt x="3926" y="6249"/>
                    <a:pt x="3702" y="6170"/>
                  </a:cubicBezTo>
                  <a:cubicBezTo>
                    <a:pt x="3015" y="5919"/>
                    <a:pt x="2431" y="5057"/>
                    <a:pt x="2450" y="4324"/>
                  </a:cubicBezTo>
                  <a:cubicBezTo>
                    <a:pt x="2459" y="3693"/>
                    <a:pt x="2765" y="3118"/>
                    <a:pt x="3284" y="2765"/>
                  </a:cubicBezTo>
                  <a:cubicBezTo>
                    <a:pt x="3616" y="2544"/>
                    <a:pt x="3992" y="2429"/>
                    <a:pt x="4373" y="2429"/>
                  </a:cubicBezTo>
                  <a:close/>
                  <a:moveTo>
                    <a:pt x="4370" y="2312"/>
                  </a:moveTo>
                  <a:cubicBezTo>
                    <a:pt x="3966" y="2312"/>
                    <a:pt x="3569" y="2434"/>
                    <a:pt x="3219" y="2673"/>
                  </a:cubicBezTo>
                  <a:cubicBezTo>
                    <a:pt x="2672" y="3044"/>
                    <a:pt x="2347" y="3647"/>
                    <a:pt x="2329" y="4324"/>
                  </a:cubicBezTo>
                  <a:cubicBezTo>
                    <a:pt x="2310" y="5112"/>
                    <a:pt x="2923" y="6003"/>
                    <a:pt x="3665" y="6272"/>
                  </a:cubicBezTo>
                  <a:cubicBezTo>
                    <a:pt x="3897" y="6365"/>
                    <a:pt x="4138" y="6402"/>
                    <a:pt x="4379" y="6402"/>
                  </a:cubicBezTo>
                  <a:cubicBezTo>
                    <a:pt x="4787" y="6402"/>
                    <a:pt x="5186" y="6281"/>
                    <a:pt x="5529" y="6049"/>
                  </a:cubicBezTo>
                  <a:cubicBezTo>
                    <a:pt x="6077" y="5669"/>
                    <a:pt x="6401" y="5066"/>
                    <a:pt x="6420" y="4389"/>
                  </a:cubicBezTo>
                  <a:cubicBezTo>
                    <a:pt x="6438" y="3600"/>
                    <a:pt x="5826" y="2710"/>
                    <a:pt x="5084" y="2441"/>
                  </a:cubicBezTo>
                  <a:cubicBezTo>
                    <a:pt x="4850" y="2355"/>
                    <a:pt x="4609" y="2312"/>
                    <a:pt x="4370" y="2312"/>
                  </a:cubicBezTo>
                  <a:close/>
                  <a:moveTo>
                    <a:pt x="5019" y="112"/>
                  </a:moveTo>
                  <a:lnTo>
                    <a:pt x="6197" y="474"/>
                  </a:lnTo>
                  <a:cubicBezTo>
                    <a:pt x="6216" y="474"/>
                    <a:pt x="6234" y="493"/>
                    <a:pt x="6244" y="511"/>
                  </a:cubicBezTo>
                  <a:cubicBezTo>
                    <a:pt x="6253" y="530"/>
                    <a:pt x="6253" y="548"/>
                    <a:pt x="6253" y="567"/>
                  </a:cubicBezTo>
                  <a:lnTo>
                    <a:pt x="6012" y="1346"/>
                  </a:lnTo>
                  <a:cubicBezTo>
                    <a:pt x="5993" y="1430"/>
                    <a:pt x="6021" y="1522"/>
                    <a:pt x="6105" y="1569"/>
                  </a:cubicBezTo>
                  <a:cubicBezTo>
                    <a:pt x="6346" y="1726"/>
                    <a:pt x="6578" y="1912"/>
                    <a:pt x="6772" y="2125"/>
                  </a:cubicBezTo>
                  <a:cubicBezTo>
                    <a:pt x="6813" y="2166"/>
                    <a:pt x="6864" y="2188"/>
                    <a:pt x="6917" y="2188"/>
                  </a:cubicBezTo>
                  <a:cubicBezTo>
                    <a:pt x="6949" y="2188"/>
                    <a:pt x="6982" y="2180"/>
                    <a:pt x="7014" y="2162"/>
                  </a:cubicBezTo>
                  <a:lnTo>
                    <a:pt x="7728" y="1782"/>
                  </a:lnTo>
                  <a:cubicBezTo>
                    <a:pt x="7741" y="1776"/>
                    <a:pt x="7754" y="1769"/>
                    <a:pt x="7771" y="1769"/>
                  </a:cubicBezTo>
                  <a:cubicBezTo>
                    <a:pt x="7777" y="1769"/>
                    <a:pt x="7785" y="1770"/>
                    <a:pt x="7793" y="1773"/>
                  </a:cubicBezTo>
                  <a:cubicBezTo>
                    <a:pt x="7811" y="1782"/>
                    <a:pt x="7830" y="1791"/>
                    <a:pt x="7839" y="1810"/>
                  </a:cubicBezTo>
                  <a:lnTo>
                    <a:pt x="8424" y="2895"/>
                  </a:lnTo>
                  <a:cubicBezTo>
                    <a:pt x="8433" y="2914"/>
                    <a:pt x="8433" y="2932"/>
                    <a:pt x="8424" y="2960"/>
                  </a:cubicBezTo>
                  <a:cubicBezTo>
                    <a:pt x="8424" y="2979"/>
                    <a:pt x="8405" y="2997"/>
                    <a:pt x="8387" y="3007"/>
                  </a:cubicBezTo>
                  <a:lnTo>
                    <a:pt x="7672" y="3387"/>
                  </a:lnTo>
                  <a:cubicBezTo>
                    <a:pt x="7598" y="3433"/>
                    <a:pt x="7552" y="3517"/>
                    <a:pt x="7580" y="3610"/>
                  </a:cubicBezTo>
                  <a:cubicBezTo>
                    <a:pt x="7644" y="3888"/>
                    <a:pt x="7672" y="4185"/>
                    <a:pt x="7663" y="4472"/>
                  </a:cubicBezTo>
                  <a:cubicBezTo>
                    <a:pt x="7663" y="4565"/>
                    <a:pt x="7719" y="4649"/>
                    <a:pt x="7802" y="4667"/>
                  </a:cubicBezTo>
                  <a:lnTo>
                    <a:pt x="8581" y="4908"/>
                  </a:lnTo>
                  <a:cubicBezTo>
                    <a:pt x="8619" y="4918"/>
                    <a:pt x="8646" y="4964"/>
                    <a:pt x="8637" y="5001"/>
                  </a:cubicBezTo>
                  <a:lnTo>
                    <a:pt x="8275" y="6189"/>
                  </a:lnTo>
                  <a:cubicBezTo>
                    <a:pt x="8268" y="6217"/>
                    <a:pt x="8238" y="6241"/>
                    <a:pt x="8208" y="6241"/>
                  </a:cubicBezTo>
                  <a:cubicBezTo>
                    <a:pt x="8199" y="6241"/>
                    <a:pt x="8191" y="6239"/>
                    <a:pt x="8183" y="6235"/>
                  </a:cubicBezTo>
                  <a:lnTo>
                    <a:pt x="7403" y="6003"/>
                  </a:lnTo>
                  <a:cubicBezTo>
                    <a:pt x="7384" y="5997"/>
                    <a:pt x="7365" y="5994"/>
                    <a:pt x="7346" y="5994"/>
                  </a:cubicBezTo>
                  <a:cubicBezTo>
                    <a:pt x="7280" y="5994"/>
                    <a:pt x="7217" y="6029"/>
                    <a:pt x="7181" y="6086"/>
                  </a:cubicBezTo>
                  <a:cubicBezTo>
                    <a:pt x="7023" y="6337"/>
                    <a:pt x="6837" y="6569"/>
                    <a:pt x="6624" y="6764"/>
                  </a:cubicBezTo>
                  <a:cubicBezTo>
                    <a:pt x="6559" y="6829"/>
                    <a:pt x="6550" y="6921"/>
                    <a:pt x="6587" y="7005"/>
                  </a:cubicBezTo>
                  <a:lnTo>
                    <a:pt x="6977" y="7719"/>
                  </a:lnTo>
                  <a:cubicBezTo>
                    <a:pt x="6995" y="7756"/>
                    <a:pt x="6977" y="7803"/>
                    <a:pt x="6939" y="7830"/>
                  </a:cubicBezTo>
                  <a:lnTo>
                    <a:pt x="5854" y="8406"/>
                  </a:lnTo>
                  <a:cubicBezTo>
                    <a:pt x="5842" y="8415"/>
                    <a:pt x="5828" y="8419"/>
                    <a:pt x="5815" y="8419"/>
                  </a:cubicBezTo>
                  <a:cubicBezTo>
                    <a:pt x="5788" y="8419"/>
                    <a:pt x="5761" y="8403"/>
                    <a:pt x="5743" y="8378"/>
                  </a:cubicBezTo>
                  <a:lnTo>
                    <a:pt x="5362" y="7663"/>
                  </a:lnTo>
                  <a:cubicBezTo>
                    <a:pt x="5324" y="7594"/>
                    <a:pt x="5260" y="7557"/>
                    <a:pt x="5186" y="7557"/>
                  </a:cubicBezTo>
                  <a:cubicBezTo>
                    <a:pt x="5171" y="7557"/>
                    <a:pt x="5155" y="7558"/>
                    <a:pt x="5140" y="7561"/>
                  </a:cubicBezTo>
                  <a:cubicBezTo>
                    <a:pt x="4896" y="7627"/>
                    <a:pt x="4637" y="7656"/>
                    <a:pt x="4384" y="7656"/>
                  </a:cubicBezTo>
                  <a:cubicBezTo>
                    <a:pt x="4348" y="7656"/>
                    <a:pt x="4312" y="7655"/>
                    <a:pt x="4277" y="7654"/>
                  </a:cubicBezTo>
                  <a:cubicBezTo>
                    <a:pt x="4271" y="7654"/>
                    <a:pt x="4265" y="7653"/>
                    <a:pt x="4259" y="7653"/>
                  </a:cubicBezTo>
                  <a:cubicBezTo>
                    <a:pt x="4174" y="7653"/>
                    <a:pt x="4100" y="7715"/>
                    <a:pt x="4082" y="7793"/>
                  </a:cubicBezTo>
                  <a:lnTo>
                    <a:pt x="3841" y="8573"/>
                  </a:lnTo>
                  <a:cubicBezTo>
                    <a:pt x="3841" y="8591"/>
                    <a:pt x="3822" y="8610"/>
                    <a:pt x="3804" y="8619"/>
                  </a:cubicBezTo>
                  <a:cubicBezTo>
                    <a:pt x="3795" y="8624"/>
                    <a:pt x="3785" y="8626"/>
                    <a:pt x="3776" y="8626"/>
                  </a:cubicBezTo>
                  <a:cubicBezTo>
                    <a:pt x="3767" y="8626"/>
                    <a:pt x="3758" y="8624"/>
                    <a:pt x="3748" y="8619"/>
                  </a:cubicBezTo>
                  <a:lnTo>
                    <a:pt x="2570" y="8266"/>
                  </a:lnTo>
                  <a:cubicBezTo>
                    <a:pt x="2524" y="8257"/>
                    <a:pt x="2496" y="8211"/>
                    <a:pt x="2514" y="8164"/>
                  </a:cubicBezTo>
                  <a:lnTo>
                    <a:pt x="2746" y="7394"/>
                  </a:lnTo>
                  <a:cubicBezTo>
                    <a:pt x="2774" y="7302"/>
                    <a:pt x="2737" y="7218"/>
                    <a:pt x="2663" y="7172"/>
                  </a:cubicBezTo>
                  <a:cubicBezTo>
                    <a:pt x="2412" y="7014"/>
                    <a:pt x="2180" y="6829"/>
                    <a:pt x="1986" y="6615"/>
                  </a:cubicBezTo>
                  <a:cubicBezTo>
                    <a:pt x="1949" y="6578"/>
                    <a:pt x="1893" y="6550"/>
                    <a:pt x="1837" y="6550"/>
                  </a:cubicBezTo>
                  <a:cubicBezTo>
                    <a:pt x="1809" y="6550"/>
                    <a:pt x="1782" y="6560"/>
                    <a:pt x="1744" y="6578"/>
                  </a:cubicBezTo>
                  <a:lnTo>
                    <a:pt x="1030" y="6958"/>
                  </a:lnTo>
                  <a:cubicBezTo>
                    <a:pt x="1018" y="6965"/>
                    <a:pt x="1004" y="6968"/>
                    <a:pt x="991" y="6968"/>
                  </a:cubicBezTo>
                  <a:cubicBezTo>
                    <a:pt x="964" y="6968"/>
                    <a:pt x="937" y="6955"/>
                    <a:pt x="919" y="6931"/>
                  </a:cubicBezTo>
                  <a:lnTo>
                    <a:pt x="334" y="5845"/>
                  </a:lnTo>
                  <a:cubicBezTo>
                    <a:pt x="325" y="5827"/>
                    <a:pt x="325" y="5799"/>
                    <a:pt x="334" y="5780"/>
                  </a:cubicBezTo>
                  <a:cubicBezTo>
                    <a:pt x="334" y="5762"/>
                    <a:pt x="353" y="5743"/>
                    <a:pt x="372" y="5734"/>
                  </a:cubicBezTo>
                  <a:lnTo>
                    <a:pt x="1086" y="5344"/>
                  </a:lnTo>
                  <a:cubicBezTo>
                    <a:pt x="1160" y="5307"/>
                    <a:pt x="1206" y="5214"/>
                    <a:pt x="1179" y="5131"/>
                  </a:cubicBezTo>
                  <a:cubicBezTo>
                    <a:pt x="1114" y="4843"/>
                    <a:pt x="1086" y="4556"/>
                    <a:pt x="1095" y="4259"/>
                  </a:cubicBezTo>
                  <a:cubicBezTo>
                    <a:pt x="1095" y="4175"/>
                    <a:pt x="1039" y="4092"/>
                    <a:pt x="956" y="4064"/>
                  </a:cubicBezTo>
                  <a:lnTo>
                    <a:pt x="177" y="3832"/>
                  </a:lnTo>
                  <a:cubicBezTo>
                    <a:pt x="158" y="3823"/>
                    <a:pt x="140" y="3814"/>
                    <a:pt x="130" y="3795"/>
                  </a:cubicBezTo>
                  <a:cubicBezTo>
                    <a:pt x="121" y="3777"/>
                    <a:pt x="121" y="3749"/>
                    <a:pt x="121" y="3730"/>
                  </a:cubicBezTo>
                  <a:lnTo>
                    <a:pt x="483" y="2552"/>
                  </a:lnTo>
                  <a:cubicBezTo>
                    <a:pt x="483" y="2534"/>
                    <a:pt x="501" y="2515"/>
                    <a:pt x="520" y="2506"/>
                  </a:cubicBezTo>
                  <a:cubicBezTo>
                    <a:pt x="539" y="2496"/>
                    <a:pt x="557" y="2496"/>
                    <a:pt x="576" y="2496"/>
                  </a:cubicBezTo>
                  <a:lnTo>
                    <a:pt x="1355" y="2738"/>
                  </a:lnTo>
                  <a:cubicBezTo>
                    <a:pt x="1369" y="2741"/>
                    <a:pt x="1384" y="2742"/>
                    <a:pt x="1398" y="2742"/>
                  </a:cubicBezTo>
                  <a:cubicBezTo>
                    <a:pt x="1469" y="2742"/>
                    <a:pt x="1539" y="2706"/>
                    <a:pt x="1577" y="2645"/>
                  </a:cubicBezTo>
                  <a:cubicBezTo>
                    <a:pt x="1735" y="2394"/>
                    <a:pt x="1921" y="2172"/>
                    <a:pt x="2134" y="1968"/>
                  </a:cubicBezTo>
                  <a:cubicBezTo>
                    <a:pt x="2199" y="1912"/>
                    <a:pt x="2208" y="1810"/>
                    <a:pt x="2171" y="1736"/>
                  </a:cubicBezTo>
                  <a:lnTo>
                    <a:pt x="1782" y="1021"/>
                  </a:lnTo>
                  <a:cubicBezTo>
                    <a:pt x="1782" y="1003"/>
                    <a:pt x="1772" y="975"/>
                    <a:pt x="1782" y="956"/>
                  </a:cubicBezTo>
                  <a:cubicBezTo>
                    <a:pt x="1791" y="938"/>
                    <a:pt x="1800" y="919"/>
                    <a:pt x="1819" y="910"/>
                  </a:cubicBezTo>
                  <a:lnTo>
                    <a:pt x="2904" y="326"/>
                  </a:lnTo>
                  <a:cubicBezTo>
                    <a:pt x="2913" y="321"/>
                    <a:pt x="2923" y="319"/>
                    <a:pt x="2933" y="319"/>
                  </a:cubicBezTo>
                  <a:cubicBezTo>
                    <a:pt x="2943" y="319"/>
                    <a:pt x="2955" y="321"/>
                    <a:pt x="2969" y="326"/>
                  </a:cubicBezTo>
                  <a:cubicBezTo>
                    <a:pt x="2988" y="326"/>
                    <a:pt x="3006" y="344"/>
                    <a:pt x="3015" y="363"/>
                  </a:cubicBezTo>
                  <a:lnTo>
                    <a:pt x="3396" y="1077"/>
                  </a:lnTo>
                  <a:cubicBezTo>
                    <a:pt x="3433" y="1136"/>
                    <a:pt x="3500" y="1178"/>
                    <a:pt x="3568" y="1178"/>
                  </a:cubicBezTo>
                  <a:cubicBezTo>
                    <a:pt x="3585" y="1178"/>
                    <a:pt x="3602" y="1175"/>
                    <a:pt x="3618" y="1170"/>
                  </a:cubicBezTo>
                  <a:cubicBezTo>
                    <a:pt x="3870" y="1113"/>
                    <a:pt x="4122" y="1085"/>
                    <a:pt x="4379" y="1085"/>
                  </a:cubicBezTo>
                  <a:cubicBezTo>
                    <a:pt x="4416" y="1085"/>
                    <a:pt x="4453" y="1085"/>
                    <a:pt x="4490" y="1086"/>
                  </a:cubicBezTo>
                  <a:cubicBezTo>
                    <a:pt x="4574" y="1086"/>
                    <a:pt x="4657" y="1031"/>
                    <a:pt x="4685" y="947"/>
                  </a:cubicBezTo>
                  <a:lnTo>
                    <a:pt x="4917" y="168"/>
                  </a:lnTo>
                  <a:cubicBezTo>
                    <a:pt x="4917" y="149"/>
                    <a:pt x="4936" y="131"/>
                    <a:pt x="4954" y="122"/>
                  </a:cubicBezTo>
                  <a:cubicBezTo>
                    <a:pt x="4973" y="112"/>
                    <a:pt x="4991" y="112"/>
                    <a:pt x="5019" y="112"/>
                  </a:cubicBezTo>
                  <a:close/>
                  <a:moveTo>
                    <a:pt x="4993" y="0"/>
                  </a:moveTo>
                  <a:cubicBezTo>
                    <a:pt x="4959" y="0"/>
                    <a:pt x="4927" y="8"/>
                    <a:pt x="4899" y="20"/>
                  </a:cubicBezTo>
                  <a:cubicBezTo>
                    <a:pt x="4852" y="47"/>
                    <a:pt x="4824" y="84"/>
                    <a:pt x="4806" y="140"/>
                  </a:cubicBezTo>
                  <a:lnTo>
                    <a:pt x="4574" y="919"/>
                  </a:lnTo>
                  <a:cubicBezTo>
                    <a:pt x="4565" y="947"/>
                    <a:pt x="4537" y="975"/>
                    <a:pt x="4490" y="975"/>
                  </a:cubicBezTo>
                  <a:cubicBezTo>
                    <a:pt x="4439" y="972"/>
                    <a:pt x="4387" y="970"/>
                    <a:pt x="4334" y="970"/>
                  </a:cubicBezTo>
                  <a:cubicBezTo>
                    <a:pt x="4087" y="970"/>
                    <a:pt x="3836" y="1005"/>
                    <a:pt x="3591" y="1059"/>
                  </a:cubicBezTo>
                  <a:cubicBezTo>
                    <a:pt x="3582" y="1061"/>
                    <a:pt x="3574" y="1062"/>
                    <a:pt x="3566" y="1062"/>
                  </a:cubicBezTo>
                  <a:cubicBezTo>
                    <a:pt x="3541" y="1062"/>
                    <a:pt x="3521" y="1050"/>
                    <a:pt x="3507" y="1021"/>
                  </a:cubicBezTo>
                  <a:lnTo>
                    <a:pt x="3117" y="307"/>
                  </a:lnTo>
                  <a:cubicBezTo>
                    <a:pt x="3099" y="261"/>
                    <a:pt x="3052" y="224"/>
                    <a:pt x="3006" y="214"/>
                  </a:cubicBezTo>
                  <a:cubicBezTo>
                    <a:pt x="2985" y="207"/>
                    <a:pt x="2965" y="204"/>
                    <a:pt x="2946" y="204"/>
                  </a:cubicBezTo>
                  <a:cubicBezTo>
                    <a:pt x="2915" y="204"/>
                    <a:pt x="2886" y="212"/>
                    <a:pt x="2858" y="224"/>
                  </a:cubicBezTo>
                  <a:lnTo>
                    <a:pt x="1772" y="808"/>
                  </a:lnTo>
                  <a:cubicBezTo>
                    <a:pt x="1726" y="836"/>
                    <a:pt x="1689" y="873"/>
                    <a:pt x="1670" y="929"/>
                  </a:cubicBezTo>
                  <a:cubicBezTo>
                    <a:pt x="1661" y="975"/>
                    <a:pt x="1661" y="1031"/>
                    <a:pt x="1689" y="1077"/>
                  </a:cubicBezTo>
                  <a:lnTo>
                    <a:pt x="2078" y="1791"/>
                  </a:lnTo>
                  <a:cubicBezTo>
                    <a:pt x="2088" y="1828"/>
                    <a:pt x="2088" y="1866"/>
                    <a:pt x="2060" y="1884"/>
                  </a:cubicBezTo>
                  <a:cubicBezTo>
                    <a:pt x="1837" y="2098"/>
                    <a:pt x="1642" y="2329"/>
                    <a:pt x="1485" y="2589"/>
                  </a:cubicBezTo>
                  <a:cubicBezTo>
                    <a:pt x="1469" y="2612"/>
                    <a:pt x="1442" y="2629"/>
                    <a:pt x="1412" y="2629"/>
                  </a:cubicBezTo>
                  <a:cubicBezTo>
                    <a:pt x="1405" y="2629"/>
                    <a:pt x="1399" y="2628"/>
                    <a:pt x="1392" y="2626"/>
                  </a:cubicBezTo>
                  <a:lnTo>
                    <a:pt x="613" y="2394"/>
                  </a:lnTo>
                  <a:cubicBezTo>
                    <a:pt x="595" y="2387"/>
                    <a:pt x="576" y="2384"/>
                    <a:pt x="557" y="2384"/>
                  </a:cubicBezTo>
                  <a:cubicBezTo>
                    <a:pt x="525" y="2384"/>
                    <a:pt x="493" y="2392"/>
                    <a:pt x="464" y="2404"/>
                  </a:cubicBezTo>
                  <a:cubicBezTo>
                    <a:pt x="418" y="2431"/>
                    <a:pt x="390" y="2469"/>
                    <a:pt x="372" y="2524"/>
                  </a:cubicBezTo>
                  <a:lnTo>
                    <a:pt x="19" y="3702"/>
                  </a:lnTo>
                  <a:cubicBezTo>
                    <a:pt x="0" y="3749"/>
                    <a:pt x="10" y="3804"/>
                    <a:pt x="28" y="3851"/>
                  </a:cubicBezTo>
                  <a:cubicBezTo>
                    <a:pt x="56" y="3897"/>
                    <a:pt x="103" y="3925"/>
                    <a:pt x="149" y="3944"/>
                  </a:cubicBezTo>
                  <a:lnTo>
                    <a:pt x="928" y="4175"/>
                  </a:lnTo>
                  <a:cubicBezTo>
                    <a:pt x="965" y="4194"/>
                    <a:pt x="984" y="4222"/>
                    <a:pt x="984" y="4259"/>
                  </a:cubicBezTo>
                  <a:cubicBezTo>
                    <a:pt x="975" y="4565"/>
                    <a:pt x="1002" y="4862"/>
                    <a:pt x="1077" y="5159"/>
                  </a:cubicBezTo>
                  <a:cubicBezTo>
                    <a:pt x="1086" y="5196"/>
                    <a:pt x="1067" y="5233"/>
                    <a:pt x="1030" y="5252"/>
                  </a:cubicBezTo>
                  <a:lnTo>
                    <a:pt x="316" y="5632"/>
                  </a:lnTo>
                  <a:cubicBezTo>
                    <a:pt x="269" y="5660"/>
                    <a:pt x="242" y="5697"/>
                    <a:pt x="223" y="5753"/>
                  </a:cubicBezTo>
                  <a:cubicBezTo>
                    <a:pt x="214" y="5799"/>
                    <a:pt x="214" y="5855"/>
                    <a:pt x="242" y="5901"/>
                  </a:cubicBezTo>
                  <a:lnTo>
                    <a:pt x="826" y="6986"/>
                  </a:lnTo>
                  <a:cubicBezTo>
                    <a:pt x="858" y="7049"/>
                    <a:pt x="923" y="7087"/>
                    <a:pt x="991" y="7087"/>
                  </a:cubicBezTo>
                  <a:cubicBezTo>
                    <a:pt x="1024" y="7087"/>
                    <a:pt x="1056" y="7078"/>
                    <a:pt x="1086" y="7061"/>
                  </a:cubicBezTo>
                  <a:lnTo>
                    <a:pt x="1800" y="6680"/>
                  </a:lnTo>
                  <a:cubicBezTo>
                    <a:pt x="1813" y="6674"/>
                    <a:pt x="1826" y="6671"/>
                    <a:pt x="1839" y="6671"/>
                  </a:cubicBezTo>
                  <a:cubicBezTo>
                    <a:pt x="1862" y="6671"/>
                    <a:pt x="1884" y="6681"/>
                    <a:pt x="1902" y="6699"/>
                  </a:cubicBezTo>
                  <a:cubicBezTo>
                    <a:pt x="2106" y="6912"/>
                    <a:pt x="2338" y="7107"/>
                    <a:pt x="2598" y="7265"/>
                  </a:cubicBezTo>
                  <a:cubicBezTo>
                    <a:pt x="2635" y="7283"/>
                    <a:pt x="2644" y="7320"/>
                    <a:pt x="2635" y="7357"/>
                  </a:cubicBezTo>
                  <a:lnTo>
                    <a:pt x="2403" y="8137"/>
                  </a:lnTo>
                  <a:cubicBezTo>
                    <a:pt x="2366" y="8239"/>
                    <a:pt x="2431" y="8350"/>
                    <a:pt x="2533" y="8378"/>
                  </a:cubicBezTo>
                  <a:lnTo>
                    <a:pt x="3711" y="8740"/>
                  </a:lnTo>
                  <a:lnTo>
                    <a:pt x="3767" y="8740"/>
                  </a:lnTo>
                  <a:cubicBezTo>
                    <a:pt x="3804" y="8740"/>
                    <a:pt x="3832" y="8740"/>
                    <a:pt x="3860" y="8721"/>
                  </a:cubicBezTo>
                  <a:cubicBezTo>
                    <a:pt x="3906" y="8693"/>
                    <a:pt x="3943" y="8656"/>
                    <a:pt x="3952" y="8600"/>
                  </a:cubicBezTo>
                  <a:lnTo>
                    <a:pt x="4194" y="7830"/>
                  </a:lnTo>
                  <a:cubicBezTo>
                    <a:pt x="4203" y="7793"/>
                    <a:pt x="4231" y="7775"/>
                    <a:pt x="4268" y="7775"/>
                  </a:cubicBezTo>
                  <a:cubicBezTo>
                    <a:pt x="4299" y="7776"/>
                    <a:pt x="4330" y="7776"/>
                    <a:pt x="4361" y="7776"/>
                  </a:cubicBezTo>
                  <a:cubicBezTo>
                    <a:pt x="4634" y="7776"/>
                    <a:pt x="4901" y="7740"/>
                    <a:pt x="5168" y="7682"/>
                  </a:cubicBezTo>
                  <a:cubicBezTo>
                    <a:pt x="5174" y="7680"/>
                    <a:pt x="5181" y="7680"/>
                    <a:pt x="5187" y="7680"/>
                  </a:cubicBezTo>
                  <a:cubicBezTo>
                    <a:pt x="5217" y="7680"/>
                    <a:pt x="5245" y="7696"/>
                    <a:pt x="5260" y="7719"/>
                  </a:cubicBezTo>
                  <a:lnTo>
                    <a:pt x="5641" y="8433"/>
                  </a:lnTo>
                  <a:cubicBezTo>
                    <a:pt x="5680" y="8499"/>
                    <a:pt x="5752" y="8537"/>
                    <a:pt x="5824" y="8537"/>
                  </a:cubicBezTo>
                  <a:cubicBezTo>
                    <a:pt x="5853" y="8537"/>
                    <a:pt x="5883" y="8530"/>
                    <a:pt x="5910" y="8517"/>
                  </a:cubicBezTo>
                  <a:lnTo>
                    <a:pt x="6995" y="7933"/>
                  </a:lnTo>
                  <a:cubicBezTo>
                    <a:pt x="7088" y="7877"/>
                    <a:pt x="7125" y="7756"/>
                    <a:pt x="7079" y="7663"/>
                  </a:cubicBezTo>
                  <a:lnTo>
                    <a:pt x="6689" y="6949"/>
                  </a:lnTo>
                  <a:cubicBezTo>
                    <a:pt x="6670" y="6921"/>
                    <a:pt x="6680" y="6875"/>
                    <a:pt x="6708" y="6856"/>
                  </a:cubicBezTo>
                  <a:cubicBezTo>
                    <a:pt x="6930" y="6643"/>
                    <a:pt x="7116" y="6411"/>
                    <a:pt x="7283" y="6151"/>
                  </a:cubicBezTo>
                  <a:cubicBezTo>
                    <a:pt x="7298" y="6128"/>
                    <a:pt x="7326" y="6112"/>
                    <a:pt x="7351" y="6112"/>
                  </a:cubicBezTo>
                  <a:cubicBezTo>
                    <a:pt x="7356" y="6112"/>
                    <a:pt x="7361" y="6113"/>
                    <a:pt x="7366" y="6114"/>
                  </a:cubicBezTo>
                  <a:lnTo>
                    <a:pt x="8145" y="6355"/>
                  </a:lnTo>
                  <a:cubicBezTo>
                    <a:pt x="8163" y="6360"/>
                    <a:pt x="8181" y="6363"/>
                    <a:pt x="8198" y="6363"/>
                  </a:cubicBezTo>
                  <a:cubicBezTo>
                    <a:pt x="8283" y="6363"/>
                    <a:pt x="8365" y="6309"/>
                    <a:pt x="8396" y="6216"/>
                  </a:cubicBezTo>
                  <a:lnTo>
                    <a:pt x="8748" y="5038"/>
                  </a:lnTo>
                  <a:cubicBezTo>
                    <a:pt x="8776" y="4936"/>
                    <a:pt x="8721" y="4825"/>
                    <a:pt x="8619" y="4797"/>
                  </a:cubicBezTo>
                  <a:lnTo>
                    <a:pt x="7839" y="4565"/>
                  </a:lnTo>
                  <a:cubicBezTo>
                    <a:pt x="7802" y="4556"/>
                    <a:pt x="7784" y="4519"/>
                    <a:pt x="7784" y="4482"/>
                  </a:cubicBezTo>
                  <a:cubicBezTo>
                    <a:pt x="7793" y="4175"/>
                    <a:pt x="7765" y="3879"/>
                    <a:pt x="7691" y="3582"/>
                  </a:cubicBezTo>
                  <a:cubicBezTo>
                    <a:pt x="7682" y="3545"/>
                    <a:pt x="7700" y="3508"/>
                    <a:pt x="7728" y="3489"/>
                  </a:cubicBezTo>
                  <a:lnTo>
                    <a:pt x="8442" y="3109"/>
                  </a:lnTo>
                  <a:cubicBezTo>
                    <a:pt x="8489" y="3081"/>
                    <a:pt x="8526" y="3044"/>
                    <a:pt x="8544" y="2988"/>
                  </a:cubicBezTo>
                  <a:cubicBezTo>
                    <a:pt x="8554" y="2942"/>
                    <a:pt x="8554" y="2886"/>
                    <a:pt x="8526" y="2840"/>
                  </a:cubicBezTo>
                  <a:lnTo>
                    <a:pt x="7941" y="1754"/>
                  </a:lnTo>
                  <a:cubicBezTo>
                    <a:pt x="7913" y="1708"/>
                    <a:pt x="7876" y="1680"/>
                    <a:pt x="7830" y="1662"/>
                  </a:cubicBezTo>
                  <a:cubicBezTo>
                    <a:pt x="7810" y="1658"/>
                    <a:pt x="7789" y="1656"/>
                    <a:pt x="7769" y="1656"/>
                  </a:cubicBezTo>
                  <a:cubicBezTo>
                    <a:pt x="7735" y="1656"/>
                    <a:pt x="7702" y="1662"/>
                    <a:pt x="7672" y="1680"/>
                  </a:cubicBezTo>
                  <a:lnTo>
                    <a:pt x="6958" y="2060"/>
                  </a:lnTo>
                  <a:cubicBezTo>
                    <a:pt x="6948" y="2067"/>
                    <a:pt x="6937" y="2070"/>
                    <a:pt x="6926" y="2070"/>
                  </a:cubicBezTo>
                  <a:cubicBezTo>
                    <a:pt x="6905" y="2070"/>
                    <a:pt x="6883" y="2060"/>
                    <a:pt x="6865" y="2042"/>
                  </a:cubicBezTo>
                  <a:cubicBezTo>
                    <a:pt x="6661" y="1828"/>
                    <a:pt x="6420" y="1634"/>
                    <a:pt x="6160" y="1476"/>
                  </a:cubicBezTo>
                  <a:cubicBezTo>
                    <a:pt x="6132" y="1457"/>
                    <a:pt x="6114" y="1420"/>
                    <a:pt x="6132" y="1383"/>
                  </a:cubicBezTo>
                  <a:lnTo>
                    <a:pt x="6364" y="604"/>
                  </a:lnTo>
                  <a:cubicBezTo>
                    <a:pt x="6374" y="558"/>
                    <a:pt x="6374" y="502"/>
                    <a:pt x="6346" y="456"/>
                  </a:cubicBezTo>
                  <a:cubicBezTo>
                    <a:pt x="6327" y="409"/>
                    <a:pt x="6281" y="372"/>
                    <a:pt x="6234" y="363"/>
                  </a:cubicBezTo>
                  <a:lnTo>
                    <a:pt x="5056" y="10"/>
                  </a:lnTo>
                  <a:cubicBezTo>
                    <a:pt x="5035" y="3"/>
                    <a:pt x="5014" y="0"/>
                    <a:pt x="49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4"/>
            <p:cNvSpPr/>
            <p:nvPr/>
          </p:nvSpPr>
          <p:spPr>
            <a:xfrm>
              <a:off x="7731226" y="2764939"/>
              <a:ext cx="652517" cy="651101"/>
            </a:xfrm>
            <a:custGeom>
              <a:rect b="b" l="l" r="r" t="t"/>
              <a:pathLst>
                <a:path extrusionOk="0" h="11035" w="11059">
                  <a:moveTo>
                    <a:pt x="5548" y="3056"/>
                  </a:moveTo>
                  <a:cubicBezTo>
                    <a:pt x="6021" y="3056"/>
                    <a:pt x="6494" y="3195"/>
                    <a:pt x="6893" y="3465"/>
                  </a:cubicBezTo>
                  <a:cubicBezTo>
                    <a:pt x="7496" y="3854"/>
                    <a:pt x="7885" y="4494"/>
                    <a:pt x="7978" y="5209"/>
                  </a:cubicBezTo>
                  <a:cubicBezTo>
                    <a:pt x="8117" y="6387"/>
                    <a:pt x="7366" y="7528"/>
                    <a:pt x="6225" y="7852"/>
                  </a:cubicBezTo>
                  <a:cubicBezTo>
                    <a:pt x="6001" y="7915"/>
                    <a:pt x="5774" y="7946"/>
                    <a:pt x="5548" y="7946"/>
                  </a:cubicBezTo>
                  <a:cubicBezTo>
                    <a:pt x="5072" y="7946"/>
                    <a:pt x="4603" y="7808"/>
                    <a:pt x="4193" y="7537"/>
                  </a:cubicBezTo>
                  <a:cubicBezTo>
                    <a:pt x="3600" y="7147"/>
                    <a:pt x="3201" y="6507"/>
                    <a:pt x="3117" y="5793"/>
                  </a:cubicBezTo>
                  <a:cubicBezTo>
                    <a:pt x="2969" y="4615"/>
                    <a:pt x="3720" y="3474"/>
                    <a:pt x="4861" y="3149"/>
                  </a:cubicBezTo>
                  <a:cubicBezTo>
                    <a:pt x="5084" y="3084"/>
                    <a:pt x="5316" y="3056"/>
                    <a:pt x="5548" y="3056"/>
                  </a:cubicBezTo>
                  <a:close/>
                  <a:moveTo>
                    <a:pt x="5538" y="2940"/>
                  </a:moveTo>
                  <a:cubicBezTo>
                    <a:pt x="5302" y="2940"/>
                    <a:pt x="5065" y="2972"/>
                    <a:pt x="4833" y="3038"/>
                  </a:cubicBezTo>
                  <a:cubicBezTo>
                    <a:pt x="3637" y="3381"/>
                    <a:pt x="2848" y="4568"/>
                    <a:pt x="2997" y="5802"/>
                  </a:cubicBezTo>
                  <a:cubicBezTo>
                    <a:pt x="3089" y="6554"/>
                    <a:pt x="3498" y="7222"/>
                    <a:pt x="4128" y="7639"/>
                  </a:cubicBezTo>
                  <a:cubicBezTo>
                    <a:pt x="4555" y="7917"/>
                    <a:pt x="5047" y="8066"/>
                    <a:pt x="5548" y="8066"/>
                  </a:cubicBezTo>
                  <a:cubicBezTo>
                    <a:pt x="5780" y="8066"/>
                    <a:pt x="6021" y="8029"/>
                    <a:pt x="6253" y="7964"/>
                  </a:cubicBezTo>
                  <a:cubicBezTo>
                    <a:pt x="7449" y="7620"/>
                    <a:pt x="8238" y="6433"/>
                    <a:pt x="8090" y="5199"/>
                  </a:cubicBezTo>
                  <a:cubicBezTo>
                    <a:pt x="7997" y="4448"/>
                    <a:pt x="7589" y="3780"/>
                    <a:pt x="6958" y="3362"/>
                  </a:cubicBezTo>
                  <a:cubicBezTo>
                    <a:pt x="6535" y="3085"/>
                    <a:pt x="6040" y="2940"/>
                    <a:pt x="5538" y="2940"/>
                  </a:cubicBezTo>
                  <a:close/>
                  <a:moveTo>
                    <a:pt x="4768" y="116"/>
                  </a:moveTo>
                  <a:lnTo>
                    <a:pt x="5130" y="1284"/>
                  </a:lnTo>
                  <a:cubicBezTo>
                    <a:pt x="5149" y="1331"/>
                    <a:pt x="5195" y="1368"/>
                    <a:pt x="5260" y="1368"/>
                  </a:cubicBezTo>
                  <a:cubicBezTo>
                    <a:pt x="5369" y="1359"/>
                    <a:pt x="5476" y="1354"/>
                    <a:pt x="5584" y="1354"/>
                  </a:cubicBezTo>
                  <a:cubicBezTo>
                    <a:pt x="5899" y="1354"/>
                    <a:pt x="6210" y="1394"/>
                    <a:pt x="6522" y="1470"/>
                  </a:cubicBezTo>
                  <a:cubicBezTo>
                    <a:pt x="6534" y="1474"/>
                    <a:pt x="6546" y="1476"/>
                    <a:pt x="6557" y="1476"/>
                  </a:cubicBezTo>
                  <a:cubicBezTo>
                    <a:pt x="6600" y="1476"/>
                    <a:pt x="6639" y="1451"/>
                    <a:pt x="6661" y="1414"/>
                  </a:cubicBezTo>
                  <a:lnTo>
                    <a:pt x="7227" y="329"/>
                  </a:lnTo>
                  <a:lnTo>
                    <a:pt x="8804" y="1155"/>
                  </a:lnTo>
                  <a:lnTo>
                    <a:pt x="8247" y="2240"/>
                  </a:lnTo>
                  <a:cubicBezTo>
                    <a:pt x="8219" y="2286"/>
                    <a:pt x="8229" y="2342"/>
                    <a:pt x="8275" y="2379"/>
                  </a:cubicBezTo>
                  <a:cubicBezTo>
                    <a:pt x="8590" y="2667"/>
                    <a:pt x="8869" y="2991"/>
                    <a:pt x="9091" y="3353"/>
                  </a:cubicBezTo>
                  <a:cubicBezTo>
                    <a:pt x="9112" y="3395"/>
                    <a:pt x="9149" y="3416"/>
                    <a:pt x="9189" y="3416"/>
                  </a:cubicBezTo>
                  <a:cubicBezTo>
                    <a:pt x="9203" y="3416"/>
                    <a:pt x="9217" y="3413"/>
                    <a:pt x="9231" y="3409"/>
                  </a:cubicBezTo>
                  <a:lnTo>
                    <a:pt x="10399" y="3047"/>
                  </a:lnTo>
                  <a:lnTo>
                    <a:pt x="10937" y="4735"/>
                  </a:lnTo>
                  <a:lnTo>
                    <a:pt x="10937" y="4735"/>
                  </a:lnTo>
                  <a:lnTo>
                    <a:pt x="9769" y="5116"/>
                  </a:lnTo>
                  <a:cubicBezTo>
                    <a:pt x="9713" y="5125"/>
                    <a:pt x="9676" y="5181"/>
                    <a:pt x="9685" y="5236"/>
                  </a:cubicBezTo>
                  <a:cubicBezTo>
                    <a:pt x="9713" y="5663"/>
                    <a:pt x="9676" y="6090"/>
                    <a:pt x="9574" y="6507"/>
                  </a:cubicBezTo>
                  <a:cubicBezTo>
                    <a:pt x="9565" y="6554"/>
                    <a:pt x="9583" y="6609"/>
                    <a:pt x="9639" y="6637"/>
                  </a:cubicBezTo>
                  <a:lnTo>
                    <a:pt x="10724" y="7212"/>
                  </a:lnTo>
                  <a:lnTo>
                    <a:pt x="9898" y="8789"/>
                  </a:lnTo>
                  <a:lnTo>
                    <a:pt x="8813" y="8223"/>
                  </a:lnTo>
                  <a:cubicBezTo>
                    <a:pt x="8796" y="8213"/>
                    <a:pt x="8776" y="8208"/>
                    <a:pt x="8756" y="8208"/>
                  </a:cubicBezTo>
                  <a:cubicBezTo>
                    <a:pt x="8722" y="8208"/>
                    <a:pt x="8688" y="8222"/>
                    <a:pt x="8665" y="8251"/>
                  </a:cubicBezTo>
                  <a:cubicBezTo>
                    <a:pt x="8386" y="8576"/>
                    <a:pt x="8052" y="8845"/>
                    <a:pt x="7691" y="9068"/>
                  </a:cubicBezTo>
                  <a:cubicBezTo>
                    <a:pt x="7644" y="9095"/>
                    <a:pt x="7626" y="9151"/>
                    <a:pt x="7635" y="9207"/>
                  </a:cubicBezTo>
                  <a:lnTo>
                    <a:pt x="8006" y="10376"/>
                  </a:lnTo>
                  <a:lnTo>
                    <a:pt x="6308" y="10914"/>
                  </a:lnTo>
                  <a:lnTo>
                    <a:pt x="5937" y="9745"/>
                  </a:lnTo>
                  <a:cubicBezTo>
                    <a:pt x="5919" y="9698"/>
                    <a:pt x="5872" y="9661"/>
                    <a:pt x="5826" y="9661"/>
                  </a:cubicBezTo>
                  <a:lnTo>
                    <a:pt x="5817" y="9661"/>
                  </a:lnTo>
                  <a:cubicBezTo>
                    <a:pt x="5725" y="9667"/>
                    <a:pt x="5634" y="9670"/>
                    <a:pt x="5543" y="9670"/>
                  </a:cubicBezTo>
                  <a:cubicBezTo>
                    <a:pt x="5208" y="9670"/>
                    <a:pt x="4874" y="9630"/>
                    <a:pt x="4546" y="9550"/>
                  </a:cubicBezTo>
                  <a:cubicBezTo>
                    <a:pt x="4537" y="9548"/>
                    <a:pt x="4528" y="9548"/>
                    <a:pt x="4519" y="9548"/>
                  </a:cubicBezTo>
                  <a:cubicBezTo>
                    <a:pt x="4473" y="9548"/>
                    <a:pt x="4430" y="9568"/>
                    <a:pt x="4407" y="9615"/>
                  </a:cubicBezTo>
                  <a:lnTo>
                    <a:pt x="3841" y="10700"/>
                  </a:lnTo>
                  <a:lnTo>
                    <a:pt x="2264" y="9875"/>
                  </a:lnTo>
                  <a:lnTo>
                    <a:pt x="2830" y="8789"/>
                  </a:lnTo>
                  <a:cubicBezTo>
                    <a:pt x="2848" y="8743"/>
                    <a:pt x="2839" y="8678"/>
                    <a:pt x="2802" y="8641"/>
                  </a:cubicBezTo>
                  <a:cubicBezTo>
                    <a:pt x="2477" y="8363"/>
                    <a:pt x="2199" y="8029"/>
                    <a:pt x="1976" y="7667"/>
                  </a:cubicBezTo>
                  <a:cubicBezTo>
                    <a:pt x="1956" y="7632"/>
                    <a:pt x="1920" y="7613"/>
                    <a:pt x="1880" y="7613"/>
                  </a:cubicBezTo>
                  <a:cubicBezTo>
                    <a:pt x="1866" y="7613"/>
                    <a:pt x="1851" y="7616"/>
                    <a:pt x="1837" y="7620"/>
                  </a:cubicBezTo>
                  <a:lnTo>
                    <a:pt x="668" y="7982"/>
                  </a:lnTo>
                  <a:lnTo>
                    <a:pt x="139" y="6285"/>
                  </a:lnTo>
                  <a:lnTo>
                    <a:pt x="1299" y="5914"/>
                  </a:lnTo>
                  <a:cubicBezTo>
                    <a:pt x="1355" y="5895"/>
                    <a:pt x="1392" y="5849"/>
                    <a:pt x="1382" y="5793"/>
                  </a:cubicBezTo>
                  <a:cubicBezTo>
                    <a:pt x="1355" y="5366"/>
                    <a:pt x="1392" y="4939"/>
                    <a:pt x="1494" y="4522"/>
                  </a:cubicBezTo>
                  <a:cubicBezTo>
                    <a:pt x="1512" y="4466"/>
                    <a:pt x="1485" y="4411"/>
                    <a:pt x="1438" y="4392"/>
                  </a:cubicBezTo>
                  <a:lnTo>
                    <a:pt x="353" y="3817"/>
                  </a:lnTo>
                  <a:lnTo>
                    <a:pt x="1178" y="2240"/>
                  </a:lnTo>
                  <a:lnTo>
                    <a:pt x="2254" y="2806"/>
                  </a:lnTo>
                  <a:cubicBezTo>
                    <a:pt x="2273" y="2815"/>
                    <a:pt x="2292" y="2819"/>
                    <a:pt x="2309" y="2819"/>
                  </a:cubicBezTo>
                  <a:cubicBezTo>
                    <a:pt x="2345" y="2819"/>
                    <a:pt x="2378" y="2803"/>
                    <a:pt x="2403" y="2778"/>
                  </a:cubicBezTo>
                  <a:cubicBezTo>
                    <a:pt x="2681" y="2453"/>
                    <a:pt x="3015" y="2175"/>
                    <a:pt x="3377" y="1962"/>
                  </a:cubicBezTo>
                  <a:cubicBezTo>
                    <a:pt x="3423" y="1925"/>
                    <a:pt x="3451" y="1869"/>
                    <a:pt x="3433" y="1823"/>
                  </a:cubicBezTo>
                  <a:lnTo>
                    <a:pt x="3071" y="644"/>
                  </a:lnTo>
                  <a:lnTo>
                    <a:pt x="4768" y="116"/>
                  </a:lnTo>
                  <a:close/>
                  <a:moveTo>
                    <a:pt x="4748" y="0"/>
                  </a:moveTo>
                  <a:cubicBezTo>
                    <a:pt x="4739" y="0"/>
                    <a:pt x="4730" y="2"/>
                    <a:pt x="4722" y="4"/>
                  </a:cubicBezTo>
                  <a:lnTo>
                    <a:pt x="3024" y="542"/>
                  </a:lnTo>
                  <a:cubicBezTo>
                    <a:pt x="2997" y="552"/>
                    <a:pt x="2969" y="570"/>
                    <a:pt x="2960" y="598"/>
                  </a:cubicBezTo>
                  <a:cubicBezTo>
                    <a:pt x="2941" y="626"/>
                    <a:pt x="2941" y="663"/>
                    <a:pt x="2950" y="691"/>
                  </a:cubicBezTo>
                  <a:lnTo>
                    <a:pt x="3321" y="1860"/>
                  </a:lnTo>
                  <a:cubicBezTo>
                    <a:pt x="2941" y="2092"/>
                    <a:pt x="2607" y="2370"/>
                    <a:pt x="2310" y="2704"/>
                  </a:cubicBezTo>
                  <a:lnTo>
                    <a:pt x="1225" y="2138"/>
                  </a:lnTo>
                  <a:cubicBezTo>
                    <a:pt x="1197" y="2129"/>
                    <a:pt x="1169" y="2129"/>
                    <a:pt x="1132" y="2129"/>
                  </a:cubicBezTo>
                  <a:cubicBezTo>
                    <a:pt x="1104" y="2138"/>
                    <a:pt x="1076" y="2166"/>
                    <a:pt x="1067" y="2194"/>
                  </a:cubicBezTo>
                  <a:lnTo>
                    <a:pt x="241" y="3771"/>
                  </a:lnTo>
                  <a:cubicBezTo>
                    <a:pt x="232" y="3798"/>
                    <a:pt x="232" y="3826"/>
                    <a:pt x="241" y="3863"/>
                  </a:cubicBezTo>
                  <a:cubicBezTo>
                    <a:pt x="251" y="3891"/>
                    <a:pt x="269" y="3919"/>
                    <a:pt x="297" y="3928"/>
                  </a:cubicBezTo>
                  <a:lnTo>
                    <a:pt x="1382" y="4494"/>
                  </a:lnTo>
                  <a:cubicBezTo>
                    <a:pt x="1280" y="4921"/>
                    <a:pt x="1243" y="5366"/>
                    <a:pt x="1271" y="5802"/>
                  </a:cubicBezTo>
                  <a:lnTo>
                    <a:pt x="102" y="6173"/>
                  </a:lnTo>
                  <a:cubicBezTo>
                    <a:pt x="37" y="6192"/>
                    <a:pt x="0" y="6266"/>
                    <a:pt x="19" y="6322"/>
                  </a:cubicBezTo>
                  <a:lnTo>
                    <a:pt x="557" y="8019"/>
                  </a:lnTo>
                  <a:cubicBezTo>
                    <a:pt x="571" y="8069"/>
                    <a:pt x="619" y="8103"/>
                    <a:pt x="665" y="8103"/>
                  </a:cubicBezTo>
                  <a:cubicBezTo>
                    <a:pt x="679" y="8103"/>
                    <a:pt x="693" y="8100"/>
                    <a:pt x="705" y="8094"/>
                  </a:cubicBezTo>
                  <a:lnTo>
                    <a:pt x="1874" y="7732"/>
                  </a:lnTo>
                  <a:cubicBezTo>
                    <a:pt x="2106" y="8103"/>
                    <a:pt x="2394" y="8446"/>
                    <a:pt x="2718" y="8734"/>
                  </a:cubicBezTo>
                  <a:lnTo>
                    <a:pt x="2162" y="9819"/>
                  </a:lnTo>
                  <a:cubicBezTo>
                    <a:pt x="2125" y="9884"/>
                    <a:pt x="2152" y="9958"/>
                    <a:pt x="2208" y="9986"/>
                  </a:cubicBezTo>
                  <a:lnTo>
                    <a:pt x="3785" y="10802"/>
                  </a:lnTo>
                  <a:cubicBezTo>
                    <a:pt x="3803" y="10814"/>
                    <a:pt x="3823" y="10819"/>
                    <a:pt x="3843" y="10819"/>
                  </a:cubicBezTo>
                  <a:cubicBezTo>
                    <a:pt x="3888" y="10819"/>
                    <a:pt x="3933" y="10794"/>
                    <a:pt x="3952" y="10756"/>
                  </a:cubicBezTo>
                  <a:lnTo>
                    <a:pt x="4518" y="9671"/>
                  </a:lnTo>
                  <a:cubicBezTo>
                    <a:pt x="4853" y="9751"/>
                    <a:pt x="5194" y="9791"/>
                    <a:pt x="5541" y="9791"/>
                  </a:cubicBezTo>
                  <a:cubicBezTo>
                    <a:pt x="5636" y="9791"/>
                    <a:pt x="5731" y="9788"/>
                    <a:pt x="5826" y="9782"/>
                  </a:cubicBezTo>
                  <a:lnTo>
                    <a:pt x="6197" y="10951"/>
                  </a:lnTo>
                  <a:cubicBezTo>
                    <a:pt x="6216" y="10997"/>
                    <a:pt x="6262" y="11034"/>
                    <a:pt x="6308" y="11034"/>
                  </a:cubicBezTo>
                  <a:lnTo>
                    <a:pt x="6346" y="11034"/>
                  </a:lnTo>
                  <a:lnTo>
                    <a:pt x="8043" y="10496"/>
                  </a:lnTo>
                  <a:cubicBezTo>
                    <a:pt x="8099" y="10478"/>
                    <a:pt x="8136" y="10403"/>
                    <a:pt x="8117" y="10338"/>
                  </a:cubicBezTo>
                  <a:lnTo>
                    <a:pt x="7756" y="9170"/>
                  </a:lnTo>
                  <a:cubicBezTo>
                    <a:pt x="8127" y="8947"/>
                    <a:pt x="8461" y="8659"/>
                    <a:pt x="8757" y="8335"/>
                  </a:cubicBezTo>
                  <a:lnTo>
                    <a:pt x="9843" y="8891"/>
                  </a:lnTo>
                  <a:cubicBezTo>
                    <a:pt x="9859" y="8902"/>
                    <a:pt x="9879" y="8907"/>
                    <a:pt x="9898" y="8907"/>
                  </a:cubicBezTo>
                  <a:cubicBezTo>
                    <a:pt x="9911" y="8907"/>
                    <a:pt x="9924" y="8904"/>
                    <a:pt x="9936" y="8901"/>
                  </a:cubicBezTo>
                  <a:cubicBezTo>
                    <a:pt x="9963" y="8891"/>
                    <a:pt x="9991" y="8873"/>
                    <a:pt x="10010" y="8845"/>
                  </a:cubicBezTo>
                  <a:lnTo>
                    <a:pt x="10826" y="7268"/>
                  </a:lnTo>
                  <a:cubicBezTo>
                    <a:pt x="10854" y="7212"/>
                    <a:pt x="10835" y="7138"/>
                    <a:pt x="10771" y="7101"/>
                  </a:cubicBezTo>
                  <a:lnTo>
                    <a:pt x="9685" y="6535"/>
                  </a:lnTo>
                  <a:cubicBezTo>
                    <a:pt x="9787" y="6108"/>
                    <a:pt x="9824" y="5672"/>
                    <a:pt x="9806" y="5227"/>
                  </a:cubicBezTo>
                  <a:lnTo>
                    <a:pt x="10965" y="4856"/>
                  </a:lnTo>
                  <a:cubicBezTo>
                    <a:pt x="10993" y="4847"/>
                    <a:pt x="11021" y="4828"/>
                    <a:pt x="11040" y="4800"/>
                  </a:cubicBezTo>
                  <a:cubicBezTo>
                    <a:pt x="11049" y="4773"/>
                    <a:pt x="11058" y="4735"/>
                    <a:pt x="11049" y="4708"/>
                  </a:cubicBezTo>
                  <a:lnTo>
                    <a:pt x="10511" y="3019"/>
                  </a:lnTo>
                  <a:cubicBezTo>
                    <a:pt x="10495" y="2966"/>
                    <a:pt x="10442" y="2931"/>
                    <a:pt x="10393" y="2931"/>
                  </a:cubicBezTo>
                  <a:cubicBezTo>
                    <a:pt x="10382" y="2931"/>
                    <a:pt x="10372" y="2933"/>
                    <a:pt x="10362" y="2936"/>
                  </a:cubicBezTo>
                  <a:lnTo>
                    <a:pt x="9193" y="3307"/>
                  </a:lnTo>
                  <a:cubicBezTo>
                    <a:pt x="8962" y="2926"/>
                    <a:pt x="8674" y="2592"/>
                    <a:pt x="8349" y="2296"/>
                  </a:cubicBezTo>
                  <a:lnTo>
                    <a:pt x="8906" y="1210"/>
                  </a:lnTo>
                  <a:cubicBezTo>
                    <a:pt x="8943" y="1155"/>
                    <a:pt x="8915" y="1080"/>
                    <a:pt x="8860" y="1053"/>
                  </a:cubicBezTo>
                  <a:lnTo>
                    <a:pt x="7282" y="227"/>
                  </a:lnTo>
                  <a:cubicBezTo>
                    <a:pt x="7263" y="220"/>
                    <a:pt x="7238" y="214"/>
                    <a:pt x="7216" y="214"/>
                  </a:cubicBezTo>
                  <a:cubicBezTo>
                    <a:pt x="7207" y="214"/>
                    <a:pt x="7198" y="215"/>
                    <a:pt x="7190" y="218"/>
                  </a:cubicBezTo>
                  <a:cubicBezTo>
                    <a:pt x="7162" y="227"/>
                    <a:pt x="7134" y="255"/>
                    <a:pt x="7115" y="283"/>
                  </a:cubicBezTo>
                  <a:lnTo>
                    <a:pt x="6550" y="1368"/>
                  </a:lnTo>
                  <a:cubicBezTo>
                    <a:pt x="6205" y="1286"/>
                    <a:pt x="5854" y="1239"/>
                    <a:pt x="5497" y="1239"/>
                  </a:cubicBezTo>
                  <a:cubicBezTo>
                    <a:pt x="5412" y="1239"/>
                    <a:pt x="5327" y="1242"/>
                    <a:pt x="5242" y="1247"/>
                  </a:cubicBezTo>
                  <a:lnTo>
                    <a:pt x="4871" y="88"/>
                  </a:lnTo>
                  <a:cubicBezTo>
                    <a:pt x="4861" y="60"/>
                    <a:pt x="4843" y="32"/>
                    <a:pt x="4815" y="14"/>
                  </a:cubicBezTo>
                  <a:cubicBezTo>
                    <a:pt x="4795" y="7"/>
                    <a:pt x="4771" y="0"/>
                    <a:pt x="47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4"/>
            <p:cNvSpPr/>
            <p:nvPr/>
          </p:nvSpPr>
          <p:spPr>
            <a:xfrm>
              <a:off x="5349677" y="3784338"/>
              <a:ext cx="1411122" cy="6608"/>
            </a:xfrm>
            <a:custGeom>
              <a:rect b="b" l="l" r="r" t="t"/>
              <a:pathLst>
                <a:path extrusionOk="0" h="112" w="23916">
                  <a:moveTo>
                    <a:pt x="56" y="0"/>
                  </a:moveTo>
                  <a:cubicBezTo>
                    <a:pt x="19" y="0"/>
                    <a:pt x="0" y="19"/>
                    <a:pt x="0" y="56"/>
                  </a:cubicBezTo>
                  <a:cubicBezTo>
                    <a:pt x="0" y="84"/>
                    <a:pt x="19" y="112"/>
                    <a:pt x="56" y="112"/>
                  </a:cubicBezTo>
                  <a:lnTo>
                    <a:pt x="23860" y="112"/>
                  </a:lnTo>
                  <a:cubicBezTo>
                    <a:pt x="23888" y="112"/>
                    <a:pt x="23916" y="84"/>
                    <a:pt x="23916" y="56"/>
                  </a:cubicBezTo>
                  <a:cubicBezTo>
                    <a:pt x="23916" y="19"/>
                    <a:pt x="23888" y="0"/>
                    <a:pt x="238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4"/>
            <p:cNvSpPr/>
            <p:nvPr/>
          </p:nvSpPr>
          <p:spPr>
            <a:xfrm>
              <a:off x="5615133" y="3875734"/>
              <a:ext cx="879679" cy="6608"/>
            </a:xfrm>
            <a:custGeom>
              <a:rect b="b" l="l" r="r" t="t"/>
              <a:pathLst>
                <a:path extrusionOk="0" h="112" w="14909">
                  <a:moveTo>
                    <a:pt x="56" y="1"/>
                  </a:moveTo>
                  <a:cubicBezTo>
                    <a:pt x="28" y="1"/>
                    <a:pt x="1" y="28"/>
                    <a:pt x="1" y="56"/>
                  </a:cubicBezTo>
                  <a:cubicBezTo>
                    <a:pt x="1" y="93"/>
                    <a:pt x="28" y="112"/>
                    <a:pt x="56" y="112"/>
                  </a:cubicBezTo>
                  <a:lnTo>
                    <a:pt x="14853" y="112"/>
                  </a:lnTo>
                  <a:cubicBezTo>
                    <a:pt x="14890" y="112"/>
                    <a:pt x="14908" y="93"/>
                    <a:pt x="14908" y="56"/>
                  </a:cubicBezTo>
                  <a:cubicBezTo>
                    <a:pt x="14908" y="28"/>
                    <a:pt x="14890" y="1"/>
                    <a:pt x="1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4"/>
            <p:cNvSpPr/>
            <p:nvPr/>
          </p:nvSpPr>
          <p:spPr>
            <a:xfrm>
              <a:off x="7107207" y="3142854"/>
              <a:ext cx="958508" cy="662902"/>
            </a:xfrm>
            <a:custGeom>
              <a:rect b="b" l="l" r="r" t="t"/>
              <a:pathLst>
                <a:path extrusionOk="0" h="11235" w="16245">
                  <a:moveTo>
                    <a:pt x="418" y="0"/>
                  </a:moveTo>
                  <a:cubicBezTo>
                    <a:pt x="186" y="0"/>
                    <a:pt x="1" y="186"/>
                    <a:pt x="1" y="427"/>
                  </a:cubicBezTo>
                  <a:lnTo>
                    <a:pt x="1" y="11086"/>
                  </a:lnTo>
                  <a:cubicBezTo>
                    <a:pt x="1" y="11169"/>
                    <a:pt x="66" y="11234"/>
                    <a:pt x="149" y="11234"/>
                  </a:cubicBezTo>
                  <a:lnTo>
                    <a:pt x="16096" y="11234"/>
                  </a:lnTo>
                  <a:cubicBezTo>
                    <a:pt x="16179" y="11234"/>
                    <a:pt x="16244" y="11169"/>
                    <a:pt x="16244" y="11086"/>
                  </a:cubicBezTo>
                  <a:lnTo>
                    <a:pt x="16244" y="427"/>
                  </a:lnTo>
                  <a:cubicBezTo>
                    <a:pt x="16244" y="186"/>
                    <a:pt x="16059" y="0"/>
                    <a:pt x="15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4"/>
            <p:cNvSpPr/>
            <p:nvPr/>
          </p:nvSpPr>
          <p:spPr>
            <a:xfrm>
              <a:off x="7103372" y="3139550"/>
              <a:ext cx="966178" cy="669451"/>
            </a:xfrm>
            <a:custGeom>
              <a:rect b="b" l="l" r="r" t="t"/>
              <a:pathLst>
                <a:path extrusionOk="0" h="11346" w="16375">
                  <a:moveTo>
                    <a:pt x="15883" y="112"/>
                  </a:moveTo>
                  <a:cubicBezTo>
                    <a:pt x="16087" y="112"/>
                    <a:pt x="16254" y="279"/>
                    <a:pt x="16254" y="483"/>
                  </a:cubicBezTo>
                  <a:lnTo>
                    <a:pt x="16254" y="11142"/>
                  </a:lnTo>
                  <a:cubicBezTo>
                    <a:pt x="16254" y="11188"/>
                    <a:pt x="16217" y="11235"/>
                    <a:pt x="16161" y="11235"/>
                  </a:cubicBezTo>
                  <a:lnTo>
                    <a:pt x="205" y="11235"/>
                  </a:lnTo>
                  <a:cubicBezTo>
                    <a:pt x="159" y="11235"/>
                    <a:pt x="121" y="11188"/>
                    <a:pt x="121" y="11142"/>
                  </a:cubicBezTo>
                  <a:lnTo>
                    <a:pt x="121" y="483"/>
                  </a:lnTo>
                  <a:cubicBezTo>
                    <a:pt x="121" y="279"/>
                    <a:pt x="279" y="112"/>
                    <a:pt x="483" y="112"/>
                  </a:cubicBezTo>
                  <a:close/>
                  <a:moveTo>
                    <a:pt x="483" y="1"/>
                  </a:moveTo>
                  <a:cubicBezTo>
                    <a:pt x="224" y="1"/>
                    <a:pt x="1" y="214"/>
                    <a:pt x="1" y="483"/>
                  </a:cubicBezTo>
                  <a:lnTo>
                    <a:pt x="1" y="11142"/>
                  </a:lnTo>
                  <a:cubicBezTo>
                    <a:pt x="1" y="11253"/>
                    <a:pt x="94" y="11346"/>
                    <a:pt x="214" y="11346"/>
                  </a:cubicBezTo>
                  <a:lnTo>
                    <a:pt x="16161" y="11346"/>
                  </a:lnTo>
                  <a:cubicBezTo>
                    <a:pt x="16281" y="11346"/>
                    <a:pt x="16365" y="11253"/>
                    <a:pt x="16374" y="11142"/>
                  </a:cubicBezTo>
                  <a:lnTo>
                    <a:pt x="16374" y="483"/>
                  </a:lnTo>
                  <a:cubicBezTo>
                    <a:pt x="16374" y="214"/>
                    <a:pt x="16152" y="1"/>
                    <a:pt x="15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4"/>
            <p:cNvSpPr/>
            <p:nvPr/>
          </p:nvSpPr>
          <p:spPr>
            <a:xfrm>
              <a:off x="7177303" y="3206342"/>
              <a:ext cx="818316" cy="535927"/>
            </a:xfrm>
            <a:custGeom>
              <a:rect b="b" l="l" r="r" t="t"/>
              <a:pathLst>
                <a:path extrusionOk="0" h="9083" w="13869">
                  <a:moveTo>
                    <a:pt x="0" y="0"/>
                  </a:moveTo>
                  <a:lnTo>
                    <a:pt x="0" y="1856"/>
                  </a:lnTo>
                  <a:lnTo>
                    <a:pt x="0" y="7375"/>
                  </a:lnTo>
                  <a:lnTo>
                    <a:pt x="0" y="9082"/>
                  </a:lnTo>
                  <a:lnTo>
                    <a:pt x="13869" y="9082"/>
                  </a:lnTo>
                  <a:lnTo>
                    <a:pt x="13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4"/>
            <p:cNvSpPr/>
            <p:nvPr/>
          </p:nvSpPr>
          <p:spPr>
            <a:xfrm>
              <a:off x="7173468" y="3203038"/>
              <a:ext cx="825455" cy="542476"/>
            </a:xfrm>
            <a:custGeom>
              <a:rect b="b" l="l" r="r" t="t"/>
              <a:pathLst>
                <a:path extrusionOk="0" h="9194" w="13990">
                  <a:moveTo>
                    <a:pt x="65" y="1"/>
                  </a:moveTo>
                  <a:cubicBezTo>
                    <a:pt x="28" y="1"/>
                    <a:pt x="0" y="28"/>
                    <a:pt x="0" y="56"/>
                  </a:cubicBezTo>
                  <a:lnTo>
                    <a:pt x="0" y="1912"/>
                  </a:lnTo>
                  <a:cubicBezTo>
                    <a:pt x="0" y="1939"/>
                    <a:pt x="28" y="1967"/>
                    <a:pt x="65" y="1967"/>
                  </a:cubicBezTo>
                  <a:cubicBezTo>
                    <a:pt x="93" y="1967"/>
                    <a:pt x="121" y="1939"/>
                    <a:pt x="121" y="1912"/>
                  </a:cubicBezTo>
                  <a:lnTo>
                    <a:pt x="121" y="112"/>
                  </a:lnTo>
                  <a:lnTo>
                    <a:pt x="13878" y="112"/>
                  </a:lnTo>
                  <a:lnTo>
                    <a:pt x="13878" y="9073"/>
                  </a:lnTo>
                  <a:lnTo>
                    <a:pt x="121" y="9073"/>
                  </a:lnTo>
                  <a:lnTo>
                    <a:pt x="121" y="7431"/>
                  </a:lnTo>
                  <a:cubicBezTo>
                    <a:pt x="121" y="7403"/>
                    <a:pt x="93" y="7376"/>
                    <a:pt x="65" y="7376"/>
                  </a:cubicBezTo>
                  <a:cubicBezTo>
                    <a:pt x="28" y="7376"/>
                    <a:pt x="0" y="7403"/>
                    <a:pt x="0" y="7431"/>
                  </a:cubicBezTo>
                  <a:lnTo>
                    <a:pt x="0" y="9138"/>
                  </a:lnTo>
                  <a:cubicBezTo>
                    <a:pt x="0" y="9166"/>
                    <a:pt x="28" y="9194"/>
                    <a:pt x="65" y="9194"/>
                  </a:cubicBezTo>
                  <a:lnTo>
                    <a:pt x="13934" y="9194"/>
                  </a:lnTo>
                  <a:cubicBezTo>
                    <a:pt x="13971" y="9194"/>
                    <a:pt x="13990" y="9166"/>
                    <a:pt x="13990" y="9138"/>
                  </a:cubicBezTo>
                  <a:lnTo>
                    <a:pt x="13990" y="56"/>
                  </a:lnTo>
                  <a:cubicBezTo>
                    <a:pt x="13990" y="28"/>
                    <a:pt x="13971" y="1"/>
                    <a:pt x="13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4"/>
            <p:cNvSpPr/>
            <p:nvPr/>
          </p:nvSpPr>
          <p:spPr>
            <a:xfrm>
              <a:off x="7173468" y="3369427"/>
              <a:ext cx="7139" cy="180727"/>
            </a:xfrm>
            <a:custGeom>
              <a:rect b="b" l="l" r="r" t="t"/>
              <a:pathLst>
                <a:path extrusionOk="0" h="3063" w="121">
                  <a:moveTo>
                    <a:pt x="65" y="1"/>
                  </a:moveTo>
                  <a:cubicBezTo>
                    <a:pt x="28" y="1"/>
                    <a:pt x="0" y="29"/>
                    <a:pt x="0" y="66"/>
                  </a:cubicBezTo>
                  <a:lnTo>
                    <a:pt x="0" y="3006"/>
                  </a:lnTo>
                  <a:cubicBezTo>
                    <a:pt x="0" y="3043"/>
                    <a:pt x="28" y="3062"/>
                    <a:pt x="65" y="3062"/>
                  </a:cubicBezTo>
                  <a:cubicBezTo>
                    <a:pt x="93" y="3062"/>
                    <a:pt x="121" y="3043"/>
                    <a:pt x="121" y="3006"/>
                  </a:cubicBezTo>
                  <a:lnTo>
                    <a:pt x="121" y="66"/>
                  </a:lnTo>
                  <a:cubicBezTo>
                    <a:pt x="121" y="29"/>
                    <a:pt x="93" y="1"/>
                    <a:pt x="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4"/>
            <p:cNvSpPr/>
            <p:nvPr/>
          </p:nvSpPr>
          <p:spPr>
            <a:xfrm>
              <a:off x="7575752" y="3164745"/>
              <a:ext cx="21418" cy="21418"/>
            </a:xfrm>
            <a:custGeom>
              <a:rect b="b" l="l" r="r" t="t"/>
              <a:pathLst>
                <a:path extrusionOk="0" h="363" w="363">
                  <a:moveTo>
                    <a:pt x="177" y="112"/>
                  </a:moveTo>
                  <a:cubicBezTo>
                    <a:pt x="214" y="112"/>
                    <a:pt x="251" y="139"/>
                    <a:pt x="242" y="177"/>
                  </a:cubicBezTo>
                  <a:cubicBezTo>
                    <a:pt x="242" y="214"/>
                    <a:pt x="214" y="251"/>
                    <a:pt x="177" y="251"/>
                  </a:cubicBezTo>
                  <a:cubicBezTo>
                    <a:pt x="149" y="251"/>
                    <a:pt x="112" y="214"/>
                    <a:pt x="112" y="177"/>
                  </a:cubicBezTo>
                  <a:cubicBezTo>
                    <a:pt x="112" y="149"/>
                    <a:pt x="140" y="112"/>
                    <a:pt x="177" y="112"/>
                  </a:cubicBezTo>
                  <a:close/>
                  <a:moveTo>
                    <a:pt x="177" y="0"/>
                  </a:moveTo>
                  <a:cubicBezTo>
                    <a:pt x="84" y="0"/>
                    <a:pt x="1" y="84"/>
                    <a:pt x="1" y="177"/>
                  </a:cubicBezTo>
                  <a:cubicBezTo>
                    <a:pt x="1" y="279"/>
                    <a:pt x="84" y="362"/>
                    <a:pt x="177" y="362"/>
                  </a:cubicBezTo>
                  <a:cubicBezTo>
                    <a:pt x="279" y="362"/>
                    <a:pt x="362" y="279"/>
                    <a:pt x="362" y="177"/>
                  </a:cubicBezTo>
                  <a:cubicBezTo>
                    <a:pt x="362" y="84"/>
                    <a:pt x="279" y="0"/>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4"/>
            <p:cNvSpPr/>
            <p:nvPr/>
          </p:nvSpPr>
          <p:spPr>
            <a:xfrm>
              <a:off x="6950141" y="3800741"/>
              <a:ext cx="1272641" cy="86027"/>
            </a:xfrm>
            <a:custGeom>
              <a:rect b="b" l="l" r="r" t="t"/>
              <a:pathLst>
                <a:path extrusionOk="0" h="1458" w="21569">
                  <a:moveTo>
                    <a:pt x="0" y="1"/>
                  </a:moveTo>
                  <a:lnTo>
                    <a:pt x="0" y="882"/>
                  </a:lnTo>
                  <a:cubicBezTo>
                    <a:pt x="0" y="1197"/>
                    <a:pt x="251" y="1457"/>
                    <a:pt x="566" y="1457"/>
                  </a:cubicBezTo>
                  <a:lnTo>
                    <a:pt x="21003" y="1457"/>
                  </a:lnTo>
                  <a:cubicBezTo>
                    <a:pt x="21309" y="1457"/>
                    <a:pt x="21569" y="1197"/>
                    <a:pt x="21569" y="882"/>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4"/>
            <p:cNvSpPr/>
            <p:nvPr/>
          </p:nvSpPr>
          <p:spPr>
            <a:xfrm>
              <a:off x="6946836" y="3797495"/>
              <a:ext cx="1279249" cy="92517"/>
            </a:xfrm>
            <a:custGeom>
              <a:rect b="b" l="l" r="r" t="t"/>
              <a:pathLst>
                <a:path extrusionOk="0" h="1568" w="21681">
                  <a:moveTo>
                    <a:pt x="21569" y="111"/>
                  </a:moveTo>
                  <a:lnTo>
                    <a:pt x="21569" y="937"/>
                  </a:lnTo>
                  <a:cubicBezTo>
                    <a:pt x="21569" y="1225"/>
                    <a:pt x="21337" y="1447"/>
                    <a:pt x="21059" y="1447"/>
                  </a:cubicBezTo>
                  <a:lnTo>
                    <a:pt x="622" y="1447"/>
                  </a:lnTo>
                  <a:cubicBezTo>
                    <a:pt x="344" y="1447"/>
                    <a:pt x="112" y="1225"/>
                    <a:pt x="112" y="937"/>
                  </a:cubicBezTo>
                  <a:lnTo>
                    <a:pt x="112" y="111"/>
                  </a:lnTo>
                  <a:close/>
                  <a:moveTo>
                    <a:pt x="56" y="0"/>
                  </a:moveTo>
                  <a:cubicBezTo>
                    <a:pt x="19" y="0"/>
                    <a:pt x="1" y="19"/>
                    <a:pt x="1" y="56"/>
                  </a:cubicBezTo>
                  <a:lnTo>
                    <a:pt x="1" y="937"/>
                  </a:lnTo>
                  <a:cubicBezTo>
                    <a:pt x="1" y="1290"/>
                    <a:pt x="279" y="1568"/>
                    <a:pt x="622" y="1568"/>
                  </a:cubicBezTo>
                  <a:lnTo>
                    <a:pt x="21059" y="1568"/>
                  </a:lnTo>
                  <a:cubicBezTo>
                    <a:pt x="21402" y="1568"/>
                    <a:pt x="21680" y="1290"/>
                    <a:pt x="21680" y="937"/>
                  </a:cubicBezTo>
                  <a:lnTo>
                    <a:pt x="21680" y="56"/>
                  </a:lnTo>
                  <a:cubicBezTo>
                    <a:pt x="21680" y="19"/>
                    <a:pt x="21653" y="0"/>
                    <a:pt x="21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4"/>
            <p:cNvSpPr/>
            <p:nvPr/>
          </p:nvSpPr>
          <p:spPr>
            <a:xfrm>
              <a:off x="6958873" y="3863166"/>
              <a:ext cx="1255176" cy="6608"/>
            </a:xfrm>
            <a:custGeom>
              <a:rect b="b" l="l" r="r" t="t"/>
              <a:pathLst>
                <a:path extrusionOk="0" h="112" w="21273">
                  <a:moveTo>
                    <a:pt x="57" y="0"/>
                  </a:moveTo>
                  <a:cubicBezTo>
                    <a:pt x="29" y="0"/>
                    <a:pt x="1" y="19"/>
                    <a:pt x="1" y="56"/>
                  </a:cubicBezTo>
                  <a:cubicBezTo>
                    <a:pt x="1" y="84"/>
                    <a:pt x="29" y="112"/>
                    <a:pt x="57" y="112"/>
                  </a:cubicBezTo>
                  <a:lnTo>
                    <a:pt x="21217" y="112"/>
                  </a:lnTo>
                  <a:cubicBezTo>
                    <a:pt x="21244" y="112"/>
                    <a:pt x="21272" y="84"/>
                    <a:pt x="21272" y="56"/>
                  </a:cubicBezTo>
                  <a:cubicBezTo>
                    <a:pt x="21272" y="19"/>
                    <a:pt x="21244" y="0"/>
                    <a:pt x="21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4"/>
            <p:cNvSpPr/>
            <p:nvPr/>
          </p:nvSpPr>
          <p:spPr>
            <a:xfrm>
              <a:off x="7464649" y="3806228"/>
              <a:ext cx="243093" cy="26905"/>
            </a:xfrm>
            <a:custGeom>
              <a:rect b="b" l="l" r="r" t="t"/>
              <a:pathLst>
                <a:path extrusionOk="0" h="456" w="4120">
                  <a:moveTo>
                    <a:pt x="1" y="0"/>
                  </a:moveTo>
                  <a:lnTo>
                    <a:pt x="1" y="455"/>
                  </a:lnTo>
                  <a:lnTo>
                    <a:pt x="4119" y="455"/>
                  </a:lnTo>
                  <a:lnTo>
                    <a:pt x="41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4"/>
            <p:cNvSpPr/>
            <p:nvPr/>
          </p:nvSpPr>
          <p:spPr>
            <a:xfrm>
              <a:off x="7461345" y="3802393"/>
              <a:ext cx="250233" cy="33986"/>
            </a:xfrm>
            <a:custGeom>
              <a:rect b="b" l="l" r="r" t="t"/>
              <a:pathLst>
                <a:path extrusionOk="0" h="576" w="4241">
                  <a:moveTo>
                    <a:pt x="4120" y="121"/>
                  </a:moveTo>
                  <a:lnTo>
                    <a:pt x="4120" y="455"/>
                  </a:lnTo>
                  <a:lnTo>
                    <a:pt x="121" y="455"/>
                  </a:lnTo>
                  <a:lnTo>
                    <a:pt x="121" y="121"/>
                  </a:lnTo>
                  <a:close/>
                  <a:moveTo>
                    <a:pt x="66" y="1"/>
                  </a:moveTo>
                  <a:cubicBezTo>
                    <a:pt x="29" y="1"/>
                    <a:pt x="1" y="28"/>
                    <a:pt x="1" y="65"/>
                  </a:cubicBezTo>
                  <a:lnTo>
                    <a:pt x="1" y="520"/>
                  </a:lnTo>
                  <a:cubicBezTo>
                    <a:pt x="1" y="548"/>
                    <a:pt x="29" y="576"/>
                    <a:pt x="66"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4"/>
            <p:cNvSpPr/>
            <p:nvPr/>
          </p:nvSpPr>
          <p:spPr>
            <a:xfrm>
              <a:off x="7340388" y="3308122"/>
              <a:ext cx="439043" cy="375025"/>
            </a:xfrm>
            <a:custGeom>
              <a:rect b="b" l="l" r="r" t="t"/>
              <a:pathLst>
                <a:path extrusionOk="0" h="6356" w="7441">
                  <a:moveTo>
                    <a:pt x="298" y="1"/>
                  </a:moveTo>
                  <a:cubicBezTo>
                    <a:pt x="140" y="1"/>
                    <a:pt x="1" y="131"/>
                    <a:pt x="1" y="298"/>
                  </a:cubicBezTo>
                  <a:lnTo>
                    <a:pt x="1" y="6058"/>
                  </a:lnTo>
                  <a:cubicBezTo>
                    <a:pt x="1" y="6225"/>
                    <a:pt x="140" y="6355"/>
                    <a:pt x="298" y="6355"/>
                  </a:cubicBezTo>
                  <a:lnTo>
                    <a:pt x="7144" y="6355"/>
                  </a:lnTo>
                  <a:cubicBezTo>
                    <a:pt x="7301" y="6355"/>
                    <a:pt x="7441" y="6225"/>
                    <a:pt x="7441" y="6058"/>
                  </a:cubicBezTo>
                  <a:lnTo>
                    <a:pt x="7441" y="298"/>
                  </a:lnTo>
                  <a:cubicBezTo>
                    <a:pt x="7441" y="131"/>
                    <a:pt x="7301" y="1"/>
                    <a:pt x="7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4"/>
            <p:cNvSpPr/>
            <p:nvPr/>
          </p:nvSpPr>
          <p:spPr>
            <a:xfrm>
              <a:off x="7369418" y="3278562"/>
              <a:ext cx="439043" cy="375025"/>
            </a:xfrm>
            <a:custGeom>
              <a:rect b="b" l="l" r="r" t="t"/>
              <a:pathLst>
                <a:path extrusionOk="0" h="6356" w="7441">
                  <a:moveTo>
                    <a:pt x="353" y="1"/>
                  </a:moveTo>
                  <a:cubicBezTo>
                    <a:pt x="158" y="1"/>
                    <a:pt x="0" y="159"/>
                    <a:pt x="0" y="344"/>
                  </a:cubicBezTo>
                  <a:lnTo>
                    <a:pt x="0" y="6012"/>
                  </a:lnTo>
                  <a:cubicBezTo>
                    <a:pt x="0" y="6198"/>
                    <a:pt x="158" y="6355"/>
                    <a:pt x="353" y="6355"/>
                  </a:cubicBezTo>
                  <a:lnTo>
                    <a:pt x="7088" y="6355"/>
                  </a:lnTo>
                  <a:cubicBezTo>
                    <a:pt x="7283" y="6355"/>
                    <a:pt x="7440" y="6198"/>
                    <a:pt x="7440" y="6012"/>
                  </a:cubicBezTo>
                  <a:lnTo>
                    <a:pt x="7440" y="344"/>
                  </a:lnTo>
                  <a:cubicBezTo>
                    <a:pt x="7440" y="159"/>
                    <a:pt x="728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4"/>
            <p:cNvSpPr/>
            <p:nvPr/>
          </p:nvSpPr>
          <p:spPr>
            <a:xfrm>
              <a:off x="7366113" y="3274727"/>
              <a:ext cx="445593" cy="382695"/>
            </a:xfrm>
            <a:custGeom>
              <a:rect b="b" l="l" r="r" t="t"/>
              <a:pathLst>
                <a:path extrusionOk="0" h="6486" w="7552">
                  <a:moveTo>
                    <a:pt x="7144" y="121"/>
                  </a:moveTo>
                  <a:cubicBezTo>
                    <a:pt x="7301" y="121"/>
                    <a:pt x="7431" y="251"/>
                    <a:pt x="7431" y="409"/>
                  </a:cubicBezTo>
                  <a:lnTo>
                    <a:pt x="7431" y="6077"/>
                  </a:lnTo>
                  <a:cubicBezTo>
                    <a:pt x="7431" y="6235"/>
                    <a:pt x="7301" y="6365"/>
                    <a:pt x="7144" y="6365"/>
                  </a:cubicBezTo>
                  <a:lnTo>
                    <a:pt x="409" y="6365"/>
                  </a:lnTo>
                  <a:cubicBezTo>
                    <a:pt x="251" y="6365"/>
                    <a:pt x="121" y="6235"/>
                    <a:pt x="121" y="6077"/>
                  </a:cubicBezTo>
                  <a:lnTo>
                    <a:pt x="121" y="409"/>
                  </a:lnTo>
                  <a:cubicBezTo>
                    <a:pt x="121" y="251"/>
                    <a:pt x="251" y="121"/>
                    <a:pt x="409" y="121"/>
                  </a:cubicBezTo>
                  <a:close/>
                  <a:moveTo>
                    <a:pt x="409" y="1"/>
                  </a:moveTo>
                  <a:cubicBezTo>
                    <a:pt x="186" y="1"/>
                    <a:pt x="1" y="186"/>
                    <a:pt x="1" y="409"/>
                  </a:cubicBezTo>
                  <a:lnTo>
                    <a:pt x="1" y="6077"/>
                  </a:lnTo>
                  <a:cubicBezTo>
                    <a:pt x="1" y="6300"/>
                    <a:pt x="186" y="6485"/>
                    <a:pt x="409" y="6485"/>
                  </a:cubicBezTo>
                  <a:lnTo>
                    <a:pt x="7144" y="6485"/>
                  </a:lnTo>
                  <a:cubicBezTo>
                    <a:pt x="7366" y="6485"/>
                    <a:pt x="7552" y="6300"/>
                    <a:pt x="7552" y="6077"/>
                  </a:cubicBezTo>
                  <a:lnTo>
                    <a:pt x="7552" y="409"/>
                  </a:lnTo>
                  <a:cubicBezTo>
                    <a:pt x="7552" y="186"/>
                    <a:pt x="7366" y="1"/>
                    <a:pt x="7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4"/>
            <p:cNvSpPr/>
            <p:nvPr/>
          </p:nvSpPr>
          <p:spPr>
            <a:xfrm>
              <a:off x="7437271" y="3476164"/>
              <a:ext cx="302746" cy="40594"/>
            </a:xfrm>
            <a:custGeom>
              <a:rect b="b" l="l" r="r" t="t"/>
              <a:pathLst>
                <a:path extrusionOk="0" h="688" w="5131">
                  <a:moveTo>
                    <a:pt x="316" y="1"/>
                  </a:moveTo>
                  <a:cubicBezTo>
                    <a:pt x="140" y="1"/>
                    <a:pt x="1" y="140"/>
                    <a:pt x="1" y="325"/>
                  </a:cubicBezTo>
                  <a:lnTo>
                    <a:pt x="1" y="362"/>
                  </a:lnTo>
                  <a:cubicBezTo>
                    <a:pt x="1" y="539"/>
                    <a:pt x="140" y="687"/>
                    <a:pt x="316" y="687"/>
                  </a:cubicBezTo>
                  <a:lnTo>
                    <a:pt x="4806" y="687"/>
                  </a:lnTo>
                  <a:cubicBezTo>
                    <a:pt x="4982" y="687"/>
                    <a:pt x="5131" y="539"/>
                    <a:pt x="5131" y="362"/>
                  </a:cubicBezTo>
                  <a:lnTo>
                    <a:pt x="5131" y="325"/>
                  </a:lnTo>
                  <a:cubicBezTo>
                    <a:pt x="5131" y="140"/>
                    <a:pt x="4982"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4"/>
            <p:cNvSpPr/>
            <p:nvPr/>
          </p:nvSpPr>
          <p:spPr>
            <a:xfrm>
              <a:off x="7433436" y="3472919"/>
              <a:ext cx="309885" cy="47085"/>
            </a:xfrm>
            <a:custGeom>
              <a:rect b="b" l="l" r="r" t="t"/>
              <a:pathLst>
                <a:path extrusionOk="0" h="798" w="5252">
                  <a:moveTo>
                    <a:pt x="4871" y="111"/>
                  </a:moveTo>
                  <a:cubicBezTo>
                    <a:pt x="5019" y="111"/>
                    <a:pt x="5131" y="232"/>
                    <a:pt x="5131" y="380"/>
                  </a:cubicBezTo>
                  <a:lnTo>
                    <a:pt x="5131" y="417"/>
                  </a:lnTo>
                  <a:cubicBezTo>
                    <a:pt x="5131" y="566"/>
                    <a:pt x="5019" y="677"/>
                    <a:pt x="4871" y="677"/>
                  </a:cubicBezTo>
                  <a:lnTo>
                    <a:pt x="381" y="677"/>
                  </a:lnTo>
                  <a:cubicBezTo>
                    <a:pt x="242" y="677"/>
                    <a:pt x="121" y="566"/>
                    <a:pt x="121" y="417"/>
                  </a:cubicBezTo>
                  <a:lnTo>
                    <a:pt x="121" y="380"/>
                  </a:lnTo>
                  <a:cubicBezTo>
                    <a:pt x="121" y="232"/>
                    <a:pt x="242" y="111"/>
                    <a:pt x="381" y="111"/>
                  </a:cubicBezTo>
                  <a:close/>
                  <a:moveTo>
                    <a:pt x="381" y="0"/>
                  </a:moveTo>
                  <a:cubicBezTo>
                    <a:pt x="177" y="0"/>
                    <a:pt x="1" y="167"/>
                    <a:pt x="1" y="380"/>
                  </a:cubicBezTo>
                  <a:lnTo>
                    <a:pt x="1" y="417"/>
                  </a:lnTo>
                  <a:cubicBezTo>
                    <a:pt x="1" y="631"/>
                    <a:pt x="177" y="798"/>
                    <a:pt x="381" y="798"/>
                  </a:cubicBezTo>
                  <a:lnTo>
                    <a:pt x="4871" y="798"/>
                  </a:lnTo>
                  <a:cubicBezTo>
                    <a:pt x="5084" y="798"/>
                    <a:pt x="5251" y="631"/>
                    <a:pt x="5251" y="417"/>
                  </a:cubicBezTo>
                  <a:lnTo>
                    <a:pt x="5251" y="380"/>
                  </a:lnTo>
                  <a:cubicBezTo>
                    <a:pt x="5251" y="167"/>
                    <a:pt x="5084" y="0"/>
                    <a:pt x="4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4"/>
            <p:cNvSpPr/>
            <p:nvPr/>
          </p:nvSpPr>
          <p:spPr>
            <a:xfrm>
              <a:off x="7470136" y="3487138"/>
              <a:ext cx="234833" cy="16993"/>
            </a:xfrm>
            <a:custGeom>
              <a:rect b="b" l="l" r="r" t="t"/>
              <a:pathLst>
                <a:path extrusionOk="0" h="288" w="3980">
                  <a:moveTo>
                    <a:pt x="3850" y="56"/>
                  </a:moveTo>
                  <a:cubicBezTo>
                    <a:pt x="3887" y="56"/>
                    <a:pt x="3924" y="93"/>
                    <a:pt x="3924" y="130"/>
                  </a:cubicBezTo>
                  <a:lnTo>
                    <a:pt x="3924" y="149"/>
                  </a:lnTo>
                  <a:cubicBezTo>
                    <a:pt x="3924" y="195"/>
                    <a:pt x="3887" y="223"/>
                    <a:pt x="3850" y="223"/>
                  </a:cubicBezTo>
                  <a:lnTo>
                    <a:pt x="139" y="223"/>
                  </a:lnTo>
                  <a:cubicBezTo>
                    <a:pt x="93" y="223"/>
                    <a:pt x="56" y="195"/>
                    <a:pt x="56" y="149"/>
                  </a:cubicBezTo>
                  <a:lnTo>
                    <a:pt x="56" y="130"/>
                  </a:lnTo>
                  <a:cubicBezTo>
                    <a:pt x="56" y="93"/>
                    <a:pt x="93" y="56"/>
                    <a:pt x="139" y="56"/>
                  </a:cubicBezTo>
                  <a:close/>
                  <a:moveTo>
                    <a:pt x="130" y="0"/>
                  </a:moveTo>
                  <a:cubicBezTo>
                    <a:pt x="56" y="0"/>
                    <a:pt x="0" y="56"/>
                    <a:pt x="0" y="139"/>
                  </a:cubicBezTo>
                  <a:lnTo>
                    <a:pt x="0" y="149"/>
                  </a:lnTo>
                  <a:cubicBezTo>
                    <a:pt x="0" y="223"/>
                    <a:pt x="56" y="288"/>
                    <a:pt x="130" y="288"/>
                  </a:cubicBezTo>
                  <a:lnTo>
                    <a:pt x="3841" y="288"/>
                  </a:lnTo>
                  <a:cubicBezTo>
                    <a:pt x="3924" y="288"/>
                    <a:pt x="3980" y="223"/>
                    <a:pt x="3980" y="149"/>
                  </a:cubicBezTo>
                  <a:lnTo>
                    <a:pt x="3980" y="139"/>
                  </a:lnTo>
                  <a:cubicBezTo>
                    <a:pt x="3980" y="56"/>
                    <a:pt x="3924" y="0"/>
                    <a:pt x="38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4"/>
            <p:cNvSpPr/>
            <p:nvPr/>
          </p:nvSpPr>
          <p:spPr>
            <a:xfrm>
              <a:off x="7489253" y="3539120"/>
              <a:ext cx="198251" cy="23601"/>
            </a:xfrm>
            <a:custGeom>
              <a:rect b="b" l="l" r="r" t="t"/>
              <a:pathLst>
                <a:path extrusionOk="0" h="400" w="3360">
                  <a:moveTo>
                    <a:pt x="205" y="0"/>
                  </a:moveTo>
                  <a:cubicBezTo>
                    <a:pt x="94" y="0"/>
                    <a:pt x="1" y="93"/>
                    <a:pt x="1" y="205"/>
                  </a:cubicBezTo>
                  <a:cubicBezTo>
                    <a:pt x="1" y="316"/>
                    <a:pt x="94" y="399"/>
                    <a:pt x="205" y="399"/>
                  </a:cubicBezTo>
                  <a:lnTo>
                    <a:pt x="3155" y="399"/>
                  </a:lnTo>
                  <a:cubicBezTo>
                    <a:pt x="3266" y="399"/>
                    <a:pt x="3359" y="316"/>
                    <a:pt x="3359" y="205"/>
                  </a:cubicBezTo>
                  <a:cubicBezTo>
                    <a:pt x="3359" y="93"/>
                    <a:pt x="3266" y="0"/>
                    <a:pt x="3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4"/>
            <p:cNvSpPr/>
            <p:nvPr/>
          </p:nvSpPr>
          <p:spPr>
            <a:xfrm>
              <a:off x="7486008" y="3535816"/>
              <a:ext cx="204741" cy="30741"/>
            </a:xfrm>
            <a:custGeom>
              <a:rect b="b" l="l" r="r" t="t"/>
              <a:pathLst>
                <a:path extrusionOk="0" h="521" w="3470">
                  <a:moveTo>
                    <a:pt x="3210" y="121"/>
                  </a:moveTo>
                  <a:cubicBezTo>
                    <a:pt x="3294" y="121"/>
                    <a:pt x="3358" y="177"/>
                    <a:pt x="3358" y="261"/>
                  </a:cubicBezTo>
                  <a:cubicBezTo>
                    <a:pt x="3358" y="335"/>
                    <a:pt x="3294" y="400"/>
                    <a:pt x="3210" y="400"/>
                  </a:cubicBezTo>
                  <a:lnTo>
                    <a:pt x="260" y="400"/>
                  </a:lnTo>
                  <a:cubicBezTo>
                    <a:pt x="177" y="400"/>
                    <a:pt x="121" y="335"/>
                    <a:pt x="121" y="261"/>
                  </a:cubicBezTo>
                  <a:cubicBezTo>
                    <a:pt x="121" y="177"/>
                    <a:pt x="177" y="121"/>
                    <a:pt x="260" y="121"/>
                  </a:cubicBezTo>
                  <a:close/>
                  <a:moveTo>
                    <a:pt x="260" y="1"/>
                  </a:moveTo>
                  <a:cubicBezTo>
                    <a:pt x="121" y="1"/>
                    <a:pt x="0" y="112"/>
                    <a:pt x="0" y="261"/>
                  </a:cubicBezTo>
                  <a:cubicBezTo>
                    <a:pt x="0" y="400"/>
                    <a:pt x="112" y="520"/>
                    <a:pt x="260" y="520"/>
                  </a:cubicBezTo>
                  <a:lnTo>
                    <a:pt x="3210" y="520"/>
                  </a:lnTo>
                  <a:cubicBezTo>
                    <a:pt x="3358" y="520"/>
                    <a:pt x="3470" y="400"/>
                    <a:pt x="3470" y="261"/>
                  </a:cubicBezTo>
                  <a:cubicBezTo>
                    <a:pt x="3470" y="112"/>
                    <a:pt x="3358" y="1"/>
                    <a:pt x="32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4"/>
            <p:cNvSpPr/>
            <p:nvPr/>
          </p:nvSpPr>
          <p:spPr>
            <a:xfrm>
              <a:off x="7529257" y="3545139"/>
              <a:ext cx="11506" cy="11565"/>
            </a:xfrm>
            <a:custGeom>
              <a:rect b="b" l="l" r="r" t="t"/>
              <a:pathLst>
                <a:path extrusionOk="0" h="196" w="195">
                  <a:moveTo>
                    <a:pt x="102" y="65"/>
                  </a:moveTo>
                  <a:cubicBezTo>
                    <a:pt x="121" y="65"/>
                    <a:pt x="139" y="84"/>
                    <a:pt x="139" y="103"/>
                  </a:cubicBezTo>
                  <a:cubicBezTo>
                    <a:pt x="139" y="121"/>
                    <a:pt x="121" y="140"/>
                    <a:pt x="102" y="140"/>
                  </a:cubicBezTo>
                  <a:cubicBezTo>
                    <a:pt x="74" y="140"/>
                    <a:pt x="56" y="121"/>
                    <a:pt x="56" y="103"/>
                  </a:cubicBezTo>
                  <a:cubicBezTo>
                    <a:pt x="56" y="84"/>
                    <a:pt x="74" y="65"/>
                    <a:pt x="102" y="65"/>
                  </a:cubicBezTo>
                  <a:close/>
                  <a:moveTo>
                    <a:pt x="102" y="1"/>
                  </a:moveTo>
                  <a:cubicBezTo>
                    <a:pt x="47" y="1"/>
                    <a:pt x="0" y="47"/>
                    <a:pt x="0" y="103"/>
                  </a:cubicBezTo>
                  <a:cubicBezTo>
                    <a:pt x="0" y="158"/>
                    <a:pt x="47" y="195"/>
                    <a:pt x="102" y="195"/>
                  </a:cubicBezTo>
                  <a:cubicBezTo>
                    <a:pt x="149" y="195"/>
                    <a:pt x="195" y="158"/>
                    <a:pt x="195" y="103"/>
                  </a:cubicBezTo>
                  <a:cubicBezTo>
                    <a:pt x="195" y="47"/>
                    <a:pt x="149"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4"/>
            <p:cNvSpPr/>
            <p:nvPr/>
          </p:nvSpPr>
          <p:spPr>
            <a:xfrm>
              <a:off x="7551148" y="3545139"/>
              <a:ext cx="11565" cy="11565"/>
            </a:xfrm>
            <a:custGeom>
              <a:rect b="b" l="l" r="r" t="t"/>
              <a:pathLst>
                <a:path extrusionOk="0" h="196" w="196">
                  <a:moveTo>
                    <a:pt x="102" y="65"/>
                  </a:moveTo>
                  <a:cubicBezTo>
                    <a:pt x="121" y="65"/>
                    <a:pt x="139" y="84"/>
                    <a:pt x="139" y="103"/>
                  </a:cubicBezTo>
                  <a:cubicBezTo>
                    <a:pt x="139" y="121"/>
                    <a:pt x="121" y="140"/>
                    <a:pt x="102" y="140"/>
                  </a:cubicBezTo>
                  <a:cubicBezTo>
                    <a:pt x="74" y="140"/>
                    <a:pt x="56" y="121"/>
                    <a:pt x="56" y="103"/>
                  </a:cubicBezTo>
                  <a:cubicBezTo>
                    <a:pt x="56" y="84"/>
                    <a:pt x="74" y="65"/>
                    <a:pt x="102" y="65"/>
                  </a:cubicBezTo>
                  <a:close/>
                  <a:moveTo>
                    <a:pt x="102" y="1"/>
                  </a:moveTo>
                  <a:cubicBezTo>
                    <a:pt x="47" y="1"/>
                    <a:pt x="0" y="47"/>
                    <a:pt x="0" y="103"/>
                  </a:cubicBezTo>
                  <a:cubicBezTo>
                    <a:pt x="0" y="158"/>
                    <a:pt x="47" y="195"/>
                    <a:pt x="102" y="195"/>
                  </a:cubicBezTo>
                  <a:cubicBezTo>
                    <a:pt x="149" y="195"/>
                    <a:pt x="195" y="158"/>
                    <a:pt x="195" y="103"/>
                  </a:cubicBezTo>
                  <a:cubicBezTo>
                    <a:pt x="195" y="47"/>
                    <a:pt x="149"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4"/>
            <p:cNvSpPr/>
            <p:nvPr/>
          </p:nvSpPr>
          <p:spPr>
            <a:xfrm>
              <a:off x="7571917" y="3545139"/>
              <a:ext cx="11034" cy="11565"/>
            </a:xfrm>
            <a:custGeom>
              <a:rect b="b" l="l" r="r" t="t"/>
              <a:pathLst>
                <a:path extrusionOk="0" h="196" w="187">
                  <a:moveTo>
                    <a:pt x="94" y="65"/>
                  </a:moveTo>
                  <a:cubicBezTo>
                    <a:pt x="112" y="65"/>
                    <a:pt x="131" y="84"/>
                    <a:pt x="131" y="103"/>
                  </a:cubicBezTo>
                  <a:cubicBezTo>
                    <a:pt x="131" y="121"/>
                    <a:pt x="112" y="140"/>
                    <a:pt x="94" y="140"/>
                  </a:cubicBezTo>
                  <a:cubicBezTo>
                    <a:pt x="75" y="140"/>
                    <a:pt x="56" y="121"/>
                    <a:pt x="56" y="103"/>
                  </a:cubicBezTo>
                  <a:cubicBezTo>
                    <a:pt x="56" y="84"/>
                    <a:pt x="75" y="65"/>
                    <a:pt x="94" y="65"/>
                  </a:cubicBezTo>
                  <a:close/>
                  <a:moveTo>
                    <a:pt x="94" y="1"/>
                  </a:moveTo>
                  <a:cubicBezTo>
                    <a:pt x="38" y="1"/>
                    <a:pt x="1" y="47"/>
                    <a:pt x="1" y="103"/>
                  </a:cubicBezTo>
                  <a:cubicBezTo>
                    <a:pt x="1" y="158"/>
                    <a:pt x="38" y="195"/>
                    <a:pt x="94" y="195"/>
                  </a:cubicBezTo>
                  <a:cubicBezTo>
                    <a:pt x="149" y="195"/>
                    <a:pt x="186" y="158"/>
                    <a:pt x="186" y="103"/>
                  </a:cubicBezTo>
                  <a:cubicBezTo>
                    <a:pt x="186" y="47"/>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4"/>
            <p:cNvSpPr/>
            <p:nvPr/>
          </p:nvSpPr>
          <p:spPr>
            <a:xfrm>
              <a:off x="7593807" y="3545139"/>
              <a:ext cx="11034" cy="11565"/>
            </a:xfrm>
            <a:custGeom>
              <a:rect b="b" l="l" r="r" t="t"/>
              <a:pathLst>
                <a:path extrusionOk="0" h="196" w="187">
                  <a:moveTo>
                    <a:pt x="94" y="65"/>
                  </a:moveTo>
                  <a:cubicBezTo>
                    <a:pt x="112" y="65"/>
                    <a:pt x="131" y="84"/>
                    <a:pt x="131" y="103"/>
                  </a:cubicBezTo>
                  <a:cubicBezTo>
                    <a:pt x="131" y="121"/>
                    <a:pt x="112" y="140"/>
                    <a:pt x="94" y="140"/>
                  </a:cubicBezTo>
                  <a:cubicBezTo>
                    <a:pt x="75" y="140"/>
                    <a:pt x="56" y="121"/>
                    <a:pt x="56" y="103"/>
                  </a:cubicBezTo>
                  <a:cubicBezTo>
                    <a:pt x="56" y="84"/>
                    <a:pt x="75" y="65"/>
                    <a:pt x="94" y="65"/>
                  </a:cubicBezTo>
                  <a:close/>
                  <a:moveTo>
                    <a:pt x="94" y="1"/>
                  </a:moveTo>
                  <a:cubicBezTo>
                    <a:pt x="38" y="1"/>
                    <a:pt x="1" y="47"/>
                    <a:pt x="1" y="103"/>
                  </a:cubicBezTo>
                  <a:cubicBezTo>
                    <a:pt x="1" y="158"/>
                    <a:pt x="38" y="195"/>
                    <a:pt x="94" y="195"/>
                  </a:cubicBezTo>
                  <a:cubicBezTo>
                    <a:pt x="149" y="195"/>
                    <a:pt x="186" y="158"/>
                    <a:pt x="186" y="103"/>
                  </a:cubicBezTo>
                  <a:cubicBezTo>
                    <a:pt x="186" y="47"/>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4"/>
            <p:cNvSpPr/>
            <p:nvPr/>
          </p:nvSpPr>
          <p:spPr>
            <a:xfrm>
              <a:off x="7614635" y="3545139"/>
              <a:ext cx="11565" cy="11565"/>
            </a:xfrm>
            <a:custGeom>
              <a:rect b="b" l="l" r="r" t="t"/>
              <a:pathLst>
                <a:path extrusionOk="0" h="196" w="196">
                  <a:moveTo>
                    <a:pt x="102" y="65"/>
                  </a:moveTo>
                  <a:cubicBezTo>
                    <a:pt x="121" y="65"/>
                    <a:pt x="139" y="84"/>
                    <a:pt x="139" y="103"/>
                  </a:cubicBezTo>
                  <a:cubicBezTo>
                    <a:pt x="139" y="121"/>
                    <a:pt x="121" y="140"/>
                    <a:pt x="102" y="140"/>
                  </a:cubicBezTo>
                  <a:cubicBezTo>
                    <a:pt x="84" y="140"/>
                    <a:pt x="65" y="121"/>
                    <a:pt x="65" y="103"/>
                  </a:cubicBezTo>
                  <a:cubicBezTo>
                    <a:pt x="65" y="84"/>
                    <a:pt x="75" y="65"/>
                    <a:pt x="102" y="65"/>
                  </a:cubicBezTo>
                  <a:close/>
                  <a:moveTo>
                    <a:pt x="102" y="1"/>
                  </a:moveTo>
                  <a:cubicBezTo>
                    <a:pt x="47" y="1"/>
                    <a:pt x="0" y="47"/>
                    <a:pt x="0" y="103"/>
                  </a:cubicBezTo>
                  <a:cubicBezTo>
                    <a:pt x="0" y="158"/>
                    <a:pt x="47" y="195"/>
                    <a:pt x="102" y="195"/>
                  </a:cubicBezTo>
                  <a:cubicBezTo>
                    <a:pt x="158" y="195"/>
                    <a:pt x="195" y="158"/>
                    <a:pt x="195" y="103"/>
                  </a:cubicBezTo>
                  <a:cubicBezTo>
                    <a:pt x="195" y="47"/>
                    <a:pt x="158"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4"/>
            <p:cNvSpPr/>
            <p:nvPr/>
          </p:nvSpPr>
          <p:spPr>
            <a:xfrm>
              <a:off x="7636525" y="3545139"/>
              <a:ext cx="11565" cy="11565"/>
            </a:xfrm>
            <a:custGeom>
              <a:rect b="b" l="l" r="r" t="t"/>
              <a:pathLst>
                <a:path extrusionOk="0" h="196" w="196">
                  <a:moveTo>
                    <a:pt x="102" y="65"/>
                  </a:moveTo>
                  <a:cubicBezTo>
                    <a:pt x="121" y="65"/>
                    <a:pt x="140" y="84"/>
                    <a:pt x="140" y="103"/>
                  </a:cubicBezTo>
                  <a:cubicBezTo>
                    <a:pt x="140" y="121"/>
                    <a:pt x="121" y="140"/>
                    <a:pt x="102" y="140"/>
                  </a:cubicBezTo>
                  <a:cubicBezTo>
                    <a:pt x="84" y="140"/>
                    <a:pt x="65" y="121"/>
                    <a:pt x="65" y="103"/>
                  </a:cubicBezTo>
                  <a:cubicBezTo>
                    <a:pt x="65" y="84"/>
                    <a:pt x="84" y="65"/>
                    <a:pt x="102" y="65"/>
                  </a:cubicBezTo>
                  <a:close/>
                  <a:moveTo>
                    <a:pt x="102" y="1"/>
                  </a:moveTo>
                  <a:cubicBezTo>
                    <a:pt x="47" y="1"/>
                    <a:pt x="0" y="47"/>
                    <a:pt x="0" y="103"/>
                  </a:cubicBezTo>
                  <a:cubicBezTo>
                    <a:pt x="0" y="158"/>
                    <a:pt x="47" y="195"/>
                    <a:pt x="102" y="195"/>
                  </a:cubicBezTo>
                  <a:cubicBezTo>
                    <a:pt x="158" y="195"/>
                    <a:pt x="195" y="158"/>
                    <a:pt x="195" y="103"/>
                  </a:cubicBezTo>
                  <a:cubicBezTo>
                    <a:pt x="195" y="47"/>
                    <a:pt x="158"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4"/>
            <p:cNvSpPr/>
            <p:nvPr/>
          </p:nvSpPr>
          <p:spPr>
            <a:xfrm>
              <a:off x="7524832" y="3322342"/>
              <a:ext cx="127093" cy="127093"/>
            </a:xfrm>
            <a:custGeom>
              <a:rect b="b" l="l" r="r" t="t"/>
              <a:pathLst>
                <a:path extrusionOk="0" h="2154" w="2154">
                  <a:moveTo>
                    <a:pt x="1077" y="1"/>
                  </a:moveTo>
                  <a:cubicBezTo>
                    <a:pt x="483" y="1"/>
                    <a:pt x="1" y="483"/>
                    <a:pt x="1" y="1077"/>
                  </a:cubicBezTo>
                  <a:cubicBezTo>
                    <a:pt x="1" y="1671"/>
                    <a:pt x="483" y="2153"/>
                    <a:pt x="1077" y="2153"/>
                  </a:cubicBezTo>
                  <a:cubicBezTo>
                    <a:pt x="1671" y="2153"/>
                    <a:pt x="2153" y="1671"/>
                    <a:pt x="2153" y="1077"/>
                  </a:cubicBezTo>
                  <a:cubicBezTo>
                    <a:pt x="2153" y="483"/>
                    <a:pt x="1671" y="1"/>
                    <a:pt x="1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4"/>
            <p:cNvSpPr/>
            <p:nvPr/>
          </p:nvSpPr>
          <p:spPr>
            <a:xfrm>
              <a:off x="7521587" y="3319097"/>
              <a:ext cx="133583" cy="133583"/>
            </a:xfrm>
            <a:custGeom>
              <a:rect b="b" l="l" r="r" t="t"/>
              <a:pathLst>
                <a:path extrusionOk="0" h="2264" w="2264">
                  <a:moveTo>
                    <a:pt x="1132" y="112"/>
                  </a:moveTo>
                  <a:cubicBezTo>
                    <a:pt x="1698" y="112"/>
                    <a:pt x="2152" y="575"/>
                    <a:pt x="2152" y="1132"/>
                  </a:cubicBezTo>
                  <a:cubicBezTo>
                    <a:pt x="2152" y="1689"/>
                    <a:pt x="1698" y="2152"/>
                    <a:pt x="1132" y="2152"/>
                  </a:cubicBezTo>
                  <a:cubicBezTo>
                    <a:pt x="575" y="2152"/>
                    <a:pt x="121" y="1689"/>
                    <a:pt x="121" y="1132"/>
                  </a:cubicBezTo>
                  <a:cubicBezTo>
                    <a:pt x="121" y="575"/>
                    <a:pt x="575" y="112"/>
                    <a:pt x="1132" y="112"/>
                  </a:cubicBezTo>
                  <a:close/>
                  <a:moveTo>
                    <a:pt x="1132" y="0"/>
                  </a:moveTo>
                  <a:cubicBezTo>
                    <a:pt x="511" y="0"/>
                    <a:pt x="0" y="510"/>
                    <a:pt x="0" y="1132"/>
                  </a:cubicBezTo>
                  <a:cubicBezTo>
                    <a:pt x="0" y="1754"/>
                    <a:pt x="511" y="2264"/>
                    <a:pt x="1132" y="2264"/>
                  </a:cubicBezTo>
                  <a:cubicBezTo>
                    <a:pt x="1763" y="2264"/>
                    <a:pt x="2264" y="1754"/>
                    <a:pt x="2264" y="1132"/>
                  </a:cubicBezTo>
                  <a:cubicBezTo>
                    <a:pt x="2264" y="510"/>
                    <a:pt x="1763" y="0"/>
                    <a:pt x="1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4"/>
            <p:cNvSpPr/>
            <p:nvPr/>
          </p:nvSpPr>
          <p:spPr>
            <a:xfrm>
              <a:off x="7560411" y="3389665"/>
              <a:ext cx="56466" cy="28558"/>
            </a:xfrm>
            <a:custGeom>
              <a:rect b="b" l="l" r="r" t="t"/>
              <a:pathLst>
                <a:path extrusionOk="0" h="484" w="957">
                  <a:moveTo>
                    <a:pt x="474" y="1"/>
                  </a:moveTo>
                  <a:cubicBezTo>
                    <a:pt x="214" y="1"/>
                    <a:pt x="1" y="214"/>
                    <a:pt x="1" y="483"/>
                  </a:cubicBezTo>
                  <a:lnTo>
                    <a:pt x="956" y="483"/>
                  </a:lnTo>
                  <a:cubicBezTo>
                    <a:pt x="956" y="214"/>
                    <a:pt x="743"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4"/>
            <p:cNvSpPr/>
            <p:nvPr/>
          </p:nvSpPr>
          <p:spPr>
            <a:xfrm>
              <a:off x="7556576" y="3386420"/>
              <a:ext cx="63606" cy="35107"/>
            </a:xfrm>
            <a:custGeom>
              <a:rect b="b" l="l" r="r" t="t"/>
              <a:pathLst>
                <a:path extrusionOk="0" h="595" w="1078">
                  <a:moveTo>
                    <a:pt x="539" y="112"/>
                  </a:moveTo>
                  <a:cubicBezTo>
                    <a:pt x="752" y="112"/>
                    <a:pt x="929" y="269"/>
                    <a:pt x="956" y="473"/>
                  </a:cubicBezTo>
                  <a:lnTo>
                    <a:pt x="122" y="473"/>
                  </a:lnTo>
                  <a:cubicBezTo>
                    <a:pt x="149" y="269"/>
                    <a:pt x="326" y="112"/>
                    <a:pt x="539" y="112"/>
                  </a:cubicBezTo>
                  <a:close/>
                  <a:moveTo>
                    <a:pt x="539" y="0"/>
                  </a:moveTo>
                  <a:cubicBezTo>
                    <a:pt x="242" y="0"/>
                    <a:pt x="1" y="241"/>
                    <a:pt x="1" y="538"/>
                  </a:cubicBezTo>
                  <a:cubicBezTo>
                    <a:pt x="1" y="594"/>
                    <a:pt x="1" y="594"/>
                    <a:pt x="233" y="594"/>
                  </a:cubicBezTo>
                  <a:lnTo>
                    <a:pt x="585" y="594"/>
                  </a:lnTo>
                  <a:cubicBezTo>
                    <a:pt x="1077" y="594"/>
                    <a:pt x="1077" y="594"/>
                    <a:pt x="1077" y="538"/>
                  </a:cubicBezTo>
                  <a:cubicBezTo>
                    <a:pt x="1077" y="241"/>
                    <a:pt x="836"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4"/>
            <p:cNvSpPr/>
            <p:nvPr/>
          </p:nvSpPr>
          <p:spPr>
            <a:xfrm>
              <a:off x="7572507" y="3353555"/>
              <a:ext cx="32334" cy="32393"/>
            </a:xfrm>
            <a:custGeom>
              <a:rect b="b" l="l" r="r" t="t"/>
              <a:pathLst>
                <a:path extrusionOk="0" h="549" w="548">
                  <a:moveTo>
                    <a:pt x="269" y="1"/>
                  </a:moveTo>
                  <a:cubicBezTo>
                    <a:pt x="121" y="1"/>
                    <a:pt x="0" y="131"/>
                    <a:pt x="0" y="279"/>
                  </a:cubicBezTo>
                  <a:cubicBezTo>
                    <a:pt x="0" y="427"/>
                    <a:pt x="121" y="548"/>
                    <a:pt x="269" y="548"/>
                  </a:cubicBezTo>
                  <a:cubicBezTo>
                    <a:pt x="427" y="548"/>
                    <a:pt x="547" y="427"/>
                    <a:pt x="547" y="279"/>
                  </a:cubicBezTo>
                  <a:cubicBezTo>
                    <a:pt x="547" y="131"/>
                    <a:pt x="427" y="1"/>
                    <a:pt x="2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4"/>
            <p:cNvSpPr/>
            <p:nvPr/>
          </p:nvSpPr>
          <p:spPr>
            <a:xfrm>
              <a:off x="7569203" y="3350310"/>
              <a:ext cx="38883" cy="38883"/>
            </a:xfrm>
            <a:custGeom>
              <a:rect b="b" l="l" r="r" t="t"/>
              <a:pathLst>
                <a:path extrusionOk="0" h="659" w="659">
                  <a:moveTo>
                    <a:pt x="325" y="121"/>
                  </a:moveTo>
                  <a:cubicBezTo>
                    <a:pt x="446" y="121"/>
                    <a:pt x="538" y="213"/>
                    <a:pt x="538" y="334"/>
                  </a:cubicBezTo>
                  <a:cubicBezTo>
                    <a:pt x="538" y="445"/>
                    <a:pt x="446" y="547"/>
                    <a:pt x="325" y="547"/>
                  </a:cubicBezTo>
                  <a:cubicBezTo>
                    <a:pt x="214" y="547"/>
                    <a:pt x="112" y="445"/>
                    <a:pt x="112" y="334"/>
                  </a:cubicBezTo>
                  <a:cubicBezTo>
                    <a:pt x="112" y="213"/>
                    <a:pt x="214" y="121"/>
                    <a:pt x="325" y="121"/>
                  </a:cubicBezTo>
                  <a:close/>
                  <a:moveTo>
                    <a:pt x="325" y="0"/>
                  </a:moveTo>
                  <a:cubicBezTo>
                    <a:pt x="149" y="0"/>
                    <a:pt x="0" y="148"/>
                    <a:pt x="0" y="334"/>
                  </a:cubicBezTo>
                  <a:cubicBezTo>
                    <a:pt x="0" y="510"/>
                    <a:pt x="149" y="659"/>
                    <a:pt x="325" y="659"/>
                  </a:cubicBezTo>
                  <a:cubicBezTo>
                    <a:pt x="511" y="659"/>
                    <a:pt x="659" y="510"/>
                    <a:pt x="659" y="334"/>
                  </a:cubicBezTo>
                  <a:cubicBezTo>
                    <a:pt x="659" y="148"/>
                    <a:pt x="511"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4"/>
            <p:cNvSpPr/>
            <p:nvPr/>
          </p:nvSpPr>
          <p:spPr>
            <a:xfrm>
              <a:off x="7541825" y="3581839"/>
              <a:ext cx="93638" cy="29030"/>
            </a:xfrm>
            <a:custGeom>
              <a:rect b="b" l="l" r="r" t="t"/>
              <a:pathLst>
                <a:path extrusionOk="0" h="492" w="1587">
                  <a:moveTo>
                    <a:pt x="242" y="0"/>
                  </a:moveTo>
                  <a:cubicBezTo>
                    <a:pt x="112" y="0"/>
                    <a:pt x="1" y="111"/>
                    <a:pt x="1" y="251"/>
                  </a:cubicBezTo>
                  <a:cubicBezTo>
                    <a:pt x="1" y="380"/>
                    <a:pt x="112" y="492"/>
                    <a:pt x="242" y="492"/>
                  </a:cubicBezTo>
                  <a:lnTo>
                    <a:pt x="1336" y="492"/>
                  </a:lnTo>
                  <a:cubicBezTo>
                    <a:pt x="1476" y="492"/>
                    <a:pt x="1587" y="380"/>
                    <a:pt x="1587" y="251"/>
                  </a:cubicBezTo>
                  <a:cubicBezTo>
                    <a:pt x="1587" y="111"/>
                    <a:pt x="1476" y="0"/>
                    <a:pt x="13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4"/>
            <p:cNvSpPr/>
            <p:nvPr/>
          </p:nvSpPr>
          <p:spPr>
            <a:xfrm>
              <a:off x="7537990" y="3578534"/>
              <a:ext cx="100778" cy="35638"/>
            </a:xfrm>
            <a:custGeom>
              <a:rect b="b" l="l" r="r" t="t"/>
              <a:pathLst>
                <a:path extrusionOk="0" h="604" w="1708">
                  <a:moveTo>
                    <a:pt x="1401" y="112"/>
                  </a:moveTo>
                  <a:cubicBezTo>
                    <a:pt x="1503" y="112"/>
                    <a:pt x="1587" y="195"/>
                    <a:pt x="1587" y="307"/>
                  </a:cubicBezTo>
                  <a:cubicBezTo>
                    <a:pt x="1587" y="409"/>
                    <a:pt x="1503" y="492"/>
                    <a:pt x="1401" y="492"/>
                  </a:cubicBezTo>
                  <a:lnTo>
                    <a:pt x="307" y="492"/>
                  </a:lnTo>
                  <a:cubicBezTo>
                    <a:pt x="205" y="492"/>
                    <a:pt x="121" y="409"/>
                    <a:pt x="121" y="307"/>
                  </a:cubicBezTo>
                  <a:cubicBezTo>
                    <a:pt x="121" y="195"/>
                    <a:pt x="205" y="112"/>
                    <a:pt x="307" y="112"/>
                  </a:cubicBezTo>
                  <a:close/>
                  <a:moveTo>
                    <a:pt x="307" y="0"/>
                  </a:moveTo>
                  <a:cubicBezTo>
                    <a:pt x="140" y="0"/>
                    <a:pt x="1" y="130"/>
                    <a:pt x="1" y="307"/>
                  </a:cubicBezTo>
                  <a:cubicBezTo>
                    <a:pt x="1" y="474"/>
                    <a:pt x="140" y="603"/>
                    <a:pt x="307"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4"/>
            <p:cNvSpPr/>
            <p:nvPr/>
          </p:nvSpPr>
          <p:spPr>
            <a:xfrm>
              <a:off x="7134585" y="1285137"/>
              <a:ext cx="959039" cy="662902"/>
            </a:xfrm>
            <a:custGeom>
              <a:rect b="b" l="l" r="r" t="t"/>
              <a:pathLst>
                <a:path extrusionOk="0" h="11235" w="16254">
                  <a:moveTo>
                    <a:pt x="427" y="0"/>
                  </a:moveTo>
                  <a:cubicBezTo>
                    <a:pt x="195" y="0"/>
                    <a:pt x="1" y="195"/>
                    <a:pt x="1" y="427"/>
                  </a:cubicBezTo>
                  <a:lnTo>
                    <a:pt x="1" y="11086"/>
                  </a:lnTo>
                  <a:cubicBezTo>
                    <a:pt x="1" y="11169"/>
                    <a:pt x="66" y="11234"/>
                    <a:pt x="149" y="11234"/>
                  </a:cubicBezTo>
                  <a:lnTo>
                    <a:pt x="16105" y="11234"/>
                  </a:lnTo>
                  <a:cubicBezTo>
                    <a:pt x="16188" y="11234"/>
                    <a:pt x="16253" y="11169"/>
                    <a:pt x="16253" y="11086"/>
                  </a:cubicBezTo>
                  <a:lnTo>
                    <a:pt x="16253" y="427"/>
                  </a:lnTo>
                  <a:cubicBezTo>
                    <a:pt x="16253" y="195"/>
                    <a:pt x="16059" y="0"/>
                    <a:pt x="15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4"/>
            <p:cNvSpPr/>
            <p:nvPr/>
          </p:nvSpPr>
          <p:spPr>
            <a:xfrm>
              <a:off x="7131340" y="1281833"/>
              <a:ext cx="965588" cy="670041"/>
            </a:xfrm>
            <a:custGeom>
              <a:rect b="b" l="l" r="r" t="t"/>
              <a:pathLst>
                <a:path extrusionOk="0" h="11356" w="16365">
                  <a:moveTo>
                    <a:pt x="15882" y="121"/>
                  </a:moveTo>
                  <a:cubicBezTo>
                    <a:pt x="16086" y="121"/>
                    <a:pt x="16243" y="279"/>
                    <a:pt x="16243" y="483"/>
                  </a:cubicBezTo>
                  <a:lnTo>
                    <a:pt x="16243" y="11142"/>
                  </a:lnTo>
                  <a:cubicBezTo>
                    <a:pt x="16243" y="11198"/>
                    <a:pt x="16206" y="11235"/>
                    <a:pt x="16160" y="11235"/>
                  </a:cubicBezTo>
                  <a:lnTo>
                    <a:pt x="204" y="11235"/>
                  </a:lnTo>
                  <a:cubicBezTo>
                    <a:pt x="158" y="11235"/>
                    <a:pt x="111" y="11198"/>
                    <a:pt x="111" y="11142"/>
                  </a:cubicBezTo>
                  <a:lnTo>
                    <a:pt x="111" y="483"/>
                  </a:lnTo>
                  <a:cubicBezTo>
                    <a:pt x="111" y="279"/>
                    <a:pt x="278" y="121"/>
                    <a:pt x="482" y="121"/>
                  </a:cubicBezTo>
                  <a:close/>
                  <a:moveTo>
                    <a:pt x="482" y="1"/>
                  </a:moveTo>
                  <a:cubicBezTo>
                    <a:pt x="213" y="1"/>
                    <a:pt x="0" y="214"/>
                    <a:pt x="0" y="483"/>
                  </a:cubicBezTo>
                  <a:lnTo>
                    <a:pt x="0" y="11142"/>
                  </a:lnTo>
                  <a:cubicBezTo>
                    <a:pt x="0" y="11262"/>
                    <a:pt x="93" y="11355"/>
                    <a:pt x="204" y="11355"/>
                  </a:cubicBezTo>
                  <a:lnTo>
                    <a:pt x="16160" y="11355"/>
                  </a:lnTo>
                  <a:cubicBezTo>
                    <a:pt x="16271" y="11355"/>
                    <a:pt x="16364" y="11262"/>
                    <a:pt x="16364" y="11142"/>
                  </a:cubicBezTo>
                  <a:lnTo>
                    <a:pt x="16364" y="483"/>
                  </a:lnTo>
                  <a:cubicBezTo>
                    <a:pt x="16364" y="214"/>
                    <a:pt x="16151" y="1"/>
                    <a:pt x="15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4"/>
            <p:cNvSpPr/>
            <p:nvPr/>
          </p:nvSpPr>
          <p:spPr>
            <a:xfrm>
              <a:off x="7204681" y="1349156"/>
              <a:ext cx="818847" cy="535396"/>
            </a:xfrm>
            <a:custGeom>
              <a:rect b="b" l="l" r="r" t="t"/>
              <a:pathLst>
                <a:path extrusionOk="0" h="9074" w="13878">
                  <a:moveTo>
                    <a:pt x="0" y="1"/>
                  </a:moveTo>
                  <a:lnTo>
                    <a:pt x="0" y="1847"/>
                  </a:lnTo>
                  <a:lnTo>
                    <a:pt x="0" y="7376"/>
                  </a:lnTo>
                  <a:lnTo>
                    <a:pt x="0" y="9073"/>
                  </a:lnTo>
                  <a:lnTo>
                    <a:pt x="13878" y="9073"/>
                  </a:lnTo>
                  <a:lnTo>
                    <a:pt x="138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4"/>
            <p:cNvSpPr/>
            <p:nvPr/>
          </p:nvSpPr>
          <p:spPr>
            <a:xfrm>
              <a:off x="7201376" y="1345320"/>
              <a:ext cx="825455" cy="542476"/>
            </a:xfrm>
            <a:custGeom>
              <a:rect b="b" l="l" r="r" t="t"/>
              <a:pathLst>
                <a:path extrusionOk="0" h="9194" w="13990">
                  <a:moveTo>
                    <a:pt x="56" y="1"/>
                  </a:moveTo>
                  <a:cubicBezTo>
                    <a:pt x="28" y="1"/>
                    <a:pt x="0" y="29"/>
                    <a:pt x="0" y="66"/>
                  </a:cubicBezTo>
                  <a:lnTo>
                    <a:pt x="0" y="1912"/>
                  </a:lnTo>
                  <a:cubicBezTo>
                    <a:pt x="0" y="1949"/>
                    <a:pt x="28" y="1967"/>
                    <a:pt x="56" y="1967"/>
                  </a:cubicBezTo>
                  <a:cubicBezTo>
                    <a:pt x="93" y="1967"/>
                    <a:pt x="112" y="1949"/>
                    <a:pt x="112" y="1912"/>
                  </a:cubicBezTo>
                  <a:lnTo>
                    <a:pt x="112" y="121"/>
                  </a:lnTo>
                  <a:lnTo>
                    <a:pt x="13869" y="121"/>
                  </a:lnTo>
                  <a:lnTo>
                    <a:pt x="13869" y="9083"/>
                  </a:lnTo>
                  <a:lnTo>
                    <a:pt x="112" y="9083"/>
                  </a:lnTo>
                  <a:lnTo>
                    <a:pt x="112" y="7441"/>
                  </a:lnTo>
                  <a:cubicBezTo>
                    <a:pt x="112" y="7403"/>
                    <a:pt x="93" y="7385"/>
                    <a:pt x="56" y="7385"/>
                  </a:cubicBezTo>
                  <a:cubicBezTo>
                    <a:pt x="28" y="7385"/>
                    <a:pt x="0" y="7403"/>
                    <a:pt x="0" y="7441"/>
                  </a:cubicBezTo>
                  <a:lnTo>
                    <a:pt x="0" y="9138"/>
                  </a:lnTo>
                  <a:cubicBezTo>
                    <a:pt x="0" y="9175"/>
                    <a:pt x="28" y="9194"/>
                    <a:pt x="56" y="9194"/>
                  </a:cubicBezTo>
                  <a:lnTo>
                    <a:pt x="13934" y="9194"/>
                  </a:lnTo>
                  <a:cubicBezTo>
                    <a:pt x="13962" y="9194"/>
                    <a:pt x="13990" y="9175"/>
                    <a:pt x="13990" y="9138"/>
                  </a:cubicBezTo>
                  <a:lnTo>
                    <a:pt x="13990" y="66"/>
                  </a:lnTo>
                  <a:cubicBezTo>
                    <a:pt x="13990" y="29"/>
                    <a:pt x="13962" y="1"/>
                    <a:pt x="13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4"/>
            <p:cNvSpPr/>
            <p:nvPr/>
          </p:nvSpPr>
          <p:spPr>
            <a:xfrm>
              <a:off x="7201376" y="1512300"/>
              <a:ext cx="6608" cy="180668"/>
            </a:xfrm>
            <a:custGeom>
              <a:rect b="b" l="l" r="r" t="t"/>
              <a:pathLst>
                <a:path extrusionOk="0" h="3062" w="112">
                  <a:moveTo>
                    <a:pt x="56" y="0"/>
                  </a:moveTo>
                  <a:cubicBezTo>
                    <a:pt x="28" y="0"/>
                    <a:pt x="0" y="28"/>
                    <a:pt x="0" y="56"/>
                  </a:cubicBezTo>
                  <a:lnTo>
                    <a:pt x="0" y="3006"/>
                  </a:lnTo>
                  <a:cubicBezTo>
                    <a:pt x="0" y="3034"/>
                    <a:pt x="28" y="3061"/>
                    <a:pt x="56" y="3061"/>
                  </a:cubicBezTo>
                  <a:cubicBezTo>
                    <a:pt x="93" y="3061"/>
                    <a:pt x="112" y="3034"/>
                    <a:pt x="112" y="3006"/>
                  </a:cubicBezTo>
                  <a:lnTo>
                    <a:pt x="112" y="56"/>
                  </a:lnTo>
                  <a:cubicBezTo>
                    <a:pt x="112" y="28"/>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4"/>
            <p:cNvSpPr/>
            <p:nvPr/>
          </p:nvSpPr>
          <p:spPr>
            <a:xfrm>
              <a:off x="7603130" y="1307027"/>
              <a:ext cx="21949" cy="21418"/>
            </a:xfrm>
            <a:custGeom>
              <a:rect b="b" l="l" r="r" t="t"/>
              <a:pathLst>
                <a:path extrusionOk="0" h="363" w="372">
                  <a:moveTo>
                    <a:pt x="186" y="121"/>
                  </a:moveTo>
                  <a:cubicBezTo>
                    <a:pt x="223" y="121"/>
                    <a:pt x="251" y="149"/>
                    <a:pt x="251" y="186"/>
                  </a:cubicBezTo>
                  <a:cubicBezTo>
                    <a:pt x="251" y="223"/>
                    <a:pt x="223" y="251"/>
                    <a:pt x="186" y="251"/>
                  </a:cubicBezTo>
                  <a:cubicBezTo>
                    <a:pt x="149" y="251"/>
                    <a:pt x="121" y="223"/>
                    <a:pt x="121" y="186"/>
                  </a:cubicBezTo>
                  <a:cubicBezTo>
                    <a:pt x="121" y="149"/>
                    <a:pt x="149" y="121"/>
                    <a:pt x="186" y="121"/>
                  </a:cubicBezTo>
                  <a:close/>
                  <a:moveTo>
                    <a:pt x="186" y="0"/>
                  </a:moveTo>
                  <a:cubicBezTo>
                    <a:pt x="84" y="0"/>
                    <a:pt x="1" y="84"/>
                    <a:pt x="1" y="186"/>
                  </a:cubicBezTo>
                  <a:cubicBezTo>
                    <a:pt x="1" y="279"/>
                    <a:pt x="84" y="362"/>
                    <a:pt x="186" y="362"/>
                  </a:cubicBezTo>
                  <a:cubicBezTo>
                    <a:pt x="288" y="362"/>
                    <a:pt x="372" y="288"/>
                    <a:pt x="372" y="186"/>
                  </a:cubicBezTo>
                  <a:cubicBezTo>
                    <a:pt x="372" y="84"/>
                    <a:pt x="288" y="0"/>
                    <a:pt x="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4"/>
            <p:cNvSpPr/>
            <p:nvPr/>
          </p:nvSpPr>
          <p:spPr>
            <a:xfrm>
              <a:off x="6977518" y="1943023"/>
              <a:ext cx="1272641" cy="86027"/>
            </a:xfrm>
            <a:custGeom>
              <a:rect b="b" l="l" r="r" t="t"/>
              <a:pathLst>
                <a:path extrusionOk="0" h="1458" w="21569">
                  <a:moveTo>
                    <a:pt x="0" y="1"/>
                  </a:moveTo>
                  <a:lnTo>
                    <a:pt x="0" y="891"/>
                  </a:lnTo>
                  <a:cubicBezTo>
                    <a:pt x="0" y="1207"/>
                    <a:pt x="260" y="1457"/>
                    <a:pt x="575" y="1457"/>
                  </a:cubicBezTo>
                  <a:lnTo>
                    <a:pt x="21003" y="1457"/>
                  </a:lnTo>
                  <a:cubicBezTo>
                    <a:pt x="21318" y="1457"/>
                    <a:pt x="21569" y="1207"/>
                    <a:pt x="21569" y="891"/>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4"/>
            <p:cNvSpPr/>
            <p:nvPr/>
          </p:nvSpPr>
          <p:spPr>
            <a:xfrm>
              <a:off x="6974214" y="1939778"/>
              <a:ext cx="1279781" cy="92517"/>
            </a:xfrm>
            <a:custGeom>
              <a:rect b="b" l="l" r="r" t="t"/>
              <a:pathLst>
                <a:path extrusionOk="0" h="1568" w="21690">
                  <a:moveTo>
                    <a:pt x="21569" y="111"/>
                  </a:moveTo>
                  <a:lnTo>
                    <a:pt x="21569" y="946"/>
                  </a:lnTo>
                  <a:cubicBezTo>
                    <a:pt x="21569" y="1225"/>
                    <a:pt x="21337" y="1457"/>
                    <a:pt x="21059" y="1457"/>
                  </a:cubicBezTo>
                  <a:lnTo>
                    <a:pt x="631" y="1457"/>
                  </a:lnTo>
                  <a:cubicBezTo>
                    <a:pt x="344" y="1457"/>
                    <a:pt x="121" y="1225"/>
                    <a:pt x="121" y="946"/>
                  </a:cubicBezTo>
                  <a:lnTo>
                    <a:pt x="121" y="111"/>
                  </a:lnTo>
                  <a:close/>
                  <a:moveTo>
                    <a:pt x="56" y="0"/>
                  </a:moveTo>
                  <a:cubicBezTo>
                    <a:pt x="28" y="0"/>
                    <a:pt x="1" y="28"/>
                    <a:pt x="1" y="56"/>
                  </a:cubicBezTo>
                  <a:lnTo>
                    <a:pt x="1" y="946"/>
                  </a:lnTo>
                  <a:cubicBezTo>
                    <a:pt x="1" y="1290"/>
                    <a:pt x="279" y="1568"/>
                    <a:pt x="631" y="1568"/>
                  </a:cubicBezTo>
                  <a:lnTo>
                    <a:pt x="21059" y="1568"/>
                  </a:lnTo>
                  <a:cubicBezTo>
                    <a:pt x="21402" y="1568"/>
                    <a:pt x="21690" y="1290"/>
                    <a:pt x="21690" y="946"/>
                  </a:cubicBezTo>
                  <a:lnTo>
                    <a:pt x="21690" y="56"/>
                  </a:lnTo>
                  <a:cubicBezTo>
                    <a:pt x="21690" y="28"/>
                    <a:pt x="21662" y="0"/>
                    <a:pt x="21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4"/>
            <p:cNvSpPr/>
            <p:nvPr/>
          </p:nvSpPr>
          <p:spPr>
            <a:xfrm>
              <a:off x="6986251" y="2005449"/>
              <a:ext cx="1255176" cy="6608"/>
            </a:xfrm>
            <a:custGeom>
              <a:rect b="b" l="l" r="r" t="t"/>
              <a:pathLst>
                <a:path extrusionOk="0" h="112" w="21273">
                  <a:moveTo>
                    <a:pt x="66" y="0"/>
                  </a:moveTo>
                  <a:cubicBezTo>
                    <a:pt x="29" y="0"/>
                    <a:pt x="1" y="28"/>
                    <a:pt x="1" y="56"/>
                  </a:cubicBezTo>
                  <a:cubicBezTo>
                    <a:pt x="1" y="93"/>
                    <a:pt x="29" y="112"/>
                    <a:pt x="66" y="112"/>
                  </a:cubicBezTo>
                  <a:lnTo>
                    <a:pt x="21216" y="112"/>
                  </a:lnTo>
                  <a:cubicBezTo>
                    <a:pt x="21254" y="112"/>
                    <a:pt x="21272" y="93"/>
                    <a:pt x="21272" y="56"/>
                  </a:cubicBezTo>
                  <a:cubicBezTo>
                    <a:pt x="21272" y="28"/>
                    <a:pt x="21254"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4"/>
            <p:cNvSpPr/>
            <p:nvPr/>
          </p:nvSpPr>
          <p:spPr>
            <a:xfrm>
              <a:off x="7492557" y="1948511"/>
              <a:ext cx="243093" cy="26905"/>
            </a:xfrm>
            <a:custGeom>
              <a:rect b="b" l="l" r="r" t="t"/>
              <a:pathLst>
                <a:path extrusionOk="0" h="456" w="4120">
                  <a:moveTo>
                    <a:pt x="1" y="1"/>
                  </a:moveTo>
                  <a:lnTo>
                    <a:pt x="1" y="455"/>
                  </a:lnTo>
                  <a:lnTo>
                    <a:pt x="4119" y="455"/>
                  </a:lnTo>
                  <a:lnTo>
                    <a:pt x="41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4"/>
            <p:cNvSpPr/>
            <p:nvPr/>
          </p:nvSpPr>
          <p:spPr>
            <a:xfrm>
              <a:off x="7489253" y="1945206"/>
              <a:ext cx="249702" cy="33455"/>
            </a:xfrm>
            <a:custGeom>
              <a:rect b="b" l="l" r="r" t="t"/>
              <a:pathLst>
                <a:path extrusionOk="0" h="567" w="4232">
                  <a:moveTo>
                    <a:pt x="4120" y="112"/>
                  </a:moveTo>
                  <a:lnTo>
                    <a:pt x="4120" y="455"/>
                  </a:lnTo>
                  <a:lnTo>
                    <a:pt x="112" y="455"/>
                  </a:lnTo>
                  <a:lnTo>
                    <a:pt x="112" y="112"/>
                  </a:lnTo>
                  <a:close/>
                  <a:moveTo>
                    <a:pt x="57" y="1"/>
                  </a:moveTo>
                  <a:cubicBezTo>
                    <a:pt x="29" y="1"/>
                    <a:pt x="1" y="19"/>
                    <a:pt x="1" y="57"/>
                  </a:cubicBezTo>
                  <a:lnTo>
                    <a:pt x="1" y="511"/>
                  </a:lnTo>
                  <a:cubicBezTo>
                    <a:pt x="1" y="539"/>
                    <a:pt x="29" y="567"/>
                    <a:pt x="57"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4"/>
            <p:cNvSpPr/>
            <p:nvPr/>
          </p:nvSpPr>
          <p:spPr>
            <a:xfrm>
              <a:off x="7368297" y="1450405"/>
              <a:ext cx="438512" cy="375556"/>
            </a:xfrm>
            <a:custGeom>
              <a:rect b="b" l="l" r="r" t="t"/>
              <a:pathLst>
                <a:path extrusionOk="0" h="6365" w="7432">
                  <a:moveTo>
                    <a:pt x="298" y="1"/>
                  </a:moveTo>
                  <a:cubicBezTo>
                    <a:pt x="131" y="1"/>
                    <a:pt x="1" y="140"/>
                    <a:pt x="1" y="298"/>
                  </a:cubicBezTo>
                  <a:lnTo>
                    <a:pt x="1" y="6068"/>
                  </a:lnTo>
                  <a:cubicBezTo>
                    <a:pt x="1" y="6235"/>
                    <a:pt x="131" y="6365"/>
                    <a:pt x="298" y="6365"/>
                  </a:cubicBezTo>
                  <a:lnTo>
                    <a:pt x="7135" y="6365"/>
                  </a:lnTo>
                  <a:cubicBezTo>
                    <a:pt x="7302" y="6365"/>
                    <a:pt x="7431" y="6235"/>
                    <a:pt x="7431" y="6068"/>
                  </a:cubicBezTo>
                  <a:lnTo>
                    <a:pt x="7431" y="298"/>
                  </a:lnTo>
                  <a:cubicBezTo>
                    <a:pt x="7431" y="140"/>
                    <a:pt x="7302"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4"/>
            <p:cNvSpPr/>
            <p:nvPr/>
          </p:nvSpPr>
          <p:spPr>
            <a:xfrm>
              <a:off x="7397326" y="1420844"/>
              <a:ext cx="438512" cy="375556"/>
            </a:xfrm>
            <a:custGeom>
              <a:rect b="b" l="l" r="r" t="t"/>
              <a:pathLst>
                <a:path extrusionOk="0" h="6365" w="7432">
                  <a:moveTo>
                    <a:pt x="353" y="1"/>
                  </a:moveTo>
                  <a:cubicBezTo>
                    <a:pt x="158" y="1"/>
                    <a:pt x="0" y="159"/>
                    <a:pt x="0" y="353"/>
                  </a:cubicBezTo>
                  <a:lnTo>
                    <a:pt x="0" y="6012"/>
                  </a:lnTo>
                  <a:cubicBezTo>
                    <a:pt x="0" y="6207"/>
                    <a:pt x="158" y="6365"/>
                    <a:pt x="353" y="6365"/>
                  </a:cubicBezTo>
                  <a:lnTo>
                    <a:pt x="7088" y="6365"/>
                  </a:lnTo>
                  <a:cubicBezTo>
                    <a:pt x="7273" y="6365"/>
                    <a:pt x="7431" y="6207"/>
                    <a:pt x="7431" y="6012"/>
                  </a:cubicBezTo>
                  <a:lnTo>
                    <a:pt x="7431" y="353"/>
                  </a:lnTo>
                  <a:cubicBezTo>
                    <a:pt x="7431" y="159"/>
                    <a:pt x="727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4"/>
            <p:cNvSpPr/>
            <p:nvPr/>
          </p:nvSpPr>
          <p:spPr>
            <a:xfrm>
              <a:off x="7394022" y="1417599"/>
              <a:ext cx="445652" cy="382105"/>
            </a:xfrm>
            <a:custGeom>
              <a:rect b="b" l="l" r="r" t="t"/>
              <a:pathLst>
                <a:path extrusionOk="0" h="6476" w="7553">
                  <a:moveTo>
                    <a:pt x="7144" y="112"/>
                  </a:moveTo>
                  <a:cubicBezTo>
                    <a:pt x="7302" y="112"/>
                    <a:pt x="7431" y="241"/>
                    <a:pt x="7431" y="408"/>
                  </a:cubicBezTo>
                  <a:lnTo>
                    <a:pt x="7431" y="6067"/>
                  </a:lnTo>
                  <a:cubicBezTo>
                    <a:pt x="7431" y="6225"/>
                    <a:pt x="7302" y="6355"/>
                    <a:pt x="7144" y="6355"/>
                  </a:cubicBezTo>
                  <a:lnTo>
                    <a:pt x="409" y="6355"/>
                  </a:lnTo>
                  <a:cubicBezTo>
                    <a:pt x="242" y="6355"/>
                    <a:pt x="112" y="6225"/>
                    <a:pt x="112" y="6067"/>
                  </a:cubicBezTo>
                  <a:lnTo>
                    <a:pt x="112" y="408"/>
                  </a:lnTo>
                  <a:cubicBezTo>
                    <a:pt x="112" y="241"/>
                    <a:pt x="242" y="112"/>
                    <a:pt x="409" y="112"/>
                  </a:cubicBezTo>
                  <a:close/>
                  <a:moveTo>
                    <a:pt x="409" y="0"/>
                  </a:moveTo>
                  <a:cubicBezTo>
                    <a:pt x="177" y="0"/>
                    <a:pt x="1" y="176"/>
                    <a:pt x="1" y="408"/>
                  </a:cubicBezTo>
                  <a:lnTo>
                    <a:pt x="1" y="6067"/>
                  </a:lnTo>
                  <a:cubicBezTo>
                    <a:pt x="1" y="6290"/>
                    <a:pt x="177" y="6475"/>
                    <a:pt x="409" y="6475"/>
                  </a:cubicBezTo>
                  <a:lnTo>
                    <a:pt x="7144" y="6475"/>
                  </a:lnTo>
                  <a:cubicBezTo>
                    <a:pt x="7367" y="6475"/>
                    <a:pt x="7552" y="6290"/>
                    <a:pt x="7543" y="6067"/>
                  </a:cubicBezTo>
                  <a:lnTo>
                    <a:pt x="7543" y="408"/>
                  </a:lnTo>
                  <a:cubicBezTo>
                    <a:pt x="7543" y="186"/>
                    <a:pt x="7367" y="0"/>
                    <a:pt x="7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4"/>
            <p:cNvSpPr/>
            <p:nvPr/>
          </p:nvSpPr>
          <p:spPr>
            <a:xfrm>
              <a:off x="7464649" y="1618446"/>
              <a:ext cx="302746" cy="40594"/>
            </a:xfrm>
            <a:custGeom>
              <a:rect b="b" l="l" r="r" t="t"/>
              <a:pathLst>
                <a:path extrusionOk="0" h="688" w="5131">
                  <a:moveTo>
                    <a:pt x="325" y="1"/>
                  </a:moveTo>
                  <a:cubicBezTo>
                    <a:pt x="149" y="1"/>
                    <a:pt x="1" y="149"/>
                    <a:pt x="1" y="325"/>
                  </a:cubicBezTo>
                  <a:lnTo>
                    <a:pt x="1" y="363"/>
                  </a:lnTo>
                  <a:cubicBezTo>
                    <a:pt x="1" y="548"/>
                    <a:pt x="149" y="687"/>
                    <a:pt x="325" y="687"/>
                  </a:cubicBezTo>
                  <a:lnTo>
                    <a:pt x="4806" y="687"/>
                  </a:lnTo>
                  <a:cubicBezTo>
                    <a:pt x="4991" y="687"/>
                    <a:pt x="5131" y="548"/>
                    <a:pt x="5131" y="363"/>
                  </a:cubicBezTo>
                  <a:lnTo>
                    <a:pt x="5131" y="325"/>
                  </a:lnTo>
                  <a:cubicBezTo>
                    <a:pt x="5131" y="149"/>
                    <a:pt x="4991"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4"/>
            <p:cNvSpPr/>
            <p:nvPr/>
          </p:nvSpPr>
          <p:spPr>
            <a:xfrm>
              <a:off x="7461345" y="1615201"/>
              <a:ext cx="309885" cy="47085"/>
            </a:xfrm>
            <a:custGeom>
              <a:rect b="b" l="l" r="r" t="t"/>
              <a:pathLst>
                <a:path extrusionOk="0" h="798" w="5252">
                  <a:moveTo>
                    <a:pt x="4862" y="111"/>
                  </a:moveTo>
                  <a:cubicBezTo>
                    <a:pt x="5010" y="111"/>
                    <a:pt x="5131" y="232"/>
                    <a:pt x="5131" y="380"/>
                  </a:cubicBezTo>
                  <a:lnTo>
                    <a:pt x="5131" y="418"/>
                  </a:lnTo>
                  <a:cubicBezTo>
                    <a:pt x="5131" y="566"/>
                    <a:pt x="5010" y="687"/>
                    <a:pt x="4862" y="687"/>
                  </a:cubicBezTo>
                  <a:lnTo>
                    <a:pt x="381" y="687"/>
                  </a:lnTo>
                  <a:cubicBezTo>
                    <a:pt x="233" y="687"/>
                    <a:pt x="112" y="566"/>
                    <a:pt x="112" y="418"/>
                  </a:cubicBezTo>
                  <a:lnTo>
                    <a:pt x="112" y="380"/>
                  </a:lnTo>
                  <a:cubicBezTo>
                    <a:pt x="112" y="232"/>
                    <a:pt x="233" y="111"/>
                    <a:pt x="381" y="111"/>
                  </a:cubicBezTo>
                  <a:close/>
                  <a:moveTo>
                    <a:pt x="381" y="0"/>
                  </a:moveTo>
                  <a:cubicBezTo>
                    <a:pt x="168" y="0"/>
                    <a:pt x="1" y="167"/>
                    <a:pt x="1" y="380"/>
                  </a:cubicBezTo>
                  <a:lnTo>
                    <a:pt x="1" y="418"/>
                  </a:lnTo>
                  <a:cubicBezTo>
                    <a:pt x="1" y="631"/>
                    <a:pt x="168" y="798"/>
                    <a:pt x="381" y="798"/>
                  </a:cubicBezTo>
                  <a:lnTo>
                    <a:pt x="4862" y="798"/>
                  </a:lnTo>
                  <a:cubicBezTo>
                    <a:pt x="5075" y="798"/>
                    <a:pt x="5251" y="631"/>
                    <a:pt x="5251" y="418"/>
                  </a:cubicBezTo>
                  <a:lnTo>
                    <a:pt x="5251" y="380"/>
                  </a:lnTo>
                  <a:cubicBezTo>
                    <a:pt x="5251" y="167"/>
                    <a:pt x="5075" y="0"/>
                    <a:pt x="48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4"/>
            <p:cNvSpPr/>
            <p:nvPr/>
          </p:nvSpPr>
          <p:spPr>
            <a:xfrm>
              <a:off x="7497514" y="1629421"/>
              <a:ext cx="235423" cy="16993"/>
            </a:xfrm>
            <a:custGeom>
              <a:rect b="b" l="l" r="r" t="t"/>
              <a:pathLst>
                <a:path extrusionOk="0" h="288" w="3990">
                  <a:moveTo>
                    <a:pt x="3850" y="56"/>
                  </a:moveTo>
                  <a:cubicBezTo>
                    <a:pt x="3896" y="56"/>
                    <a:pt x="3933" y="93"/>
                    <a:pt x="3933" y="139"/>
                  </a:cubicBezTo>
                  <a:lnTo>
                    <a:pt x="3933" y="149"/>
                  </a:lnTo>
                  <a:cubicBezTo>
                    <a:pt x="3933" y="195"/>
                    <a:pt x="3896" y="232"/>
                    <a:pt x="3850" y="232"/>
                  </a:cubicBezTo>
                  <a:lnTo>
                    <a:pt x="139" y="232"/>
                  </a:lnTo>
                  <a:cubicBezTo>
                    <a:pt x="93" y="232"/>
                    <a:pt x="56" y="195"/>
                    <a:pt x="56" y="149"/>
                  </a:cubicBezTo>
                  <a:lnTo>
                    <a:pt x="56" y="139"/>
                  </a:lnTo>
                  <a:cubicBezTo>
                    <a:pt x="56" y="93"/>
                    <a:pt x="93" y="56"/>
                    <a:pt x="139" y="56"/>
                  </a:cubicBezTo>
                  <a:close/>
                  <a:moveTo>
                    <a:pt x="139" y="0"/>
                  </a:moveTo>
                  <a:cubicBezTo>
                    <a:pt x="65" y="0"/>
                    <a:pt x="0" y="65"/>
                    <a:pt x="0" y="139"/>
                  </a:cubicBezTo>
                  <a:lnTo>
                    <a:pt x="0" y="149"/>
                  </a:lnTo>
                  <a:cubicBezTo>
                    <a:pt x="0" y="223"/>
                    <a:pt x="65" y="288"/>
                    <a:pt x="139" y="288"/>
                  </a:cubicBezTo>
                  <a:lnTo>
                    <a:pt x="3850" y="288"/>
                  </a:lnTo>
                  <a:cubicBezTo>
                    <a:pt x="3924" y="288"/>
                    <a:pt x="3989" y="232"/>
                    <a:pt x="3989" y="149"/>
                  </a:cubicBezTo>
                  <a:lnTo>
                    <a:pt x="3989" y="139"/>
                  </a:lnTo>
                  <a:cubicBezTo>
                    <a:pt x="3989" y="65"/>
                    <a:pt x="3924" y="0"/>
                    <a:pt x="38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4"/>
            <p:cNvSpPr/>
            <p:nvPr/>
          </p:nvSpPr>
          <p:spPr>
            <a:xfrm>
              <a:off x="7517221" y="1681934"/>
              <a:ext cx="198192" cy="23601"/>
            </a:xfrm>
            <a:custGeom>
              <a:rect b="b" l="l" r="r" t="t"/>
              <a:pathLst>
                <a:path extrusionOk="0" h="400" w="3359">
                  <a:moveTo>
                    <a:pt x="195" y="1"/>
                  </a:moveTo>
                  <a:cubicBezTo>
                    <a:pt x="93" y="1"/>
                    <a:pt x="0" y="84"/>
                    <a:pt x="0" y="196"/>
                  </a:cubicBezTo>
                  <a:cubicBezTo>
                    <a:pt x="0" y="307"/>
                    <a:pt x="93" y="400"/>
                    <a:pt x="195" y="400"/>
                  </a:cubicBezTo>
                  <a:lnTo>
                    <a:pt x="3154" y="400"/>
                  </a:lnTo>
                  <a:cubicBezTo>
                    <a:pt x="3265" y="400"/>
                    <a:pt x="3358" y="307"/>
                    <a:pt x="3358" y="196"/>
                  </a:cubicBezTo>
                  <a:cubicBezTo>
                    <a:pt x="3358" y="84"/>
                    <a:pt x="3265" y="1"/>
                    <a:pt x="3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4"/>
            <p:cNvSpPr/>
            <p:nvPr/>
          </p:nvSpPr>
          <p:spPr>
            <a:xfrm>
              <a:off x="7513917" y="1678689"/>
              <a:ext cx="204741" cy="30151"/>
            </a:xfrm>
            <a:custGeom>
              <a:rect b="b" l="l" r="r" t="t"/>
              <a:pathLst>
                <a:path extrusionOk="0" h="511" w="3470">
                  <a:moveTo>
                    <a:pt x="3210" y="112"/>
                  </a:moveTo>
                  <a:cubicBezTo>
                    <a:pt x="3284" y="112"/>
                    <a:pt x="3349" y="176"/>
                    <a:pt x="3349" y="251"/>
                  </a:cubicBezTo>
                  <a:cubicBezTo>
                    <a:pt x="3349" y="334"/>
                    <a:pt x="3284" y="390"/>
                    <a:pt x="3210" y="390"/>
                  </a:cubicBezTo>
                  <a:lnTo>
                    <a:pt x="251" y="390"/>
                  </a:lnTo>
                  <a:cubicBezTo>
                    <a:pt x="177" y="390"/>
                    <a:pt x="112" y="334"/>
                    <a:pt x="112" y="251"/>
                  </a:cubicBezTo>
                  <a:cubicBezTo>
                    <a:pt x="112" y="176"/>
                    <a:pt x="177" y="112"/>
                    <a:pt x="251" y="112"/>
                  </a:cubicBezTo>
                  <a:close/>
                  <a:moveTo>
                    <a:pt x="251" y="0"/>
                  </a:moveTo>
                  <a:cubicBezTo>
                    <a:pt x="112" y="0"/>
                    <a:pt x="0" y="112"/>
                    <a:pt x="0" y="251"/>
                  </a:cubicBezTo>
                  <a:cubicBezTo>
                    <a:pt x="0" y="399"/>
                    <a:pt x="112" y="510"/>
                    <a:pt x="251" y="510"/>
                  </a:cubicBezTo>
                  <a:lnTo>
                    <a:pt x="3210" y="510"/>
                  </a:lnTo>
                  <a:cubicBezTo>
                    <a:pt x="3349" y="510"/>
                    <a:pt x="3470" y="399"/>
                    <a:pt x="3470" y="251"/>
                  </a:cubicBezTo>
                  <a:cubicBezTo>
                    <a:pt x="3470" y="112"/>
                    <a:pt x="3349" y="0"/>
                    <a:pt x="3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4"/>
            <p:cNvSpPr/>
            <p:nvPr/>
          </p:nvSpPr>
          <p:spPr>
            <a:xfrm>
              <a:off x="7557166" y="1687952"/>
              <a:ext cx="10975" cy="11565"/>
            </a:xfrm>
            <a:custGeom>
              <a:rect b="b" l="l" r="r" t="t"/>
              <a:pathLst>
                <a:path extrusionOk="0" h="196" w="186">
                  <a:moveTo>
                    <a:pt x="93" y="57"/>
                  </a:moveTo>
                  <a:cubicBezTo>
                    <a:pt x="112" y="57"/>
                    <a:pt x="130" y="75"/>
                    <a:pt x="130" y="94"/>
                  </a:cubicBezTo>
                  <a:cubicBezTo>
                    <a:pt x="130" y="112"/>
                    <a:pt x="112" y="131"/>
                    <a:pt x="93" y="131"/>
                  </a:cubicBezTo>
                  <a:cubicBezTo>
                    <a:pt x="74" y="131"/>
                    <a:pt x="56" y="112"/>
                    <a:pt x="56" y="94"/>
                  </a:cubicBezTo>
                  <a:cubicBezTo>
                    <a:pt x="56" y="75"/>
                    <a:pt x="74"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4"/>
            <p:cNvSpPr/>
            <p:nvPr/>
          </p:nvSpPr>
          <p:spPr>
            <a:xfrm>
              <a:off x="7579056" y="1687952"/>
              <a:ext cx="10975" cy="11565"/>
            </a:xfrm>
            <a:custGeom>
              <a:rect b="b" l="l" r="r" t="t"/>
              <a:pathLst>
                <a:path extrusionOk="0" h="196" w="186">
                  <a:moveTo>
                    <a:pt x="93" y="57"/>
                  </a:moveTo>
                  <a:cubicBezTo>
                    <a:pt x="112" y="57"/>
                    <a:pt x="130" y="75"/>
                    <a:pt x="130" y="94"/>
                  </a:cubicBezTo>
                  <a:cubicBezTo>
                    <a:pt x="130" y="112"/>
                    <a:pt x="112" y="131"/>
                    <a:pt x="93" y="131"/>
                  </a:cubicBezTo>
                  <a:cubicBezTo>
                    <a:pt x="75" y="131"/>
                    <a:pt x="56" y="112"/>
                    <a:pt x="56" y="94"/>
                  </a:cubicBezTo>
                  <a:cubicBezTo>
                    <a:pt x="56" y="75"/>
                    <a:pt x="75"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4"/>
            <p:cNvSpPr/>
            <p:nvPr/>
          </p:nvSpPr>
          <p:spPr>
            <a:xfrm>
              <a:off x="7599294" y="1687952"/>
              <a:ext cx="11565" cy="11565"/>
            </a:xfrm>
            <a:custGeom>
              <a:rect b="b" l="l" r="r" t="t"/>
              <a:pathLst>
                <a:path extrusionOk="0" h="196" w="196">
                  <a:moveTo>
                    <a:pt x="93" y="57"/>
                  </a:moveTo>
                  <a:cubicBezTo>
                    <a:pt x="121" y="57"/>
                    <a:pt x="14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4"/>
            <p:cNvSpPr/>
            <p:nvPr/>
          </p:nvSpPr>
          <p:spPr>
            <a:xfrm>
              <a:off x="7621185" y="1687952"/>
              <a:ext cx="11565" cy="11565"/>
            </a:xfrm>
            <a:custGeom>
              <a:rect b="b" l="l" r="r" t="t"/>
              <a:pathLst>
                <a:path extrusionOk="0" h="196" w="196">
                  <a:moveTo>
                    <a:pt x="93" y="57"/>
                  </a:moveTo>
                  <a:cubicBezTo>
                    <a:pt x="121" y="57"/>
                    <a:pt x="140" y="75"/>
                    <a:pt x="140" y="94"/>
                  </a:cubicBezTo>
                  <a:cubicBezTo>
                    <a:pt x="14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4"/>
            <p:cNvSpPr/>
            <p:nvPr/>
          </p:nvSpPr>
          <p:spPr>
            <a:xfrm>
              <a:off x="7642544" y="1687952"/>
              <a:ext cx="11565" cy="11565"/>
            </a:xfrm>
            <a:custGeom>
              <a:rect b="b" l="l" r="r" t="t"/>
              <a:pathLst>
                <a:path extrusionOk="0" h="196" w="196">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4"/>
            <p:cNvSpPr/>
            <p:nvPr/>
          </p:nvSpPr>
          <p:spPr>
            <a:xfrm>
              <a:off x="7664434" y="1687952"/>
              <a:ext cx="11565" cy="11565"/>
            </a:xfrm>
            <a:custGeom>
              <a:rect b="b" l="l" r="r" t="t"/>
              <a:pathLst>
                <a:path extrusionOk="0" h="196" w="196">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4"/>
            <p:cNvSpPr/>
            <p:nvPr/>
          </p:nvSpPr>
          <p:spPr>
            <a:xfrm>
              <a:off x="7552800" y="1465215"/>
              <a:ext cx="126444" cy="126503"/>
            </a:xfrm>
            <a:custGeom>
              <a:rect b="b" l="l" r="r" t="t"/>
              <a:pathLst>
                <a:path extrusionOk="0" h="2144" w="2143">
                  <a:moveTo>
                    <a:pt x="1076" y="0"/>
                  </a:moveTo>
                  <a:cubicBezTo>
                    <a:pt x="482" y="0"/>
                    <a:pt x="0" y="473"/>
                    <a:pt x="0" y="1067"/>
                  </a:cubicBezTo>
                  <a:cubicBezTo>
                    <a:pt x="0" y="1661"/>
                    <a:pt x="482" y="2143"/>
                    <a:pt x="1076" y="2143"/>
                  </a:cubicBezTo>
                  <a:cubicBezTo>
                    <a:pt x="1670" y="2143"/>
                    <a:pt x="2143" y="1661"/>
                    <a:pt x="2143" y="1067"/>
                  </a:cubicBezTo>
                  <a:cubicBezTo>
                    <a:pt x="2143" y="473"/>
                    <a:pt x="1670" y="0"/>
                    <a:pt x="10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4"/>
            <p:cNvSpPr/>
            <p:nvPr/>
          </p:nvSpPr>
          <p:spPr>
            <a:xfrm>
              <a:off x="7549496" y="1461380"/>
              <a:ext cx="133583" cy="134173"/>
            </a:xfrm>
            <a:custGeom>
              <a:rect b="b" l="l" r="r" t="t"/>
              <a:pathLst>
                <a:path extrusionOk="0" h="2274" w="2264">
                  <a:moveTo>
                    <a:pt x="1132" y="121"/>
                  </a:moveTo>
                  <a:cubicBezTo>
                    <a:pt x="1689" y="121"/>
                    <a:pt x="2143" y="576"/>
                    <a:pt x="2143" y="1132"/>
                  </a:cubicBezTo>
                  <a:cubicBezTo>
                    <a:pt x="2143" y="1698"/>
                    <a:pt x="1689" y="2153"/>
                    <a:pt x="1132" y="2153"/>
                  </a:cubicBezTo>
                  <a:cubicBezTo>
                    <a:pt x="566" y="2153"/>
                    <a:pt x="112" y="1698"/>
                    <a:pt x="112" y="1132"/>
                  </a:cubicBezTo>
                  <a:cubicBezTo>
                    <a:pt x="112" y="576"/>
                    <a:pt x="566" y="121"/>
                    <a:pt x="1132" y="121"/>
                  </a:cubicBezTo>
                  <a:close/>
                  <a:moveTo>
                    <a:pt x="1132" y="0"/>
                  </a:moveTo>
                  <a:cubicBezTo>
                    <a:pt x="501" y="0"/>
                    <a:pt x="0" y="511"/>
                    <a:pt x="0" y="1132"/>
                  </a:cubicBezTo>
                  <a:cubicBezTo>
                    <a:pt x="0" y="1763"/>
                    <a:pt x="501" y="2273"/>
                    <a:pt x="1132" y="2273"/>
                  </a:cubicBezTo>
                  <a:cubicBezTo>
                    <a:pt x="1754" y="2273"/>
                    <a:pt x="2264" y="1763"/>
                    <a:pt x="2264" y="1132"/>
                  </a:cubicBezTo>
                  <a:cubicBezTo>
                    <a:pt x="2264" y="511"/>
                    <a:pt x="1754" y="0"/>
                    <a:pt x="1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4"/>
            <p:cNvSpPr/>
            <p:nvPr/>
          </p:nvSpPr>
          <p:spPr>
            <a:xfrm>
              <a:off x="7587789" y="1532007"/>
              <a:ext cx="56466" cy="28499"/>
            </a:xfrm>
            <a:custGeom>
              <a:rect b="b" l="l" r="r" t="t"/>
              <a:pathLst>
                <a:path extrusionOk="0" h="483" w="957">
                  <a:moveTo>
                    <a:pt x="483" y="0"/>
                  </a:moveTo>
                  <a:cubicBezTo>
                    <a:pt x="214" y="0"/>
                    <a:pt x="1" y="213"/>
                    <a:pt x="1" y="482"/>
                  </a:cubicBezTo>
                  <a:lnTo>
                    <a:pt x="956" y="482"/>
                  </a:lnTo>
                  <a:cubicBezTo>
                    <a:pt x="956" y="213"/>
                    <a:pt x="743" y="0"/>
                    <a:pt x="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4"/>
            <p:cNvSpPr/>
            <p:nvPr/>
          </p:nvSpPr>
          <p:spPr>
            <a:xfrm>
              <a:off x="7584544" y="1528702"/>
              <a:ext cx="63547" cy="35107"/>
            </a:xfrm>
            <a:custGeom>
              <a:rect b="b" l="l" r="r" t="t"/>
              <a:pathLst>
                <a:path extrusionOk="0" h="595" w="1077">
                  <a:moveTo>
                    <a:pt x="538" y="121"/>
                  </a:moveTo>
                  <a:cubicBezTo>
                    <a:pt x="752" y="121"/>
                    <a:pt x="928" y="279"/>
                    <a:pt x="956" y="483"/>
                  </a:cubicBezTo>
                  <a:lnTo>
                    <a:pt x="121" y="483"/>
                  </a:lnTo>
                  <a:cubicBezTo>
                    <a:pt x="149" y="279"/>
                    <a:pt x="325" y="121"/>
                    <a:pt x="538" y="121"/>
                  </a:cubicBezTo>
                  <a:close/>
                  <a:moveTo>
                    <a:pt x="538" y="0"/>
                  </a:moveTo>
                  <a:cubicBezTo>
                    <a:pt x="241" y="0"/>
                    <a:pt x="0" y="242"/>
                    <a:pt x="0" y="538"/>
                  </a:cubicBezTo>
                  <a:cubicBezTo>
                    <a:pt x="0" y="594"/>
                    <a:pt x="0" y="594"/>
                    <a:pt x="232" y="594"/>
                  </a:cubicBezTo>
                  <a:lnTo>
                    <a:pt x="585" y="594"/>
                  </a:lnTo>
                  <a:cubicBezTo>
                    <a:pt x="1067" y="594"/>
                    <a:pt x="1067" y="594"/>
                    <a:pt x="1076" y="538"/>
                  </a:cubicBezTo>
                  <a:cubicBezTo>
                    <a:pt x="1076" y="242"/>
                    <a:pt x="835" y="0"/>
                    <a:pt x="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4"/>
            <p:cNvSpPr/>
            <p:nvPr/>
          </p:nvSpPr>
          <p:spPr>
            <a:xfrm>
              <a:off x="7600415" y="1496428"/>
              <a:ext cx="31803" cy="31803"/>
            </a:xfrm>
            <a:custGeom>
              <a:rect b="b" l="l" r="r" t="t"/>
              <a:pathLst>
                <a:path extrusionOk="0" h="539" w="539">
                  <a:moveTo>
                    <a:pt x="269" y="0"/>
                  </a:moveTo>
                  <a:cubicBezTo>
                    <a:pt x="121" y="0"/>
                    <a:pt x="0" y="121"/>
                    <a:pt x="0" y="269"/>
                  </a:cubicBezTo>
                  <a:cubicBezTo>
                    <a:pt x="0" y="418"/>
                    <a:pt x="121" y="538"/>
                    <a:pt x="269" y="538"/>
                  </a:cubicBezTo>
                  <a:cubicBezTo>
                    <a:pt x="418" y="538"/>
                    <a:pt x="538" y="418"/>
                    <a:pt x="538" y="269"/>
                  </a:cubicBezTo>
                  <a:cubicBezTo>
                    <a:pt x="538" y="121"/>
                    <a:pt x="418"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4"/>
            <p:cNvSpPr/>
            <p:nvPr/>
          </p:nvSpPr>
          <p:spPr>
            <a:xfrm>
              <a:off x="7597111" y="1493123"/>
              <a:ext cx="38942" cy="38942"/>
            </a:xfrm>
            <a:custGeom>
              <a:rect b="b" l="l" r="r" t="t"/>
              <a:pathLst>
                <a:path extrusionOk="0" h="660" w="660">
                  <a:moveTo>
                    <a:pt x="325" y="112"/>
                  </a:moveTo>
                  <a:cubicBezTo>
                    <a:pt x="446" y="112"/>
                    <a:pt x="539" y="204"/>
                    <a:pt x="539" y="325"/>
                  </a:cubicBezTo>
                  <a:cubicBezTo>
                    <a:pt x="539" y="446"/>
                    <a:pt x="446" y="538"/>
                    <a:pt x="325" y="538"/>
                  </a:cubicBezTo>
                  <a:cubicBezTo>
                    <a:pt x="205" y="538"/>
                    <a:pt x="112" y="446"/>
                    <a:pt x="112" y="325"/>
                  </a:cubicBezTo>
                  <a:cubicBezTo>
                    <a:pt x="112" y="204"/>
                    <a:pt x="205" y="112"/>
                    <a:pt x="325" y="112"/>
                  </a:cubicBezTo>
                  <a:close/>
                  <a:moveTo>
                    <a:pt x="325" y="0"/>
                  </a:moveTo>
                  <a:cubicBezTo>
                    <a:pt x="140" y="0"/>
                    <a:pt x="0" y="140"/>
                    <a:pt x="0" y="325"/>
                  </a:cubicBezTo>
                  <a:cubicBezTo>
                    <a:pt x="0" y="511"/>
                    <a:pt x="140" y="659"/>
                    <a:pt x="325" y="659"/>
                  </a:cubicBezTo>
                  <a:cubicBezTo>
                    <a:pt x="511" y="659"/>
                    <a:pt x="659" y="511"/>
                    <a:pt x="659" y="325"/>
                  </a:cubicBezTo>
                  <a:cubicBezTo>
                    <a:pt x="659" y="140"/>
                    <a:pt x="511"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4"/>
            <p:cNvSpPr/>
            <p:nvPr/>
          </p:nvSpPr>
          <p:spPr>
            <a:xfrm>
              <a:off x="7569203" y="1724121"/>
              <a:ext cx="93638" cy="29030"/>
            </a:xfrm>
            <a:custGeom>
              <a:rect b="b" l="l" r="r" t="t"/>
              <a:pathLst>
                <a:path extrusionOk="0" h="492" w="1587">
                  <a:moveTo>
                    <a:pt x="251" y="0"/>
                  </a:moveTo>
                  <a:cubicBezTo>
                    <a:pt x="112" y="0"/>
                    <a:pt x="0" y="111"/>
                    <a:pt x="0" y="251"/>
                  </a:cubicBezTo>
                  <a:cubicBezTo>
                    <a:pt x="0" y="390"/>
                    <a:pt x="112" y="492"/>
                    <a:pt x="251" y="492"/>
                  </a:cubicBezTo>
                  <a:lnTo>
                    <a:pt x="1345" y="492"/>
                  </a:lnTo>
                  <a:cubicBezTo>
                    <a:pt x="1475" y="492"/>
                    <a:pt x="1587" y="390"/>
                    <a:pt x="1587" y="251"/>
                  </a:cubicBezTo>
                  <a:cubicBezTo>
                    <a:pt x="1587" y="111"/>
                    <a:pt x="1475" y="0"/>
                    <a:pt x="13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4"/>
            <p:cNvSpPr/>
            <p:nvPr/>
          </p:nvSpPr>
          <p:spPr>
            <a:xfrm>
              <a:off x="7565898" y="1720817"/>
              <a:ext cx="100247" cy="36169"/>
            </a:xfrm>
            <a:custGeom>
              <a:rect b="b" l="l" r="r" t="t"/>
              <a:pathLst>
                <a:path extrusionOk="0" h="613" w="1699">
                  <a:moveTo>
                    <a:pt x="1401" y="121"/>
                  </a:moveTo>
                  <a:cubicBezTo>
                    <a:pt x="1504" y="121"/>
                    <a:pt x="1587" y="205"/>
                    <a:pt x="1587" y="307"/>
                  </a:cubicBezTo>
                  <a:cubicBezTo>
                    <a:pt x="1587" y="409"/>
                    <a:pt x="1504" y="492"/>
                    <a:pt x="1401" y="492"/>
                  </a:cubicBezTo>
                  <a:lnTo>
                    <a:pt x="307" y="492"/>
                  </a:lnTo>
                  <a:cubicBezTo>
                    <a:pt x="205" y="492"/>
                    <a:pt x="112" y="409"/>
                    <a:pt x="112" y="307"/>
                  </a:cubicBezTo>
                  <a:cubicBezTo>
                    <a:pt x="112" y="205"/>
                    <a:pt x="196" y="121"/>
                    <a:pt x="307" y="121"/>
                  </a:cubicBezTo>
                  <a:close/>
                  <a:moveTo>
                    <a:pt x="307" y="0"/>
                  </a:moveTo>
                  <a:cubicBezTo>
                    <a:pt x="140" y="0"/>
                    <a:pt x="1" y="140"/>
                    <a:pt x="1" y="307"/>
                  </a:cubicBezTo>
                  <a:cubicBezTo>
                    <a:pt x="1" y="474"/>
                    <a:pt x="140" y="613"/>
                    <a:pt x="307"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4"/>
            <p:cNvSpPr/>
            <p:nvPr/>
          </p:nvSpPr>
          <p:spPr>
            <a:xfrm>
              <a:off x="6772246" y="1753682"/>
              <a:ext cx="560000" cy="977035"/>
            </a:xfrm>
            <a:custGeom>
              <a:rect b="b" l="l" r="r" t="t"/>
              <a:pathLst>
                <a:path extrusionOk="0" h="16559" w="9491">
                  <a:moveTo>
                    <a:pt x="0" y="0"/>
                  </a:moveTo>
                  <a:lnTo>
                    <a:pt x="0" y="16559"/>
                  </a:lnTo>
                  <a:lnTo>
                    <a:pt x="9491" y="16559"/>
                  </a:lnTo>
                  <a:lnTo>
                    <a:pt x="94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4"/>
            <p:cNvSpPr/>
            <p:nvPr/>
          </p:nvSpPr>
          <p:spPr>
            <a:xfrm>
              <a:off x="6731179" y="1693971"/>
              <a:ext cx="560000" cy="995739"/>
            </a:xfrm>
            <a:custGeom>
              <a:rect b="b" l="l" r="r" t="t"/>
              <a:pathLst>
                <a:path extrusionOk="0" h="16876" w="9491">
                  <a:moveTo>
                    <a:pt x="1" y="1"/>
                  </a:moveTo>
                  <a:lnTo>
                    <a:pt x="1" y="16875"/>
                  </a:lnTo>
                  <a:lnTo>
                    <a:pt x="9491" y="16875"/>
                  </a:lnTo>
                  <a:lnTo>
                    <a:pt x="94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4"/>
            <p:cNvSpPr/>
            <p:nvPr/>
          </p:nvSpPr>
          <p:spPr>
            <a:xfrm>
              <a:off x="6727934" y="1690725"/>
              <a:ext cx="566549" cy="1002229"/>
            </a:xfrm>
            <a:custGeom>
              <a:rect b="b" l="l" r="r" t="t"/>
              <a:pathLst>
                <a:path extrusionOk="0" h="16986" w="9602">
                  <a:moveTo>
                    <a:pt x="9481" y="112"/>
                  </a:moveTo>
                  <a:lnTo>
                    <a:pt x="9481" y="16865"/>
                  </a:lnTo>
                  <a:lnTo>
                    <a:pt x="111" y="16865"/>
                  </a:lnTo>
                  <a:lnTo>
                    <a:pt x="111" y="112"/>
                  </a:lnTo>
                  <a:close/>
                  <a:moveTo>
                    <a:pt x="56" y="0"/>
                  </a:moveTo>
                  <a:cubicBezTo>
                    <a:pt x="28" y="0"/>
                    <a:pt x="0" y="28"/>
                    <a:pt x="0" y="56"/>
                  </a:cubicBezTo>
                  <a:lnTo>
                    <a:pt x="0" y="16930"/>
                  </a:lnTo>
                  <a:cubicBezTo>
                    <a:pt x="0" y="16958"/>
                    <a:pt x="28" y="16986"/>
                    <a:pt x="56" y="16986"/>
                  </a:cubicBezTo>
                  <a:lnTo>
                    <a:pt x="9546" y="16986"/>
                  </a:lnTo>
                  <a:cubicBezTo>
                    <a:pt x="9574" y="16986"/>
                    <a:pt x="9601" y="16958"/>
                    <a:pt x="9601" y="16930"/>
                  </a:cubicBezTo>
                  <a:lnTo>
                    <a:pt x="9601" y="56"/>
                  </a:lnTo>
                  <a:cubicBezTo>
                    <a:pt x="9601" y="28"/>
                    <a:pt x="9574" y="0"/>
                    <a:pt x="9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4"/>
            <p:cNvSpPr/>
            <p:nvPr/>
          </p:nvSpPr>
          <p:spPr>
            <a:xfrm>
              <a:off x="6732301" y="1693971"/>
              <a:ext cx="558348" cy="80539"/>
            </a:xfrm>
            <a:custGeom>
              <a:rect b="b" l="l" r="r" t="t"/>
              <a:pathLst>
                <a:path extrusionOk="0" h="1365" w="9463">
                  <a:moveTo>
                    <a:pt x="0" y="1"/>
                  </a:moveTo>
                  <a:lnTo>
                    <a:pt x="0" y="1365"/>
                  </a:lnTo>
                  <a:lnTo>
                    <a:pt x="9463" y="1365"/>
                  </a:lnTo>
                  <a:lnTo>
                    <a:pt x="94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4"/>
            <p:cNvSpPr/>
            <p:nvPr/>
          </p:nvSpPr>
          <p:spPr>
            <a:xfrm>
              <a:off x="6728465" y="1690725"/>
              <a:ext cx="565487" cy="87089"/>
            </a:xfrm>
            <a:custGeom>
              <a:rect b="b" l="l" r="r" t="t"/>
              <a:pathLst>
                <a:path extrusionOk="0" h="1476" w="9584">
                  <a:moveTo>
                    <a:pt x="9472" y="121"/>
                  </a:moveTo>
                  <a:lnTo>
                    <a:pt x="9472" y="1355"/>
                  </a:lnTo>
                  <a:lnTo>
                    <a:pt x="121" y="1355"/>
                  </a:lnTo>
                  <a:lnTo>
                    <a:pt x="121" y="121"/>
                  </a:lnTo>
                  <a:close/>
                  <a:moveTo>
                    <a:pt x="0" y="0"/>
                  </a:moveTo>
                  <a:lnTo>
                    <a:pt x="0" y="1475"/>
                  </a:lnTo>
                  <a:lnTo>
                    <a:pt x="9583" y="1475"/>
                  </a:lnTo>
                  <a:lnTo>
                    <a:pt x="95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4"/>
            <p:cNvSpPr/>
            <p:nvPr/>
          </p:nvSpPr>
          <p:spPr>
            <a:xfrm>
              <a:off x="7140072" y="1723531"/>
              <a:ext cx="24132" cy="24191"/>
            </a:xfrm>
            <a:custGeom>
              <a:rect b="b" l="l" r="r" t="t"/>
              <a:pathLst>
                <a:path extrusionOk="0" h="410" w="409">
                  <a:moveTo>
                    <a:pt x="205" y="84"/>
                  </a:moveTo>
                  <a:cubicBezTo>
                    <a:pt x="269" y="84"/>
                    <a:pt x="325" y="140"/>
                    <a:pt x="325" y="205"/>
                  </a:cubicBezTo>
                  <a:cubicBezTo>
                    <a:pt x="325" y="270"/>
                    <a:pt x="269" y="326"/>
                    <a:pt x="205" y="326"/>
                  </a:cubicBezTo>
                  <a:cubicBezTo>
                    <a:pt x="140" y="326"/>
                    <a:pt x="84" y="270"/>
                    <a:pt x="84" y="205"/>
                  </a:cubicBezTo>
                  <a:cubicBezTo>
                    <a:pt x="84" y="140"/>
                    <a:pt x="140" y="84"/>
                    <a:pt x="205" y="84"/>
                  </a:cubicBezTo>
                  <a:close/>
                  <a:moveTo>
                    <a:pt x="205" y="1"/>
                  </a:moveTo>
                  <a:cubicBezTo>
                    <a:pt x="93" y="1"/>
                    <a:pt x="0" y="94"/>
                    <a:pt x="0" y="205"/>
                  </a:cubicBezTo>
                  <a:cubicBezTo>
                    <a:pt x="0"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4"/>
            <p:cNvSpPr/>
            <p:nvPr/>
          </p:nvSpPr>
          <p:spPr>
            <a:xfrm>
              <a:off x="7189871" y="1723531"/>
              <a:ext cx="24132" cy="24191"/>
            </a:xfrm>
            <a:custGeom>
              <a:rect b="b" l="l" r="r" t="t"/>
              <a:pathLst>
                <a:path extrusionOk="0" h="410" w="409">
                  <a:moveTo>
                    <a:pt x="205" y="84"/>
                  </a:moveTo>
                  <a:cubicBezTo>
                    <a:pt x="270" y="84"/>
                    <a:pt x="325" y="140"/>
                    <a:pt x="325" y="205"/>
                  </a:cubicBezTo>
                  <a:cubicBezTo>
                    <a:pt x="325" y="270"/>
                    <a:pt x="270" y="326"/>
                    <a:pt x="205" y="326"/>
                  </a:cubicBezTo>
                  <a:cubicBezTo>
                    <a:pt x="140" y="326"/>
                    <a:pt x="84" y="270"/>
                    <a:pt x="84" y="205"/>
                  </a:cubicBezTo>
                  <a:cubicBezTo>
                    <a:pt x="84" y="140"/>
                    <a:pt x="140" y="84"/>
                    <a:pt x="205" y="84"/>
                  </a:cubicBezTo>
                  <a:close/>
                  <a:moveTo>
                    <a:pt x="205" y="1"/>
                  </a:moveTo>
                  <a:cubicBezTo>
                    <a:pt x="93" y="1"/>
                    <a:pt x="1" y="94"/>
                    <a:pt x="1" y="205"/>
                  </a:cubicBezTo>
                  <a:cubicBezTo>
                    <a:pt x="1"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4"/>
            <p:cNvSpPr/>
            <p:nvPr/>
          </p:nvSpPr>
          <p:spPr>
            <a:xfrm>
              <a:off x="7240791" y="1723531"/>
              <a:ext cx="24132" cy="24191"/>
            </a:xfrm>
            <a:custGeom>
              <a:rect b="b" l="l" r="r" t="t"/>
              <a:pathLst>
                <a:path extrusionOk="0" h="410" w="409">
                  <a:moveTo>
                    <a:pt x="204" y="84"/>
                  </a:moveTo>
                  <a:cubicBezTo>
                    <a:pt x="269" y="84"/>
                    <a:pt x="325" y="140"/>
                    <a:pt x="325" y="205"/>
                  </a:cubicBezTo>
                  <a:cubicBezTo>
                    <a:pt x="325" y="270"/>
                    <a:pt x="269" y="326"/>
                    <a:pt x="204" y="326"/>
                  </a:cubicBezTo>
                  <a:cubicBezTo>
                    <a:pt x="139" y="326"/>
                    <a:pt x="84" y="270"/>
                    <a:pt x="84" y="205"/>
                  </a:cubicBezTo>
                  <a:cubicBezTo>
                    <a:pt x="84" y="140"/>
                    <a:pt x="139" y="84"/>
                    <a:pt x="204" y="84"/>
                  </a:cubicBezTo>
                  <a:close/>
                  <a:moveTo>
                    <a:pt x="204" y="1"/>
                  </a:moveTo>
                  <a:cubicBezTo>
                    <a:pt x="93" y="1"/>
                    <a:pt x="0" y="94"/>
                    <a:pt x="0" y="205"/>
                  </a:cubicBezTo>
                  <a:cubicBezTo>
                    <a:pt x="0" y="316"/>
                    <a:pt x="93" y="409"/>
                    <a:pt x="204" y="409"/>
                  </a:cubicBezTo>
                  <a:cubicBezTo>
                    <a:pt x="316" y="409"/>
                    <a:pt x="409" y="316"/>
                    <a:pt x="409" y="205"/>
                  </a:cubicBezTo>
                  <a:cubicBezTo>
                    <a:pt x="409" y="94"/>
                    <a:pt x="316" y="1"/>
                    <a:pt x="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4"/>
            <p:cNvSpPr/>
            <p:nvPr/>
          </p:nvSpPr>
          <p:spPr>
            <a:xfrm>
              <a:off x="6820392" y="1885023"/>
              <a:ext cx="176892" cy="6608"/>
            </a:xfrm>
            <a:custGeom>
              <a:rect b="b" l="l" r="r" t="t"/>
              <a:pathLst>
                <a:path extrusionOk="0" h="112" w="2998">
                  <a:moveTo>
                    <a:pt x="57" y="0"/>
                  </a:moveTo>
                  <a:cubicBezTo>
                    <a:pt x="29" y="0"/>
                    <a:pt x="1" y="19"/>
                    <a:pt x="1" y="56"/>
                  </a:cubicBezTo>
                  <a:cubicBezTo>
                    <a:pt x="1" y="84"/>
                    <a:pt x="29" y="112"/>
                    <a:pt x="57" y="112"/>
                  </a:cubicBezTo>
                  <a:lnTo>
                    <a:pt x="2942" y="112"/>
                  </a:lnTo>
                  <a:cubicBezTo>
                    <a:pt x="2969" y="112"/>
                    <a:pt x="2997" y="84"/>
                    <a:pt x="2997" y="56"/>
                  </a:cubicBezTo>
                  <a:cubicBezTo>
                    <a:pt x="2997" y="19"/>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4"/>
            <p:cNvSpPr/>
            <p:nvPr/>
          </p:nvSpPr>
          <p:spPr>
            <a:xfrm>
              <a:off x="7032804" y="1885023"/>
              <a:ext cx="67913" cy="6608"/>
            </a:xfrm>
            <a:custGeom>
              <a:rect b="b" l="l" r="r" t="t"/>
              <a:pathLst>
                <a:path extrusionOk="0" h="112" w="1151">
                  <a:moveTo>
                    <a:pt x="56" y="0"/>
                  </a:moveTo>
                  <a:cubicBezTo>
                    <a:pt x="28" y="0"/>
                    <a:pt x="0" y="19"/>
                    <a:pt x="0" y="56"/>
                  </a:cubicBezTo>
                  <a:cubicBezTo>
                    <a:pt x="0" y="84"/>
                    <a:pt x="28" y="112"/>
                    <a:pt x="56" y="112"/>
                  </a:cubicBezTo>
                  <a:lnTo>
                    <a:pt x="1095" y="112"/>
                  </a:lnTo>
                  <a:cubicBezTo>
                    <a:pt x="1123" y="112"/>
                    <a:pt x="1151" y="84"/>
                    <a:pt x="1151" y="56"/>
                  </a:cubicBezTo>
                  <a:cubicBezTo>
                    <a:pt x="1151" y="19"/>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4"/>
            <p:cNvSpPr/>
            <p:nvPr/>
          </p:nvSpPr>
          <p:spPr>
            <a:xfrm>
              <a:off x="7142255" y="1885023"/>
              <a:ext cx="62484" cy="6608"/>
            </a:xfrm>
            <a:custGeom>
              <a:rect b="b" l="l" r="r" t="t"/>
              <a:pathLst>
                <a:path extrusionOk="0" h="112" w="1059">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4"/>
            <p:cNvSpPr/>
            <p:nvPr/>
          </p:nvSpPr>
          <p:spPr>
            <a:xfrm>
              <a:off x="7027848" y="2016364"/>
              <a:ext cx="176892" cy="7198"/>
            </a:xfrm>
            <a:custGeom>
              <a:rect b="b" l="l" r="r" t="t"/>
              <a:pathLst>
                <a:path extrusionOk="0" h="122" w="2998">
                  <a:moveTo>
                    <a:pt x="56" y="1"/>
                  </a:moveTo>
                  <a:cubicBezTo>
                    <a:pt x="29" y="1"/>
                    <a:pt x="1" y="29"/>
                    <a:pt x="1" y="66"/>
                  </a:cubicBezTo>
                  <a:cubicBezTo>
                    <a:pt x="1" y="94"/>
                    <a:pt x="29" y="121"/>
                    <a:pt x="56" y="121"/>
                  </a:cubicBezTo>
                  <a:lnTo>
                    <a:pt x="2941" y="121"/>
                  </a:lnTo>
                  <a:cubicBezTo>
                    <a:pt x="2979" y="121"/>
                    <a:pt x="2997" y="94"/>
                    <a:pt x="2997" y="66"/>
                  </a:cubicBezTo>
                  <a:cubicBezTo>
                    <a:pt x="2997" y="29"/>
                    <a:pt x="2979"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4"/>
            <p:cNvSpPr/>
            <p:nvPr/>
          </p:nvSpPr>
          <p:spPr>
            <a:xfrm>
              <a:off x="6924415" y="2016364"/>
              <a:ext cx="67913" cy="7198"/>
            </a:xfrm>
            <a:custGeom>
              <a:rect b="b" l="l" r="r" t="t"/>
              <a:pathLst>
                <a:path extrusionOk="0" h="122" w="1151">
                  <a:moveTo>
                    <a:pt x="65" y="1"/>
                  </a:moveTo>
                  <a:cubicBezTo>
                    <a:pt x="28" y="1"/>
                    <a:pt x="0" y="29"/>
                    <a:pt x="0" y="66"/>
                  </a:cubicBezTo>
                  <a:cubicBezTo>
                    <a:pt x="0" y="94"/>
                    <a:pt x="28" y="121"/>
                    <a:pt x="65" y="121"/>
                  </a:cubicBezTo>
                  <a:lnTo>
                    <a:pt x="1095" y="121"/>
                  </a:lnTo>
                  <a:cubicBezTo>
                    <a:pt x="1123" y="121"/>
                    <a:pt x="1151" y="94"/>
                    <a:pt x="1151" y="66"/>
                  </a:cubicBezTo>
                  <a:cubicBezTo>
                    <a:pt x="1151" y="29"/>
                    <a:pt x="1123" y="1"/>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4"/>
            <p:cNvSpPr/>
            <p:nvPr/>
          </p:nvSpPr>
          <p:spPr>
            <a:xfrm>
              <a:off x="6820392" y="2016364"/>
              <a:ext cx="62484" cy="7198"/>
            </a:xfrm>
            <a:custGeom>
              <a:rect b="b" l="l" r="r" t="t"/>
              <a:pathLst>
                <a:path extrusionOk="0" h="122" w="1059">
                  <a:moveTo>
                    <a:pt x="57" y="1"/>
                  </a:moveTo>
                  <a:cubicBezTo>
                    <a:pt x="29" y="1"/>
                    <a:pt x="1" y="29"/>
                    <a:pt x="1" y="66"/>
                  </a:cubicBezTo>
                  <a:cubicBezTo>
                    <a:pt x="1" y="94"/>
                    <a:pt x="29" y="121"/>
                    <a:pt x="57" y="121"/>
                  </a:cubicBezTo>
                  <a:lnTo>
                    <a:pt x="1003" y="121"/>
                  </a:lnTo>
                  <a:cubicBezTo>
                    <a:pt x="1031" y="121"/>
                    <a:pt x="1058" y="94"/>
                    <a:pt x="1058" y="66"/>
                  </a:cubicBezTo>
                  <a:cubicBezTo>
                    <a:pt x="1058" y="29"/>
                    <a:pt x="1031" y="1"/>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4"/>
            <p:cNvSpPr/>
            <p:nvPr/>
          </p:nvSpPr>
          <p:spPr>
            <a:xfrm>
              <a:off x="6820392" y="1950163"/>
              <a:ext cx="94228" cy="6608"/>
            </a:xfrm>
            <a:custGeom>
              <a:rect b="b" l="l" r="r" t="t"/>
              <a:pathLst>
                <a:path extrusionOk="0" h="112" w="1597">
                  <a:moveTo>
                    <a:pt x="57" y="0"/>
                  </a:moveTo>
                  <a:cubicBezTo>
                    <a:pt x="29" y="0"/>
                    <a:pt x="1" y="19"/>
                    <a:pt x="1" y="56"/>
                  </a:cubicBezTo>
                  <a:cubicBezTo>
                    <a:pt x="1" y="84"/>
                    <a:pt x="29" y="112"/>
                    <a:pt x="57" y="112"/>
                  </a:cubicBezTo>
                  <a:lnTo>
                    <a:pt x="1541" y="112"/>
                  </a:lnTo>
                  <a:cubicBezTo>
                    <a:pt x="1578" y="112"/>
                    <a:pt x="1596" y="84"/>
                    <a:pt x="1596" y="56"/>
                  </a:cubicBezTo>
                  <a:cubicBezTo>
                    <a:pt x="1596" y="19"/>
                    <a:pt x="1578" y="0"/>
                    <a:pt x="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4"/>
            <p:cNvSpPr/>
            <p:nvPr/>
          </p:nvSpPr>
          <p:spPr>
            <a:xfrm>
              <a:off x="6945184" y="1950163"/>
              <a:ext cx="155533" cy="6608"/>
            </a:xfrm>
            <a:custGeom>
              <a:rect b="b" l="l" r="r" t="t"/>
              <a:pathLst>
                <a:path extrusionOk="0" h="112" w="2636">
                  <a:moveTo>
                    <a:pt x="57" y="0"/>
                  </a:moveTo>
                  <a:cubicBezTo>
                    <a:pt x="29" y="0"/>
                    <a:pt x="1" y="19"/>
                    <a:pt x="1" y="56"/>
                  </a:cubicBezTo>
                  <a:cubicBezTo>
                    <a:pt x="1" y="84"/>
                    <a:pt x="29" y="112"/>
                    <a:pt x="57" y="112"/>
                  </a:cubicBezTo>
                  <a:lnTo>
                    <a:pt x="2580" y="112"/>
                  </a:lnTo>
                  <a:cubicBezTo>
                    <a:pt x="2608" y="112"/>
                    <a:pt x="2636" y="84"/>
                    <a:pt x="2636" y="56"/>
                  </a:cubicBezTo>
                  <a:cubicBezTo>
                    <a:pt x="2636" y="19"/>
                    <a:pt x="2608" y="0"/>
                    <a:pt x="2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4"/>
            <p:cNvSpPr/>
            <p:nvPr/>
          </p:nvSpPr>
          <p:spPr>
            <a:xfrm>
              <a:off x="7142255" y="1950163"/>
              <a:ext cx="62484" cy="6608"/>
            </a:xfrm>
            <a:custGeom>
              <a:rect b="b" l="l" r="r" t="t"/>
              <a:pathLst>
                <a:path extrusionOk="0" h="112" w="1059">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4"/>
            <p:cNvSpPr/>
            <p:nvPr/>
          </p:nvSpPr>
          <p:spPr>
            <a:xfrm>
              <a:off x="6820392" y="2074955"/>
              <a:ext cx="176892" cy="7198"/>
            </a:xfrm>
            <a:custGeom>
              <a:rect b="b" l="l" r="r" t="t"/>
              <a:pathLst>
                <a:path extrusionOk="0" h="122" w="2998">
                  <a:moveTo>
                    <a:pt x="57" y="0"/>
                  </a:moveTo>
                  <a:cubicBezTo>
                    <a:pt x="29" y="0"/>
                    <a:pt x="1" y="28"/>
                    <a:pt x="1" y="56"/>
                  </a:cubicBezTo>
                  <a:cubicBezTo>
                    <a:pt x="1" y="93"/>
                    <a:pt x="29" y="121"/>
                    <a:pt x="57" y="121"/>
                  </a:cubicBezTo>
                  <a:lnTo>
                    <a:pt x="2942" y="121"/>
                  </a:lnTo>
                  <a:cubicBezTo>
                    <a:pt x="2969" y="121"/>
                    <a:pt x="2997" y="93"/>
                    <a:pt x="2997" y="56"/>
                  </a:cubicBezTo>
                  <a:cubicBezTo>
                    <a:pt x="2997" y="28"/>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4"/>
            <p:cNvSpPr/>
            <p:nvPr/>
          </p:nvSpPr>
          <p:spPr>
            <a:xfrm>
              <a:off x="7032804" y="2074955"/>
              <a:ext cx="67913" cy="7198"/>
            </a:xfrm>
            <a:custGeom>
              <a:rect b="b" l="l" r="r" t="t"/>
              <a:pathLst>
                <a:path extrusionOk="0" h="122" w="1151">
                  <a:moveTo>
                    <a:pt x="56" y="0"/>
                  </a:moveTo>
                  <a:cubicBezTo>
                    <a:pt x="28" y="0"/>
                    <a:pt x="0" y="28"/>
                    <a:pt x="0" y="56"/>
                  </a:cubicBezTo>
                  <a:cubicBezTo>
                    <a:pt x="0" y="93"/>
                    <a:pt x="28" y="121"/>
                    <a:pt x="56" y="121"/>
                  </a:cubicBezTo>
                  <a:lnTo>
                    <a:pt x="1095" y="121"/>
                  </a:lnTo>
                  <a:cubicBezTo>
                    <a:pt x="1123" y="121"/>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4"/>
            <p:cNvSpPr/>
            <p:nvPr/>
          </p:nvSpPr>
          <p:spPr>
            <a:xfrm>
              <a:off x="6820392" y="2286245"/>
              <a:ext cx="176892" cy="6608"/>
            </a:xfrm>
            <a:custGeom>
              <a:rect b="b" l="l" r="r" t="t"/>
              <a:pathLst>
                <a:path extrusionOk="0" h="112" w="2998">
                  <a:moveTo>
                    <a:pt x="57" y="0"/>
                  </a:moveTo>
                  <a:cubicBezTo>
                    <a:pt x="29" y="0"/>
                    <a:pt x="1" y="28"/>
                    <a:pt x="1" y="56"/>
                  </a:cubicBezTo>
                  <a:cubicBezTo>
                    <a:pt x="1" y="93"/>
                    <a:pt x="29" y="112"/>
                    <a:pt x="57" y="112"/>
                  </a:cubicBezTo>
                  <a:lnTo>
                    <a:pt x="2942" y="112"/>
                  </a:lnTo>
                  <a:cubicBezTo>
                    <a:pt x="2969" y="112"/>
                    <a:pt x="2997" y="93"/>
                    <a:pt x="2997" y="56"/>
                  </a:cubicBezTo>
                  <a:cubicBezTo>
                    <a:pt x="2997" y="28"/>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4"/>
            <p:cNvSpPr/>
            <p:nvPr/>
          </p:nvSpPr>
          <p:spPr>
            <a:xfrm>
              <a:off x="7032804" y="2286245"/>
              <a:ext cx="67913" cy="6608"/>
            </a:xfrm>
            <a:custGeom>
              <a:rect b="b" l="l" r="r" t="t"/>
              <a:pathLst>
                <a:path extrusionOk="0" h="112" w="1151">
                  <a:moveTo>
                    <a:pt x="56" y="0"/>
                  </a:moveTo>
                  <a:cubicBezTo>
                    <a:pt x="28" y="0"/>
                    <a:pt x="0" y="28"/>
                    <a:pt x="0" y="56"/>
                  </a:cubicBezTo>
                  <a:cubicBezTo>
                    <a:pt x="0" y="93"/>
                    <a:pt x="28" y="112"/>
                    <a:pt x="56" y="112"/>
                  </a:cubicBezTo>
                  <a:lnTo>
                    <a:pt x="1095" y="112"/>
                  </a:lnTo>
                  <a:cubicBezTo>
                    <a:pt x="1123" y="112"/>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4"/>
            <p:cNvSpPr/>
            <p:nvPr/>
          </p:nvSpPr>
          <p:spPr>
            <a:xfrm>
              <a:off x="7142255" y="2074955"/>
              <a:ext cx="62484" cy="7198"/>
            </a:xfrm>
            <a:custGeom>
              <a:rect b="b" l="l" r="r" t="t"/>
              <a:pathLst>
                <a:path extrusionOk="0" h="122" w="1059">
                  <a:moveTo>
                    <a:pt x="56" y="0"/>
                  </a:moveTo>
                  <a:cubicBezTo>
                    <a:pt x="28" y="0"/>
                    <a:pt x="1" y="28"/>
                    <a:pt x="1" y="56"/>
                  </a:cubicBezTo>
                  <a:cubicBezTo>
                    <a:pt x="1" y="93"/>
                    <a:pt x="28" y="121"/>
                    <a:pt x="56" y="121"/>
                  </a:cubicBezTo>
                  <a:lnTo>
                    <a:pt x="1002" y="121"/>
                  </a:lnTo>
                  <a:cubicBezTo>
                    <a:pt x="1040" y="121"/>
                    <a:pt x="1058" y="93"/>
                    <a:pt x="1058" y="56"/>
                  </a:cubicBezTo>
                  <a:cubicBezTo>
                    <a:pt x="1058" y="28"/>
                    <a:pt x="1040"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4"/>
            <p:cNvSpPr/>
            <p:nvPr/>
          </p:nvSpPr>
          <p:spPr>
            <a:xfrm>
              <a:off x="7027848" y="2206886"/>
              <a:ext cx="176892" cy="6608"/>
            </a:xfrm>
            <a:custGeom>
              <a:rect b="b" l="l" r="r" t="t"/>
              <a:pathLst>
                <a:path extrusionOk="0" h="112" w="2998">
                  <a:moveTo>
                    <a:pt x="56" y="0"/>
                  </a:moveTo>
                  <a:cubicBezTo>
                    <a:pt x="29" y="0"/>
                    <a:pt x="1" y="28"/>
                    <a:pt x="1" y="56"/>
                  </a:cubicBezTo>
                  <a:cubicBezTo>
                    <a:pt x="1" y="84"/>
                    <a:pt x="29" y="111"/>
                    <a:pt x="56" y="111"/>
                  </a:cubicBezTo>
                  <a:lnTo>
                    <a:pt x="2941" y="111"/>
                  </a:lnTo>
                  <a:cubicBezTo>
                    <a:pt x="2979" y="111"/>
                    <a:pt x="2997" y="93"/>
                    <a:pt x="2997" y="56"/>
                  </a:cubicBezTo>
                  <a:cubicBezTo>
                    <a:pt x="2997" y="28"/>
                    <a:pt x="2979" y="0"/>
                    <a:pt x="29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4"/>
            <p:cNvSpPr/>
            <p:nvPr/>
          </p:nvSpPr>
          <p:spPr>
            <a:xfrm>
              <a:off x="6924415" y="2206886"/>
              <a:ext cx="67913" cy="6608"/>
            </a:xfrm>
            <a:custGeom>
              <a:rect b="b" l="l" r="r" t="t"/>
              <a:pathLst>
                <a:path extrusionOk="0" h="112" w="1151">
                  <a:moveTo>
                    <a:pt x="65" y="0"/>
                  </a:moveTo>
                  <a:cubicBezTo>
                    <a:pt x="28" y="0"/>
                    <a:pt x="0" y="28"/>
                    <a:pt x="0" y="56"/>
                  </a:cubicBezTo>
                  <a:cubicBezTo>
                    <a:pt x="0" y="84"/>
                    <a:pt x="28" y="111"/>
                    <a:pt x="65" y="111"/>
                  </a:cubicBezTo>
                  <a:lnTo>
                    <a:pt x="1095" y="111"/>
                  </a:lnTo>
                  <a:cubicBezTo>
                    <a:pt x="1123" y="111"/>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4"/>
            <p:cNvSpPr/>
            <p:nvPr/>
          </p:nvSpPr>
          <p:spPr>
            <a:xfrm>
              <a:off x="6820392" y="2206886"/>
              <a:ext cx="62484" cy="6608"/>
            </a:xfrm>
            <a:custGeom>
              <a:rect b="b" l="l" r="r" t="t"/>
              <a:pathLst>
                <a:path extrusionOk="0" h="112" w="1059">
                  <a:moveTo>
                    <a:pt x="57" y="0"/>
                  </a:moveTo>
                  <a:cubicBezTo>
                    <a:pt x="29" y="0"/>
                    <a:pt x="1" y="28"/>
                    <a:pt x="1" y="56"/>
                  </a:cubicBezTo>
                  <a:cubicBezTo>
                    <a:pt x="1" y="84"/>
                    <a:pt x="29" y="111"/>
                    <a:pt x="57" y="111"/>
                  </a:cubicBezTo>
                  <a:lnTo>
                    <a:pt x="1003" y="111"/>
                  </a:lnTo>
                  <a:cubicBezTo>
                    <a:pt x="1031" y="111"/>
                    <a:pt x="1058" y="93"/>
                    <a:pt x="1058" y="56"/>
                  </a:cubicBezTo>
                  <a:cubicBezTo>
                    <a:pt x="1058" y="28"/>
                    <a:pt x="1031" y="0"/>
                    <a:pt x="1003"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4"/>
            <p:cNvSpPr/>
            <p:nvPr/>
          </p:nvSpPr>
          <p:spPr>
            <a:xfrm>
              <a:off x="7123669" y="2357403"/>
              <a:ext cx="67382" cy="7139"/>
            </a:xfrm>
            <a:custGeom>
              <a:rect b="b" l="l" r="r" t="t"/>
              <a:pathLst>
                <a:path extrusionOk="0" h="121" w="1142">
                  <a:moveTo>
                    <a:pt x="56" y="0"/>
                  </a:moveTo>
                  <a:cubicBezTo>
                    <a:pt x="19" y="0"/>
                    <a:pt x="0" y="28"/>
                    <a:pt x="0" y="65"/>
                  </a:cubicBezTo>
                  <a:cubicBezTo>
                    <a:pt x="0" y="93"/>
                    <a:pt x="19" y="121"/>
                    <a:pt x="56" y="121"/>
                  </a:cubicBezTo>
                  <a:lnTo>
                    <a:pt x="1086" y="121"/>
                  </a:lnTo>
                  <a:cubicBezTo>
                    <a:pt x="1123" y="121"/>
                    <a:pt x="1141" y="93"/>
                    <a:pt x="1141" y="65"/>
                  </a:cubicBezTo>
                  <a:cubicBezTo>
                    <a:pt x="1141" y="28"/>
                    <a:pt x="1123" y="0"/>
                    <a:pt x="10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4"/>
            <p:cNvSpPr/>
            <p:nvPr/>
          </p:nvSpPr>
          <p:spPr>
            <a:xfrm>
              <a:off x="7019115" y="2357403"/>
              <a:ext cx="63015" cy="7139"/>
            </a:xfrm>
            <a:custGeom>
              <a:rect b="b" l="l" r="r" t="t"/>
              <a:pathLst>
                <a:path extrusionOk="0" h="121" w="1068">
                  <a:moveTo>
                    <a:pt x="56" y="0"/>
                  </a:moveTo>
                  <a:cubicBezTo>
                    <a:pt x="28" y="0"/>
                    <a:pt x="0" y="28"/>
                    <a:pt x="0" y="65"/>
                  </a:cubicBezTo>
                  <a:cubicBezTo>
                    <a:pt x="0" y="93"/>
                    <a:pt x="28" y="121"/>
                    <a:pt x="56" y="121"/>
                  </a:cubicBezTo>
                  <a:lnTo>
                    <a:pt x="1002" y="121"/>
                  </a:lnTo>
                  <a:cubicBezTo>
                    <a:pt x="1039" y="121"/>
                    <a:pt x="1067" y="93"/>
                    <a:pt x="1067" y="65"/>
                  </a:cubicBezTo>
                  <a:cubicBezTo>
                    <a:pt x="1067" y="28"/>
                    <a:pt x="1039"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4"/>
            <p:cNvSpPr/>
            <p:nvPr/>
          </p:nvSpPr>
          <p:spPr>
            <a:xfrm>
              <a:off x="6820392" y="2140094"/>
              <a:ext cx="94228" cy="7139"/>
            </a:xfrm>
            <a:custGeom>
              <a:rect b="b" l="l" r="r" t="t"/>
              <a:pathLst>
                <a:path extrusionOk="0" h="121" w="1597">
                  <a:moveTo>
                    <a:pt x="57" y="0"/>
                  </a:moveTo>
                  <a:cubicBezTo>
                    <a:pt x="29" y="0"/>
                    <a:pt x="1" y="28"/>
                    <a:pt x="1" y="65"/>
                  </a:cubicBezTo>
                  <a:cubicBezTo>
                    <a:pt x="1" y="93"/>
                    <a:pt x="29" y="121"/>
                    <a:pt x="57" y="121"/>
                  </a:cubicBezTo>
                  <a:lnTo>
                    <a:pt x="1541" y="121"/>
                  </a:lnTo>
                  <a:cubicBezTo>
                    <a:pt x="1578" y="121"/>
                    <a:pt x="1596" y="93"/>
                    <a:pt x="1596" y="65"/>
                  </a:cubicBezTo>
                  <a:cubicBezTo>
                    <a:pt x="1596" y="28"/>
                    <a:pt x="1578" y="0"/>
                    <a:pt x="1541" y="0"/>
                  </a:cubicBezTo>
                  <a:close/>
                </a:path>
              </a:pathLst>
            </a:custGeom>
            <a:solidFill>
              <a:srgbClr val="7C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4"/>
            <p:cNvSpPr/>
            <p:nvPr/>
          </p:nvSpPr>
          <p:spPr>
            <a:xfrm>
              <a:off x="6945184" y="2140094"/>
              <a:ext cx="155533" cy="7139"/>
            </a:xfrm>
            <a:custGeom>
              <a:rect b="b" l="l" r="r" t="t"/>
              <a:pathLst>
                <a:path extrusionOk="0" h="121" w="2636">
                  <a:moveTo>
                    <a:pt x="57" y="0"/>
                  </a:moveTo>
                  <a:cubicBezTo>
                    <a:pt x="29" y="0"/>
                    <a:pt x="1" y="28"/>
                    <a:pt x="1" y="65"/>
                  </a:cubicBezTo>
                  <a:cubicBezTo>
                    <a:pt x="1" y="93"/>
                    <a:pt x="29" y="121"/>
                    <a:pt x="57" y="121"/>
                  </a:cubicBezTo>
                  <a:lnTo>
                    <a:pt x="2580" y="121"/>
                  </a:lnTo>
                  <a:cubicBezTo>
                    <a:pt x="2608" y="121"/>
                    <a:pt x="2636" y="93"/>
                    <a:pt x="2636" y="65"/>
                  </a:cubicBezTo>
                  <a:cubicBezTo>
                    <a:pt x="2636" y="28"/>
                    <a:pt x="2608" y="0"/>
                    <a:pt x="2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4"/>
            <p:cNvSpPr/>
            <p:nvPr/>
          </p:nvSpPr>
          <p:spPr>
            <a:xfrm>
              <a:off x="7142255" y="2140094"/>
              <a:ext cx="62484" cy="7139"/>
            </a:xfrm>
            <a:custGeom>
              <a:rect b="b" l="l" r="r" t="t"/>
              <a:pathLst>
                <a:path extrusionOk="0" h="121" w="1059">
                  <a:moveTo>
                    <a:pt x="56" y="0"/>
                  </a:moveTo>
                  <a:cubicBezTo>
                    <a:pt x="28" y="0"/>
                    <a:pt x="1" y="28"/>
                    <a:pt x="1" y="65"/>
                  </a:cubicBezTo>
                  <a:cubicBezTo>
                    <a:pt x="1" y="93"/>
                    <a:pt x="28" y="121"/>
                    <a:pt x="56" y="121"/>
                  </a:cubicBezTo>
                  <a:lnTo>
                    <a:pt x="1002" y="121"/>
                  </a:lnTo>
                  <a:cubicBezTo>
                    <a:pt x="1040" y="121"/>
                    <a:pt x="1058" y="93"/>
                    <a:pt x="1058" y="65"/>
                  </a:cubicBezTo>
                  <a:cubicBezTo>
                    <a:pt x="1058" y="28"/>
                    <a:pt x="1040"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4"/>
            <p:cNvSpPr/>
            <p:nvPr/>
          </p:nvSpPr>
          <p:spPr>
            <a:xfrm>
              <a:off x="7017994" y="2427440"/>
              <a:ext cx="155533" cy="7198"/>
            </a:xfrm>
            <a:custGeom>
              <a:rect b="b" l="l" r="r" t="t"/>
              <a:pathLst>
                <a:path extrusionOk="0" h="122" w="2636">
                  <a:moveTo>
                    <a:pt x="56" y="1"/>
                  </a:moveTo>
                  <a:cubicBezTo>
                    <a:pt x="29" y="1"/>
                    <a:pt x="1" y="28"/>
                    <a:pt x="1" y="66"/>
                  </a:cubicBezTo>
                  <a:cubicBezTo>
                    <a:pt x="1" y="93"/>
                    <a:pt x="29" y="121"/>
                    <a:pt x="56" y="121"/>
                  </a:cubicBezTo>
                  <a:lnTo>
                    <a:pt x="2580" y="121"/>
                  </a:lnTo>
                  <a:cubicBezTo>
                    <a:pt x="2607" y="121"/>
                    <a:pt x="2635" y="93"/>
                    <a:pt x="2635" y="66"/>
                  </a:cubicBezTo>
                  <a:cubicBezTo>
                    <a:pt x="2635" y="28"/>
                    <a:pt x="2607" y="1"/>
                    <a:pt x="2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4"/>
            <p:cNvSpPr/>
            <p:nvPr/>
          </p:nvSpPr>
          <p:spPr>
            <a:xfrm>
              <a:off x="7018584" y="2493111"/>
              <a:ext cx="62425" cy="7198"/>
            </a:xfrm>
            <a:custGeom>
              <a:rect b="b" l="l" r="r" t="t"/>
              <a:pathLst>
                <a:path extrusionOk="0" h="122" w="1058">
                  <a:moveTo>
                    <a:pt x="56" y="1"/>
                  </a:moveTo>
                  <a:cubicBezTo>
                    <a:pt x="28" y="1"/>
                    <a:pt x="0" y="29"/>
                    <a:pt x="0" y="56"/>
                  </a:cubicBezTo>
                  <a:cubicBezTo>
                    <a:pt x="0" y="94"/>
                    <a:pt x="28" y="121"/>
                    <a:pt x="56" y="121"/>
                  </a:cubicBezTo>
                  <a:lnTo>
                    <a:pt x="1002" y="121"/>
                  </a:lnTo>
                  <a:cubicBezTo>
                    <a:pt x="1030" y="121"/>
                    <a:pt x="1058" y="94"/>
                    <a:pt x="1058" y="56"/>
                  </a:cubicBezTo>
                  <a:cubicBezTo>
                    <a:pt x="1058" y="29"/>
                    <a:pt x="1030" y="1"/>
                    <a:pt x="1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4"/>
            <p:cNvSpPr/>
            <p:nvPr/>
          </p:nvSpPr>
          <p:spPr>
            <a:xfrm>
              <a:off x="7433436" y="2415403"/>
              <a:ext cx="731876" cy="521707"/>
            </a:xfrm>
            <a:custGeom>
              <a:rect b="b" l="l" r="r" t="t"/>
              <a:pathLst>
                <a:path extrusionOk="0" h="8842" w="12404">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4"/>
            <p:cNvSpPr/>
            <p:nvPr/>
          </p:nvSpPr>
          <p:spPr>
            <a:xfrm>
              <a:off x="7430191" y="2412099"/>
              <a:ext cx="738957" cy="528846"/>
            </a:xfrm>
            <a:custGeom>
              <a:rect b="b" l="l" r="r" t="t"/>
              <a:pathLst>
                <a:path extrusionOk="0" h="8963" w="12524">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4"/>
            <p:cNvSpPr/>
            <p:nvPr/>
          </p:nvSpPr>
          <p:spPr>
            <a:xfrm>
              <a:off x="7474502" y="2375989"/>
              <a:ext cx="731876" cy="88210"/>
            </a:xfrm>
            <a:custGeom>
              <a:rect b="b" l="l" r="r" t="t"/>
              <a:pathLst>
                <a:path extrusionOk="0" h="1495" w="12404">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4"/>
            <p:cNvSpPr/>
            <p:nvPr/>
          </p:nvSpPr>
          <p:spPr>
            <a:xfrm>
              <a:off x="7471198" y="2372685"/>
              <a:ext cx="738485" cy="94759"/>
            </a:xfrm>
            <a:custGeom>
              <a:rect b="b" l="l" r="r" t="t"/>
              <a:pathLst>
                <a:path extrusionOk="0" h="1606" w="12516">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4"/>
            <p:cNvSpPr/>
            <p:nvPr/>
          </p:nvSpPr>
          <p:spPr>
            <a:xfrm>
              <a:off x="7553862" y="2401715"/>
              <a:ext cx="33455" cy="33986"/>
            </a:xfrm>
            <a:custGeom>
              <a:rect b="b" l="l" r="r" t="t"/>
              <a:pathLst>
                <a:path extrusionOk="0" h="576" w="567">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4"/>
            <p:cNvSpPr/>
            <p:nvPr/>
          </p:nvSpPr>
          <p:spPr>
            <a:xfrm>
              <a:off x="7606434" y="2401715"/>
              <a:ext cx="33986" cy="33986"/>
            </a:xfrm>
            <a:custGeom>
              <a:rect b="b" l="l" r="r" t="t"/>
              <a:pathLst>
                <a:path extrusionOk="0" h="576" w="576">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4"/>
            <p:cNvSpPr/>
            <p:nvPr/>
          </p:nvSpPr>
          <p:spPr>
            <a:xfrm>
              <a:off x="7501349" y="2401715"/>
              <a:ext cx="33986" cy="33986"/>
            </a:xfrm>
            <a:custGeom>
              <a:rect b="b" l="l" r="r" t="t"/>
              <a:pathLst>
                <a:path extrusionOk="0" h="576" w="576">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4"/>
            <p:cNvSpPr/>
            <p:nvPr/>
          </p:nvSpPr>
          <p:spPr>
            <a:xfrm>
              <a:off x="7473971" y="2464140"/>
              <a:ext cx="732407" cy="430252"/>
            </a:xfrm>
            <a:custGeom>
              <a:rect b="b" l="l" r="r" t="t"/>
              <a:pathLst>
                <a:path extrusionOk="0" h="7292" w="12413">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4"/>
            <p:cNvSpPr/>
            <p:nvPr/>
          </p:nvSpPr>
          <p:spPr>
            <a:xfrm>
              <a:off x="7470667" y="2460305"/>
              <a:ext cx="739016" cy="437391"/>
            </a:xfrm>
            <a:custGeom>
              <a:rect b="b" l="l" r="r" t="t"/>
              <a:pathLst>
                <a:path extrusionOk="0" h="7413" w="12525">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4"/>
            <p:cNvSpPr/>
            <p:nvPr/>
          </p:nvSpPr>
          <p:spPr>
            <a:xfrm>
              <a:off x="7778310" y="2564859"/>
              <a:ext cx="336083" cy="6608"/>
            </a:xfrm>
            <a:custGeom>
              <a:rect b="b" l="l" r="r" t="t"/>
              <a:pathLst>
                <a:path extrusionOk="0" h="112" w="5696">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4"/>
            <p:cNvSpPr/>
            <p:nvPr/>
          </p:nvSpPr>
          <p:spPr>
            <a:xfrm>
              <a:off x="7778310" y="2614657"/>
              <a:ext cx="122668" cy="7139"/>
            </a:xfrm>
            <a:custGeom>
              <a:rect b="b" l="l" r="r" t="t"/>
              <a:pathLst>
                <a:path extrusionOk="0" h="121" w="2079">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4"/>
            <p:cNvSpPr/>
            <p:nvPr/>
          </p:nvSpPr>
          <p:spPr>
            <a:xfrm>
              <a:off x="7941395" y="2614657"/>
              <a:ext cx="147272" cy="7139"/>
            </a:xfrm>
            <a:custGeom>
              <a:rect b="b" l="l" r="r" t="t"/>
              <a:pathLst>
                <a:path extrusionOk="0" h="121" w="2496">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4"/>
            <p:cNvSpPr/>
            <p:nvPr/>
          </p:nvSpPr>
          <p:spPr>
            <a:xfrm>
              <a:off x="7778310" y="2766237"/>
              <a:ext cx="217899" cy="6667"/>
            </a:xfrm>
            <a:custGeom>
              <a:rect b="b" l="l" r="r" t="t"/>
              <a:pathLst>
                <a:path extrusionOk="0" h="113" w="3693">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4"/>
            <p:cNvSpPr/>
            <p:nvPr/>
          </p:nvSpPr>
          <p:spPr>
            <a:xfrm>
              <a:off x="7778310" y="2667170"/>
              <a:ext cx="338856" cy="7198"/>
            </a:xfrm>
            <a:custGeom>
              <a:rect b="b" l="l" r="r" t="t"/>
              <a:pathLst>
                <a:path extrusionOk="0" h="122" w="5743">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4"/>
            <p:cNvSpPr/>
            <p:nvPr/>
          </p:nvSpPr>
          <p:spPr>
            <a:xfrm>
              <a:off x="7778310" y="2716969"/>
              <a:ext cx="112224" cy="7198"/>
            </a:xfrm>
            <a:custGeom>
              <a:rect b="b" l="l" r="r" t="t"/>
              <a:pathLst>
                <a:path extrusionOk="0" h="122" w="1902">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4"/>
            <p:cNvSpPr/>
            <p:nvPr/>
          </p:nvSpPr>
          <p:spPr>
            <a:xfrm>
              <a:off x="7915670" y="2716969"/>
              <a:ext cx="198723" cy="7198"/>
            </a:xfrm>
            <a:custGeom>
              <a:rect b="b" l="l" r="r" t="t"/>
              <a:pathLst>
                <a:path extrusionOk="0" h="122" w="3368">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4"/>
            <p:cNvSpPr/>
            <p:nvPr/>
          </p:nvSpPr>
          <p:spPr>
            <a:xfrm>
              <a:off x="7525953" y="2548397"/>
              <a:ext cx="219020" cy="219020"/>
            </a:xfrm>
            <a:custGeom>
              <a:rect b="b" l="l" r="r" t="t"/>
              <a:pathLst>
                <a:path extrusionOk="0" h="3712" w="3712">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4"/>
            <p:cNvSpPr/>
            <p:nvPr/>
          </p:nvSpPr>
          <p:spPr>
            <a:xfrm>
              <a:off x="7522649" y="2545151"/>
              <a:ext cx="225567" cy="225567"/>
            </a:xfrm>
            <a:custGeom>
              <a:rect b="b" l="l" r="r" t="t"/>
              <a:pathLst>
                <a:path extrusionOk="0" h="3823" w="3823">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4"/>
            <p:cNvSpPr/>
            <p:nvPr/>
          </p:nvSpPr>
          <p:spPr>
            <a:xfrm>
              <a:off x="7516631" y="2550049"/>
              <a:ext cx="218489" cy="218430"/>
            </a:xfrm>
            <a:custGeom>
              <a:rect b="b" l="l" r="r" t="t"/>
              <a:pathLst>
                <a:path extrusionOk="0" h="3702" w="3703">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4"/>
            <p:cNvSpPr/>
            <p:nvPr/>
          </p:nvSpPr>
          <p:spPr>
            <a:xfrm>
              <a:off x="7513386" y="2546213"/>
              <a:ext cx="225569" cy="225569"/>
            </a:xfrm>
            <a:custGeom>
              <a:rect b="b" l="l" r="r" t="t"/>
              <a:pathLst>
                <a:path extrusionOk="0" h="3823" w="3823">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4"/>
            <p:cNvSpPr/>
            <p:nvPr/>
          </p:nvSpPr>
          <p:spPr>
            <a:xfrm>
              <a:off x="7662251" y="2565921"/>
              <a:ext cx="54814" cy="54814"/>
            </a:xfrm>
            <a:custGeom>
              <a:rect b="b" l="l" r="r" t="t"/>
              <a:pathLst>
                <a:path extrusionOk="0" h="929" w="929">
                  <a:moveTo>
                    <a:pt x="0" y="1"/>
                  </a:moveTo>
                  <a:lnTo>
                    <a:pt x="0" y="928"/>
                  </a:lnTo>
                  <a:lnTo>
                    <a:pt x="928" y="928"/>
                  </a:lnTo>
                  <a:cubicBezTo>
                    <a:pt x="928" y="409"/>
                    <a:pt x="51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4"/>
            <p:cNvSpPr/>
            <p:nvPr/>
          </p:nvSpPr>
          <p:spPr>
            <a:xfrm>
              <a:off x="7658947" y="2562085"/>
              <a:ext cx="61363" cy="61894"/>
            </a:xfrm>
            <a:custGeom>
              <a:rect b="b" l="l" r="r" t="t"/>
              <a:pathLst>
                <a:path extrusionOk="0" h="1049" w="104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4"/>
            <p:cNvSpPr/>
            <p:nvPr/>
          </p:nvSpPr>
          <p:spPr>
            <a:xfrm>
              <a:off x="7985707" y="2216444"/>
              <a:ext cx="377208" cy="339092"/>
            </a:xfrm>
            <a:custGeom>
              <a:rect b="b" l="l" r="r" t="t"/>
              <a:pathLst>
                <a:path extrusionOk="0" h="5747" w="6393">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4"/>
            <p:cNvSpPr/>
            <p:nvPr/>
          </p:nvSpPr>
          <p:spPr>
            <a:xfrm>
              <a:off x="8001047" y="2212904"/>
              <a:ext cx="345995" cy="345995"/>
            </a:xfrm>
            <a:custGeom>
              <a:rect b="b" l="l" r="r" t="t"/>
              <a:pathLst>
                <a:path extrusionOk="0" h="5864" w="5864">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4"/>
            <p:cNvSpPr/>
            <p:nvPr/>
          </p:nvSpPr>
          <p:spPr>
            <a:xfrm>
              <a:off x="7997212" y="2199923"/>
              <a:ext cx="384878" cy="339387"/>
            </a:xfrm>
            <a:custGeom>
              <a:rect b="b" l="l" r="r" t="t"/>
              <a:pathLst>
                <a:path extrusionOk="0" h="5752" w="6523">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4"/>
            <p:cNvSpPr/>
            <p:nvPr/>
          </p:nvSpPr>
          <p:spPr>
            <a:xfrm>
              <a:off x="8016388" y="2196442"/>
              <a:ext cx="345995" cy="345995"/>
            </a:xfrm>
            <a:custGeom>
              <a:rect b="b" l="l" r="r" t="t"/>
              <a:pathLst>
                <a:path extrusionOk="0" h="5864" w="5864">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4"/>
            <p:cNvSpPr/>
            <p:nvPr/>
          </p:nvSpPr>
          <p:spPr>
            <a:xfrm>
              <a:off x="8070553" y="2285655"/>
              <a:ext cx="224507" cy="141844"/>
            </a:xfrm>
            <a:custGeom>
              <a:rect b="b" l="l" r="r" t="t"/>
              <a:pathLst>
                <a:path extrusionOk="0" h="2404" w="3805">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4"/>
            <p:cNvSpPr/>
            <p:nvPr/>
          </p:nvSpPr>
          <p:spPr>
            <a:xfrm>
              <a:off x="8066718" y="2282410"/>
              <a:ext cx="231588" cy="148393"/>
            </a:xfrm>
            <a:custGeom>
              <a:rect b="b" l="l" r="r" t="t"/>
              <a:pathLst>
                <a:path extrusionOk="0" h="2515" w="3925">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a:off x="5843948" y="3263280"/>
              <a:ext cx="422581" cy="300504"/>
            </a:xfrm>
            <a:custGeom>
              <a:rect b="b" l="l" r="r" t="t"/>
              <a:pathLst>
                <a:path extrusionOk="0" h="5093" w="7162">
                  <a:moveTo>
                    <a:pt x="0" y="0"/>
                  </a:moveTo>
                  <a:lnTo>
                    <a:pt x="0" y="5093"/>
                  </a:lnTo>
                  <a:lnTo>
                    <a:pt x="7162" y="5093"/>
                  </a:lnTo>
                  <a:lnTo>
                    <a:pt x="71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a:off x="5840112" y="3259976"/>
              <a:ext cx="429721" cy="307643"/>
            </a:xfrm>
            <a:custGeom>
              <a:rect b="b" l="l" r="r" t="t"/>
              <a:pathLst>
                <a:path extrusionOk="0" h="5214" w="7283">
                  <a:moveTo>
                    <a:pt x="7171" y="112"/>
                  </a:moveTo>
                  <a:lnTo>
                    <a:pt x="7171" y="5093"/>
                  </a:lnTo>
                  <a:lnTo>
                    <a:pt x="121" y="5093"/>
                  </a:lnTo>
                  <a:lnTo>
                    <a:pt x="121" y="112"/>
                  </a:lnTo>
                  <a:close/>
                  <a:moveTo>
                    <a:pt x="65" y="0"/>
                  </a:moveTo>
                  <a:cubicBezTo>
                    <a:pt x="28" y="0"/>
                    <a:pt x="0" y="19"/>
                    <a:pt x="0" y="56"/>
                  </a:cubicBezTo>
                  <a:lnTo>
                    <a:pt x="0" y="5149"/>
                  </a:lnTo>
                  <a:cubicBezTo>
                    <a:pt x="0" y="5186"/>
                    <a:pt x="28" y="5214"/>
                    <a:pt x="65" y="5214"/>
                  </a:cubicBezTo>
                  <a:lnTo>
                    <a:pt x="7227" y="5214"/>
                  </a:lnTo>
                  <a:cubicBezTo>
                    <a:pt x="7264" y="5214"/>
                    <a:pt x="7282" y="5186"/>
                    <a:pt x="7282" y="5149"/>
                  </a:cubicBezTo>
                  <a:lnTo>
                    <a:pt x="7282" y="56"/>
                  </a:lnTo>
                  <a:cubicBezTo>
                    <a:pt x="7282" y="19"/>
                    <a:pt x="7264" y="0"/>
                    <a:pt x="7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a:off x="5151544" y="2042680"/>
              <a:ext cx="1807388" cy="1218417"/>
            </a:xfrm>
            <a:custGeom>
              <a:rect b="b" l="l" r="r" t="t"/>
              <a:pathLst>
                <a:path extrusionOk="0" h="20650" w="30632">
                  <a:moveTo>
                    <a:pt x="984" y="0"/>
                  </a:moveTo>
                  <a:cubicBezTo>
                    <a:pt x="436" y="0"/>
                    <a:pt x="0" y="464"/>
                    <a:pt x="0" y="1030"/>
                  </a:cubicBezTo>
                  <a:lnTo>
                    <a:pt x="0" y="19620"/>
                  </a:lnTo>
                  <a:cubicBezTo>
                    <a:pt x="0" y="20186"/>
                    <a:pt x="436" y="20650"/>
                    <a:pt x="984" y="20650"/>
                  </a:cubicBezTo>
                  <a:lnTo>
                    <a:pt x="29649" y="20650"/>
                  </a:lnTo>
                  <a:cubicBezTo>
                    <a:pt x="30196" y="20650"/>
                    <a:pt x="30632" y="20186"/>
                    <a:pt x="30632" y="19620"/>
                  </a:cubicBezTo>
                  <a:lnTo>
                    <a:pt x="30632" y="1030"/>
                  </a:lnTo>
                  <a:cubicBezTo>
                    <a:pt x="30632" y="455"/>
                    <a:pt x="30196" y="0"/>
                    <a:pt x="296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a:off x="5148240" y="2039376"/>
              <a:ext cx="1813996" cy="1225026"/>
            </a:xfrm>
            <a:custGeom>
              <a:rect b="b" l="l" r="r" t="t"/>
              <a:pathLst>
                <a:path extrusionOk="0" h="20762" w="30744">
                  <a:moveTo>
                    <a:pt x="29705" y="112"/>
                  </a:moveTo>
                  <a:cubicBezTo>
                    <a:pt x="30215" y="112"/>
                    <a:pt x="30632" y="548"/>
                    <a:pt x="30632" y="1086"/>
                  </a:cubicBezTo>
                  <a:lnTo>
                    <a:pt x="30632" y="19676"/>
                  </a:lnTo>
                  <a:cubicBezTo>
                    <a:pt x="30632" y="20214"/>
                    <a:pt x="30215" y="20650"/>
                    <a:pt x="29705" y="20650"/>
                  </a:cubicBezTo>
                  <a:lnTo>
                    <a:pt x="1040" y="20650"/>
                  </a:lnTo>
                  <a:cubicBezTo>
                    <a:pt x="529" y="20650"/>
                    <a:pt x="112" y="20214"/>
                    <a:pt x="112" y="19676"/>
                  </a:cubicBezTo>
                  <a:lnTo>
                    <a:pt x="112" y="1086"/>
                  </a:lnTo>
                  <a:cubicBezTo>
                    <a:pt x="112" y="548"/>
                    <a:pt x="529" y="112"/>
                    <a:pt x="1040" y="112"/>
                  </a:cubicBezTo>
                  <a:close/>
                  <a:moveTo>
                    <a:pt x="1040" y="0"/>
                  </a:moveTo>
                  <a:cubicBezTo>
                    <a:pt x="464" y="0"/>
                    <a:pt x="1" y="483"/>
                    <a:pt x="1" y="1086"/>
                  </a:cubicBezTo>
                  <a:lnTo>
                    <a:pt x="1" y="19676"/>
                  </a:lnTo>
                  <a:cubicBezTo>
                    <a:pt x="1" y="20279"/>
                    <a:pt x="464" y="20762"/>
                    <a:pt x="1040" y="20762"/>
                  </a:cubicBezTo>
                  <a:lnTo>
                    <a:pt x="29705" y="20762"/>
                  </a:lnTo>
                  <a:cubicBezTo>
                    <a:pt x="30280" y="20762"/>
                    <a:pt x="30744" y="20279"/>
                    <a:pt x="30744" y="19676"/>
                  </a:cubicBezTo>
                  <a:lnTo>
                    <a:pt x="30744" y="1086"/>
                  </a:lnTo>
                  <a:cubicBezTo>
                    <a:pt x="30744" y="483"/>
                    <a:pt x="30280" y="0"/>
                    <a:pt x="29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a:off x="5151544" y="2076076"/>
              <a:ext cx="1807388" cy="1218417"/>
            </a:xfrm>
            <a:custGeom>
              <a:rect b="b" l="l" r="r" t="t"/>
              <a:pathLst>
                <a:path extrusionOk="0" h="20650" w="30632">
                  <a:moveTo>
                    <a:pt x="984" y="0"/>
                  </a:moveTo>
                  <a:cubicBezTo>
                    <a:pt x="436" y="0"/>
                    <a:pt x="0" y="464"/>
                    <a:pt x="0" y="1030"/>
                  </a:cubicBezTo>
                  <a:lnTo>
                    <a:pt x="0" y="19620"/>
                  </a:lnTo>
                  <a:cubicBezTo>
                    <a:pt x="0" y="20186"/>
                    <a:pt x="436" y="20650"/>
                    <a:pt x="984" y="20650"/>
                  </a:cubicBezTo>
                  <a:lnTo>
                    <a:pt x="29649" y="20650"/>
                  </a:lnTo>
                  <a:cubicBezTo>
                    <a:pt x="30196" y="20650"/>
                    <a:pt x="30632" y="20186"/>
                    <a:pt x="30632" y="19620"/>
                  </a:cubicBezTo>
                  <a:lnTo>
                    <a:pt x="30632" y="1030"/>
                  </a:lnTo>
                  <a:cubicBezTo>
                    <a:pt x="30632" y="464"/>
                    <a:pt x="30196" y="0"/>
                    <a:pt x="296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a:off x="5148240" y="2072771"/>
              <a:ext cx="1813996" cy="1225026"/>
            </a:xfrm>
            <a:custGeom>
              <a:rect b="b" l="l" r="r" t="t"/>
              <a:pathLst>
                <a:path extrusionOk="0" h="20762" w="30744">
                  <a:moveTo>
                    <a:pt x="29705" y="112"/>
                  </a:moveTo>
                  <a:cubicBezTo>
                    <a:pt x="30215" y="112"/>
                    <a:pt x="30632" y="548"/>
                    <a:pt x="30632" y="1086"/>
                  </a:cubicBezTo>
                  <a:lnTo>
                    <a:pt x="30632" y="19676"/>
                  </a:lnTo>
                  <a:cubicBezTo>
                    <a:pt x="30632" y="20214"/>
                    <a:pt x="30215" y="20650"/>
                    <a:pt x="29705" y="20650"/>
                  </a:cubicBezTo>
                  <a:lnTo>
                    <a:pt x="1040" y="20650"/>
                  </a:lnTo>
                  <a:cubicBezTo>
                    <a:pt x="529" y="20650"/>
                    <a:pt x="112" y="20214"/>
                    <a:pt x="112" y="19676"/>
                  </a:cubicBezTo>
                  <a:lnTo>
                    <a:pt x="112" y="1086"/>
                  </a:lnTo>
                  <a:cubicBezTo>
                    <a:pt x="112" y="548"/>
                    <a:pt x="529" y="112"/>
                    <a:pt x="1040" y="112"/>
                  </a:cubicBezTo>
                  <a:close/>
                  <a:moveTo>
                    <a:pt x="1040" y="0"/>
                  </a:moveTo>
                  <a:cubicBezTo>
                    <a:pt x="464" y="0"/>
                    <a:pt x="1" y="483"/>
                    <a:pt x="1" y="1086"/>
                  </a:cubicBezTo>
                  <a:lnTo>
                    <a:pt x="1" y="19676"/>
                  </a:lnTo>
                  <a:cubicBezTo>
                    <a:pt x="1" y="20279"/>
                    <a:pt x="464" y="20761"/>
                    <a:pt x="1040" y="20761"/>
                  </a:cubicBezTo>
                  <a:lnTo>
                    <a:pt x="29705" y="20761"/>
                  </a:lnTo>
                  <a:cubicBezTo>
                    <a:pt x="30280" y="20761"/>
                    <a:pt x="30744" y="20279"/>
                    <a:pt x="30744" y="19676"/>
                  </a:cubicBezTo>
                  <a:lnTo>
                    <a:pt x="30744" y="1086"/>
                  </a:lnTo>
                  <a:cubicBezTo>
                    <a:pt x="30744" y="483"/>
                    <a:pt x="30280" y="0"/>
                    <a:pt x="29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a:off x="5254977" y="2195380"/>
              <a:ext cx="1597218" cy="973790"/>
            </a:xfrm>
            <a:custGeom>
              <a:rect b="b" l="l" r="r" t="t"/>
              <a:pathLst>
                <a:path extrusionOk="0" h="16504" w="27070">
                  <a:moveTo>
                    <a:pt x="325" y="0"/>
                  </a:moveTo>
                  <a:cubicBezTo>
                    <a:pt x="149" y="0"/>
                    <a:pt x="0" y="149"/>
                    <a:pt x="0" y="334"/>
                  </a:cubicBezTo>
                  <a:lnTo>
                    <a:pt x="0" y="16503"/>
                  </a:lnTo>
                  <a:lnTo>
                    <a:pt x="27070" y="16503"/>
                  </a:lnTo>
                  <a:lnTo>
                    <a:pt x="27070" y="12218"/>
                  </a:lnTo>
                  <a:lnTo>
                    <a:pt x="27070" y="4676"/>
                  </a:lnTo>
                  <a:lnTo>
                    <a:pt x="27070" y="334"/>
                  </a:lnTo>
                  <a:cubicBezTo>
                    <a:pt x="27070" y="149"/>
                    <a:pt x="26921" y="0"/>
                    <a:pt x="267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a:off x="5251673" y="2192076"/>
              <a:ext cx="1603826" cy="980929"/>
            </a:xfrm>
            <a:custGeom>
              <a:rect b="b" l="l" r="r" t="t"/>
              <a:pathLst>
                <a:path extrusionOk="0" h="16625" w="27182">
                  <a:moveTo>
                    <a:pt x="381" y="1"/>
                  </a:moveTo>
                  <a:cubicBezTo>
                    <a:pt x="168" y="1"/>
                    <a:pt x="1" y="177"/>
                    <a:pt x="1" y="390"/>
                  </a:cubicBezTo>
                  <a:lnTo>
                    <a:pt x="1" y="16559"/>
                  </a:lnTo>
                  <a:cubicBezTo>
                    <a:pt x="1" y="16597"/>
                    <a:pt x="29" y="16624"/>
                    <a:pt x="56" y="16624"/>
                  </a:cubicBezTo>
                  <a:lnTo>
                    <a:pt x="27126" y="16624"/>
                  </a:lnTo>
                  <a:cubicBezTo>
                    <a:pt x="27154" y="16624"/>
                    <a:pt x="27182" y="16597"/>
                    <a:pt x="27182" y="16559"/>
                  </a:cubicBezTo>
                  <a:lnTo>
                    <a:pt x="27182" y="12274"/>
                  </a:lnTo>
                  <a:cubicBezTo>
                    <a:pt x="27182" y="12237"/>
                    <a:pt x="27154" y="12218"/>
                    <a:pt x="27126" y="12218"/>
                  </a:cubicBezTo>
                  <a:cubicBezTo>
                    <a:pt x="27089" y="12218"/>
                    <a:pt x="27070" y="12237"/>
                    <a:pt x="27070" y="12274"/>
                  </a:cubicBezTo>
                  <a:lnTo>
                    <a:pt x="27070" y="16504"/>
                  </a:lnTo>
                  <a:lnTo>
                    <a:pt x="121" y="16504"/>
                  </a:lnTo>
                  <a:lnTo>
                    <a:pt x="121" y="390"/>
                  </a:lnTo>
                  <a:cubicBezTo>
                    <a:pt x="121" y="242"/>
                    <a:pt x="233" y="112"/>
                    <a:pt x="381" y="112"/>
                  </a:cubicBezTo>
                  <a:lnTo>
                    <a:pt x="26801" y="112"/>
                  </a:lnTo>
                  <a:cubicBezTo>
                    <a:pt x="26950" y="112"/>
                    <a:pt x="27070" y="242"/>
                    <a:pt x="27070" y="390"/>
                  </a:cubicBezTo>
                  <a:lnTo>
                    <a:pt x="27070" y="4732"/>
                  </a:lnTo>
                  <a:cubicBezTo>
                    <a:pt x="27070" y="4760"/>
                    <a:pt x="27089" y="4787"/>
                    <a:pt x="27126" y="4787"/>
                  </a:cubicBezTo>
                  <a:cubicBezTo>
                    <a:pt x="27154" y="4787"/>
                    <a:pt x="27182" y="4760"/>
                    <a:pt x="27182" y="4732"/>
                  </a:cubicBezTo>
                  <a:lnTo>
                    <a:pt x="27182" y="390"/>
                  </a:lnTo>
                  <a:cubicBezTo>
                    <a:pt x="27182" y="177"/>
                    <a:pt x="27015" y="1"/>
                    <a:pt x="268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a:off x="6850543" y="2586749"/>
              <a:ext cx="6608" cy="189990"/>
            </a:xfrm>
            <a:custGeom>
              <a:rect b="b" l="l" r="r" t="t"/>
              <a:pathLst>
                <a:path extrusionOk="0" h="3220" w="112">
                  <a:moveTo>
                    <a:pt x="56" y="0"/>
                  </a:moveTo>
                  <a:cubicBezTo>
                    <a:pt x="19" y="0"/>
                    <a:pt x="0" y="28"/>
                    <a:pt x="0" y="56"/>
                  </a:cubicBezTo>
                  <a:lnTo>
                    <a:pt x="0" y="3163"/>
                  </a:lnTo>
                  <a:cubicBezTo>
                    <a:pt x="0" y="3201"/>
                    <a:pt x="19" y="3219"/>
                    <a:pt x="56" y="3219"/>
                  </a:cubicBezTo>
                  <a:cubicBezTo>
                    <a:pt x="84" y="3219"/>
                    <a:pt x="111" y="3201"/>
                    <a:pt x="111" y="3163"/>
                  </a:cubicBezTo>
                  <a:lnTo>
                    <a:pt x="111" y="56"/>
                  </a:lnTo>
                  <a:cubicBezTo>
                    <a:pt x="111" y="28"/>
                    <a:pt x="84"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4"/>
            <p:cNvSpPr/>
            <p:nvPr/>
          </p:nvSpPr>
          <p:spPr>
            <a:xfrm>
              <a:off x="6035531" y="2114369"/>
              <a:ext cx="38883" cy="38352"/>
            </a:xfrm>
            <a:custGeom>
              <a:rect b="b" l="l" r="r" t="t"/>
              <a:pathLst>
                <a:path extrusionOk="0" h="650" w="659">
                  <a:moveTo>
                    <a:pt x="334" y="0"/>
                  </a:moveTo>
                  <a:cubicBezTo>
                    <a:pt x="148" y="0"/>
                    <a:pt x="0" y="140"/>
                    <a:pt x="0" y="325"/>
                  </a:cubicBezTo>
                  <a:cubicBezTo>
                    <a:pt x="0" y="511"/>
                    <a:pt x="148" y="650"/>
                    <a:pt x="334" y="650"/>
                  </a:cubicBezTo>
                  <a:cubicBezTo>
                    <a:pt x="520" y="650"/>
                    <a:pt x="659" y="511"/>
                    <a:pt x="659" y="325"/>
                  </a:cubicBezTo>
                  <a:cubicBezTo>
                    <a:pt x="659" y="140"/>
                    <a:pt x="510" y="0"/>
                    <a:pt x="3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4"/>
            <p:cNvSpPr/>
            <p:nvPr/>
          </p:nvSpPr>
          <p:spPr>
            <a:xfrm>
              <a:off x="6032227" y="2110533"/>
              <a:ext cx="46023" cy="46023"/>
            </a:xfrm>
            <a:custGeom>
              <a:rect b="b" l="l" r="r" t="t"/>
              <a:pathLst>
                <a:path extrusionOk="0" h="780" w="780">
                  <a:moveTo>
                    <a:pt x="390" y="121"/>
                  </a:moveTo>
                  <a:cubicBezTo>
                    <a:pt x="538" y="121"/>
                    <a:pt x="659" y="242"/>
                    <a:pt x="659" y="390"/>
                  </a:cubicBezTo>
                  <a:cubicBezTo>
                    <a:pt x="659" y="538"/>
                    <a:pt x="538" y="659"/>
                    <a:pt x="390" y="659"/>
                  </a:cubicBezTo>
                  <a:cubicBezTo>
                    <a:pt x="242" y="659"/>
                    <a:pt x="121" y="538"/>
                    <a:pt x="121" y="390"/>
                  </a:cubicBezTo>
                  <a:cubicBezTo>
                    <a:pt x="121" y="242"/>
                    <a:pt x="242" y="121"/>
                    <a:pt x="390" y="121"/>
                  </a:cubicBezTo>
                  <a:close/>
                  <a:moveTo>
                    <a:pt x="390" y="0"/>
                  </a:moveTo>
                  <a:cubicBezTo>
                    <a:pt x="177" y="0"/>
                    <a:pt x="0" y="177"/>
                    <a:pt x="0" y="390"/>
                  </a:cubicBezTo>
                  <a:cubicBezTo>
                    <a:pt x="0" y="603"/>
                    <a:pt x="177" y="780"/>
                    <a:pt x="390" y="780"/>
                  </a:cubicBezTo>
                  <a:cubicBezTo>
                    <a:pt x="603" y="780"/>
                    <a:pt x="780" y="603"/>
                    <a:pt x="780" y="390"/>
                  </a:cubicBezTo>
                  <a:cubicBezTo>
                    <a:pt x="780" y="177"/>
                    <a:pt x="603" y="0"/>
                    <a:pt x="3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a:off x="6808356" y="3211239"/>
              <a:ext cx="38942" cy="38942"/>
            </a:xfrm>
            <a:custGeom>
              <a:rect b="b" l="l" r="r" t="t"/>
              <a:pathLst>
                <a:path extrusionOk="0" h="660" w="660">
                  <a:moveTo>
                    <a:pt x="335" y="1"/>
                  </a:moveTo>
                  <a:cubicBezTo>
                    <a:pt x="149" y="1"/>
                    <a:pt x="1" y="140"/>
                    <a:pt x="1" y="325"/>
                  </a:cubicBezTo>
                  <a:cubicBezTo>
                    <a:pt x="1" y="511"/>
                    <a:pt x="149" y="659"/>
                    <a:pt x="335" y="659"/>
                  </a:cubicBezTo>
                  <a:cubicBezTo>
                    <a:pt x="511" y="659"/>
                    <a:pt x="659" y="511"/>
                    <a:pt x="659" y="325"/>
                  </a:cubicBezTo>
                  <a:cubicBezTo>
                    <a:pt x="659" y="140"/>
                    <a:pt x="511" y="1"/>
                    <a:pt x="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a:off x="6805111" y="3207404"/>
              <a:ext cx="46023" cy="46082"/>
            </a:xfrm>
            <a:custGeom>
              <a:rect b="b" l="l" r="r" t="t"/>
              <a:pathLst>
                <a:path extrusionOk="0" h="781" w="780">
                  <a:moveTo>
                    <a:pt x="390" y="121"/>
                  </a:moveTo>
                  <a:cubicBezTo>
                    <a:pt x="538" y="121"/>
                    <a:pt x="659" y="242"/>
                    <a:pt x="659" y="390"/>
                  </a:cubicBezTo>
                  <a:cubicBezTo>
                    <a:pt x="659" y="539"/>
                    <a:pt x="538" y="659"/>
                    <a:pt x="390" y="659"/>
                  </a:cubicBezTo>
                  <a:cubicBezTo>
                    <a:pt x="241" y="659"/>
                    <a:pt x="121" y="539"/>
                    <a:pt x="121" y="390"/>
                  </a:cubicBezTo>
                  <a:cubicBezTo>
                    <a:pt x="121" y="242"/>
                    <a:pt x="241" y="121"/>
                    <a:pt x="390" y="121"/>
                  </a:cubicBezTo>
                  <a:close/>
                  <a:moveTo>
                    <a:pt x="390" y="1"/>
                  </a:moveTo>
                  <a:cubicBezTo>
                    <a:pt x="176" y="1"/>
                    <a:pt x="0" y="177"/>
                    <a:pt x="0" y="390"/>
                  </a:cubicBezTo>
                  <a:cubicBezTo>
                    <a:pt x="0" y="604"/>
                    <a:pt x="176" y="780"/>
                    <a:pt x="390" y="780"/>
                  </a:cubicBezTo>
                  <a:cubicBezTo>
                    <a:pt x="603" y="780"/>
                    <a:pt x="779" y="604"/>
                    <a:pt x="779" y="390"/>
                  </a:cubicBezTo>
                  <a:cubicBezTo>
                    <a:pt x="779" y="177"/>
                    <a:pt x="603" y="1"/>
                    <a:pt x="3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a:off x="6741564" y="3219441"/>
              <a:ext cx="22539" cy="21949"/>
            </a:xfrm>
            <a:custGeom>
              <a:rect b="b" l="l" r="r" t="t"/>
              <a:pathLst>
                <a:path extrusionOk="0" h="372" w="382">
                  <a:moveTo>
                    <a:pt x="196" y="112"/>
                  </a:moveTo>
                  <a:cubicBezTo>
                    <a:pt x="233" y="112"/>
                    <a:pt x="270" y="149"/>
                    <a:pt x="270" y="186"/>
                  </a:cubicBezTo>
                  <a:cubicBezTo>
                    <a:pt x="270" y="224"/>
                    <a:pt x="233" y="261"/>
                    <a:pt x="196" y="261"/>
                  </a:cubicBezTo>
                  <a:cubicBezTo>
                    <a:pt x="149" y="261"/>
                    <a:pt x="122" y="224"/>
                    <a:pt x="122" y="186"/>
                  </a:cubicBezTo>
                  <a:cubicBezTo>
                    <a:pt x="122" y="149"/>
                    <a:pt x="149" y="112"/>
                    <a:pt x="196" y="112"/>
                  </a:cubicBezTo>
                  <a:close/>
                  <a:moveTo>
                    <a:pt x="196" y="1"/>
                  </a:moveTo>
                  <a:cubicBezTo>
                    <a:pt x="84" y="1"/>
                    <a:pt x="1" y="84"/>
                    <a:pt x="1" y="186"/>
                  </a:cubicBezTo>
                  <a:cubicBezTo>
                    <a:pt x="1" y="289"/>
                    <a:pt x="84" y="372"/>
                    <a:pt x="196" y="372"/>
                  </a:cubicBezTo>
                  <a:cubicBezTo>
                    <a:pt x="298" y="372"/>
                    <a:pt x="381" y="289"/>
                    <a:pt x="381" y="186"/>
                  </a:cubicBezTo>
                  <a:cubicBezTo>
                    <a:pt x="381" y="84"/>
                    <a:pt x="298"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a:off x="6697253" y="3219441"/>
              <a:ext cx="22480" cy="21949"/>
            </a:xfrm>
            <a:custGeom>
              <a:rect b="b" l="l" r="r" t="t"/>
              <a:pathLst>
                <a:path extrusionOk="0" h="372" w="381">
                  <a:moveTo>
                    <a:pt x="195" y="112"/>
                  </a:moveTo>
                  <a:cubicBezTo>
                    <a:pt x="233" y="112"/>
                    <a:pt x="270" y="149"/>
                    <a:pt x="270" y="186"/>
                  </a:cubicBezTo>
                  <a:cubicBezTo>
                    <a:pt x="270" y="224"/>
                    <a:pt x="233" y="261"/>
                    <a:pt x="195" y="261"/>
                  </a:cubicBezTo>
                  <a:cubicBezTo>
                    <a:pt x="149" y="261"/>
                    <a:pt x="121" y="224"/>
                    <a:pt x="121" y="186"/>
                  </a:cubicBezTo>
                  <a:cubicBezTo>
                    <a:pt x="121" y="149"/>
                    <a:pt x="149" y="112"/>
                    <a:pt x="195" y="112"/>
                  </a:cubicBezTo>
                  <a:close/>
                  <a:moveTo>
                    <a:pt x="195" y="1"/>
                  </a:moveTo>
                  <a:cubicBezTo>
                    <a:pt x="84" y="1"/>
                    <a:pt x="1" y="84"/>
                    <a:pt x="1" y="186"/>
                  </a:cubicBezTo>
                  <a:cubicBezTo>
                    <a:pt x="1" y="289"/>
                    <a:pt x="84" y="372"/>
                    <a:pt x="195" y="372"/>
                  </a:cubicBezTo>
                  <a:cubicBezTo>
                    <a:pt x="297" y="372"/>
                    <a:pt x="381" y="289"/>
                    <a:pt x="381" y="186"/>
                  </a:cubicBezTo>
                  <a:cubicBezTo>
                    <a:pt x="381" y="84"/>
                    <a:pt x="297" y="1"/>
                    <a:pt x="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a:off x="5844479" y="3294434"/>
              <a:ext cx="421519" cy="77825"/>
            </a:xfrm>
            <a:custGeom>
              <a:rect b="b" l="l" r="r" t="t"/>
              <a:pathLst>
                <a:path extrusionOk="0" h="1319" w="7144">
                  <a:moveTo>
                    <a:pt x="0" y="1"/>
                  </a:moveTo>
                  <a:lnTo>
                    <a:pt x="0" y="1318"/>
                  </a:lnTo>
                  <a:lnTo>
                    <a:pt x="7144" y="1318"/>
                  </a:lnTo>
                  <a:lnTo>
                    <a:pt x="71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a:off x="5841174" y="3291189"/>
              <a:ext cx="428128" cy="84316"/>
            </a:xfrm>
            <a:custGeom>
              <a:rect b="b" l="l" r="r" t="t"/>
              <a:pathLst>
                <a:path extrusionOk="0" h="1429" w="7256">
                  <a:moveTo>
                    <a:pt x="7135" y="111"/>
                  </a:moveTo>
                  <a:lnTo>
                    <a:pt x="7135" y="1317"/>
                  </a:lnTo>
                  <a:lnTo>
                    <a:pt x="112" y="1317"/>
                  </a:lnTo>
                  <a:lnTo>
                    <a:pt x="112" y="111"/>
                  </a:lnTo>
                  <a:close/>
                  <a:moveTo>
                    <a:pt x="56" y="0"/>
                  </a:moveTo>
                  <a:cubicBezTo>
                    <a:pt x="29" y="0"/>
                    <a:pt x="1" y="28"/>
                    <a:pt x="1" y="56"/>
                  </a:cubicBezTo>
                  <a:lnTo>
                    <a:pt x="1" y="1373"/>
                  </a:lnTo>
                  <a:cubicBezTo>
                    <a:pt x="1" y="1401"/>
                    <a:pt x="29" y="1429"/>
                    <a:pt x="56" y="1429"/>
                  </a:cubicBezTo>
                  <a:lnTo>
                    <a:pt x="7200" y="1429"/>
                  </a:lnTo>
                  <a:cubicBezTo>
                    <a:pt x="7227" y="1429"/>
                    <a:pt x="7255" y="1401"/>
                    <a:pt x="7255" y="1373"/>
                  </a:cubicBezTo>
                  <a:lnTo>
                    <a:pt x="7255" y="56"/>
                  </a:lnTo>
                  <a:cubicBezTo>
                    <a:pt x="7255" y="28"/>
                    <a:pt x="7227" y="0"/>
                    <a:pt x="7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a:off x="5257691" y="3542955"/>
              <a:ext cx="1595094" cy="130869"/>
            </a:xfrm>
            <a:custGeom>
              <a:rect b="b" l="l" r="r" t="t"/>
              <a:pathLst>
                <a:path extrusionOk="0" h="2218" w="27034">
                  <a:moveTo>
                    <a:pt x="2218" y="0"/>
                  </a:moveTo>
                  <a:cubicBezTo>
                    <a:pt x="1429" y="38"/>
                    <a:pt x="724" y="492"/>
                    <a:pt x="446" y="1160"/>
                  </a:cubicBezTo>
                  <a:lnTo>
                    <a:pt x="1" y="2218"/>
                  </a:lnTo>
                  <a:lnTo>
                    <a:pt x="27033" y="2218"/>
                  </a:lnTo>
                  <a:cubicBezTo>
                    <a:pt x="27033" y="1522"/>
                    <a:pt x="26653" y="900"/>
                    <a:pt x="26059" y="492"/>
                  </a:cubicBezTo>
                  <a:cubicBezTo>
                    <a:pt x="26031" y="474"/>
                    <a:pt x="26003" y="455"/>
                    <a:pt x="25976" y="436"/>
                  </a:cubicBezTo>
                  <a:cubicBezTo>
                    <a:pt x="25540" y="158"/>
                    <a:pt x="25002" y="0"/>
                    <a:pt x="244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a:off x="5253856" y="3539120"/>
              <a:ext cx="1602764" cy="138540"/>
            </a:xfrm>
            <a:custGeom>
              <a:rect b="b" l="l" r="r" t="t"/>
              <a:pathLst>
                <a:path extrusionOk="0" h="2348" w="27164">
                  <a:moveTo>
                    <a:pt x="24482" y="121"/>
                  </a:moveTo>
                  <a:cubicBezTo>
                    <a:pt x="25029" y="121"/>
                    <a:pt x="25558" y="270"/>
                    <a:pt x="26004" y="548"/>
                  </a:cubicBezTo>
                  <a:lnTo>
                    <a:pt x="26031" y="566"/>
                  </a:lnTo>
                  <a:cubicBezTo>
                    <a:pt x="26050" y="576"/>
                    <a:pt x="26068" y="585"/>
                    <a:pt x="26087" y="603"/>
                  </a:cubicBezTo>
                  <a:cubicBezTo>
                    <a:pt x="26681" y="1002"/>
                    <a:pt x="27024" y="1596"/>
                    <a:pt x="27043" y="2227"/>
                  </a:cubicBezTo>
                  <a:lnTo>
                    <a:pt x="149" y="2227"/>
                  </a:lnTo>
                  <a:lnTo>
                    <a:pt x="558" y="1244"/>
                  </a:lnTo>
                  <a:cubicBezTo>
                    <a:pt x="836" y="603"/>
                    <a:pt x="1504" y="158"/>
                    <a:pt x="2283" y="121"/>
                  </a:cubicBezTo>
                  <a:close/>
                  <a:moveTo>
                    <a:pt x="2385" y="0"/>
                  </a:moveTo>
                  <a:cubicBezTo>
                    <a:pt x="2348" y="0"/>
                    <a:pt x="2320" y="10"/>
                    <a:pt x="2292" y="10"/>
                  </a:cubicBezTo>
                  <a:lnTo>
                    <a:pt x="2274" y="10"/>
                  </a:lnTo>
                  <a:cubicBezTo>
                    <a:pt x="1457" y="47"/>
                    <a:pt x="743" y="511"/>
                    <a:pt x="456" y="1197"/>
                  </a:cubicBezTo>
                  <a:lnTo>
                    <a:pt x="10" y="2264"/>
                  </a:lnTo>
                  <a:cubicBezTo>
                    <a:pt x="1" y="2283"/>
                    <a:pt x="1" y="2301"/>
                    <a:pt x="10" y="2320"/>
                  </a:cubicBezTo>
                  <a:cubicBezTo>
                    <a:pt x="29" y="2338"/>
                    <a:pt x="47" y="2347"/>
                    <a:pt x="66" y="2347"/>
                  </a:cubicBezTo>
                  <a:lnTo>
                    <a:pt x="27098" y="2347"/>
                  </a:lnTo>
                  <a:cubicBezTo>
                    <a:pt x="27135" y="2347"/>
                    <a:pt x="27163" y="2320"/>
                    <a:pt x="27163" y="2283"/>
                  </a:cubicBezTo>
                  <a:cubicBezTo>
                    <a:pt x="27163" y="1587"/>
                    <a:pt x="26792" y="937"/>
                    <a:pt x="26152" y="501"/>
                  </a:cubicBezTo>
                  <a:cubicBezTo>
                    <a:pt x="26133" y="492"/>
                    <a:pt x="26115" y="483"/>
                    <a:pt x="26087" y="464"/>
                  </a:cubicBezTo>
                  <a:lnTo>
                    <a:pt x="26068" y="455"/>
                  </a:lnTo>
                  <a:cubicBezTo>
                    <a:pt x="25605" y="158"/>
                    <a:pt x="25057" y="0"/>
                    <a:pt x="24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a:off x="5425733"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4"/>
            <p:cNvSpPr/>
            <p:nvPr/>
          </p:nvSpPr>
          <p:spPr>
            <a:xfrm>
              <a:off x="5422487" y="3569743"/>
              <a:ext cx="119895" cy="44960"/>
            </a:xfrm>
            <a:custGeom>
              <a:rect b="b" l="l" r="r" t="t"/>
              <a:pathLst>
                <a:path extrusionOk="0" h="762" w="2032">
                  <a:moveTo>
                    <a:pt x="1586" y="122"/>
                  </a:moveTo>
                  <a:cubicBezTo>
                    <a:pt x="1763" y="122"/>
                    <a:pt x="1911" y="261"/>
                    <a:pt x="1911" y="446"/>
                  </a:cubicBezTo>
                  <a:lnTo>
                    <a:pt x="1911" y="650"/>
                  </a:lnTo>
                  <a:lnTo>
                    <a:pt x="111" y="650"/>
                  </a:lnTo>
                  <a:lnTo>
                    <a:pt x="111" y="446"/>
                  </a:lnTo>
                  <a:cubicBezTo>
                    <a:pt x="111"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2" y="743"/>
                    <a:pt x="2032" y="706"/>
                  </a:cubicBezTo>
                  <a:lnTo>
                    <a:pt x="2032" y="446"/>
                  </a:lnTo>
                  <a:cubicBezTo>
                    <a:pt x="2032" y="196"/>
                    <a:pt x="1828" y="1"/>
                    <a:pt x="1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4"/>
            <p:cNvSpPr/>
            <p:nvPr/>
          </p:nvSpPr>
          <p:spPr>
            <a:xfrm>
              <a:off x="5565334" y="3573047"/>
              <a:ext cx="113345" cy="38352"/>
            </a:xfrm>
            <a:custGeom>
              <a:rect b="b" l="l" r="r" t="t"/>
              <a:pathLst>
                <a:path extrusionOk="0" h="650" w="1921">
                  <a:moveTo>
                    <a:pt x="390" y="1"/>
                  </a:moveTo>
                  <a:cubicBezTo>
                    <a:pt x="177" y="1"/>
                    <a:pt x="0" y="177"/>
                    <a:pt x="0" y="390"/>
                  </a:cubicBezTo>
                  <a:lnTo>
                    <a:pt x="0" y="650"/>
                  </a:lnTo>
                  <a:lnTo>
                    <a:pt x="1921" y="650"/>
                  </a:lnTo>
                  <a:lnTo>
                    <a:pt x="1921" y="390"/>
                  </a:lnTo>
                  <a:cubicBezTo>
                    <a:pt x="192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4"/>
            <p:cNvSpPr/>
            <p:nvPr/>
          </p:nvSpPr>
          <p:spPr>
            <a:xfrm>
              <a:off x="5562030" y="3569743"/>
              <a:ext cx="119954" cy="44960"/>
            </a:xfrm>
            <a:custGeom>
              <a:rect b="b" l="l" r="r" t="t"/>
              <a:pathLst>
                <a:path extrusionOk="0" h="762" w="2033">
                  <a:moveTo>
                    <a:pt x="1587" y="122"/>
                  </a:moveTo>
                  <a:cubicBezTo>
                    <a:pt x="1773" y="122"/>
                    <a:pt x="1912" y="261"/>
                    <a:pt x="1912" y="446"/>
                  </a:cubicBezTo>
                  <a:lnTo>
                    <a:pt x="1912" y="650"/>
                  </a:lnTo>
                  <a:lnTo>
                    <a:pt x="121" y="650"/>
                  </a:lnTo>
                  <a:lnTo>
                    <a:pt x="121" y="446"/>
                  </a:lnTo>
                  <a:cubicBezTo>
                    <a:pt x="121" y="261"/>
                    <a:pt x="260" y="122"/>
                    <a:pt x="446" y="122"/>
                  </a:cubicBezTo>
                  <a:close/>
                  <a:moveTo>
                    <a:pt x="446" y="1"/>
                  </a:moveTo>
                  <a:cubicBezTo>
                    <a:pt x="196" y="1"/>
                    <a:pt x="1" y="205"/>
                    <a:pt x="1" y="446"/>
                  </a:cubicBezTo>
                  <a:lnTo>
                    <a:pt x="1" y="706"/>
                  </a:lnTo>
                  <a:cubicBezTo>
                    <a:pt x="1" y="743"/>
                    <a:pt x="29" y="762"/>
                    <a:pt x="56" y="762"/>
                  </a:cubicBezTo>
                  <a:lnTo>
                    <a:pt x="1977" y="762"/>
                  </a:lnTo>
                  <a:cubicBezTo>
                    <a:pt x="2004" y="762"/>
                    <a:pt x="2032" y="743"/>
                    <a:pt x="2032" y="706"/>
                  </a:cubicBezTo>
                  <a:lnTo>
                    <a:pt x="2032" y="446"/>
                  </a:lnTo>
                  <a:cubicBezTo>
                    <a:pt x="2032"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4"/>
            <p:cNvSpPr/>
            <p:nvPr/>
          </p:nvSpPr>
          <p:spPr>
            <a:xfrm>
              <a:off x="5708712"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4"/>
            <p:cNvSpPr/>
            <p:nvPr/>
          </p:nvSpPr>
          <p:spPr>
            <a:xfrm>
              <a:off x="5705467" y="3569743"/>
              <a:ext cx="119895" cy="44960"/>
            </a:xfrm>
            <a:custGeom>
              <a:rect b="b" l="l" r="r" t="t"/>
              <a:pathLst>
                <a:path extrusionOk="0" h="762" w="2032">
                  <a:moveTo>
                    <a:pt x="1587" y="122"/>
                  </a:moveTo>
                  <a:cubicBezTo>
                    <a:pt x="1763" y="122"/>
                    <a:pt x="1911" y="261"/>
                    <a:pt x="1911" y="446"/>
                  </a:cubicBezTo>
                  <a:lnTo>
                    <a:pt x="1911" y="650"/>
                  </a:lnTo>
                  <a:lnTo>
                    <a:pt x="112" y="650"/>
                  </a:lnTo>
                  <a:lnTo>
                    <a:pt x="112" y="446"/>
                  </a:lnTo>
                  <a:cubicBezTo>
                    <a:pt x="112"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3" y="743"/>
                    <a:pt x="2032" y="706"/>
                  </a:cubicBezTo>
                  <a:lnTo>
                    <a:pt x="2032" y="446"/>
                  </a:lnTo>
                  <a:cubicBezTo>
                    <a:pt x="2032"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4"/>
            <p:cNvSpPr/>
            <p:nvPr/>
          </p:nvSpPr>
          <p:spPr>
            <a:xfrm>
              <a:off x="5848314" y="3573047"/>
              <a:ext cx="112814" cy="38352"/>
            </a:xfrm>
            <a:custGeom>
              <a:rect b="b" l="l" r="r" t="t"/>
              <a:pathLst>
                <a:path extrusionOk="0" h="650" w="1912">
                  <a:moveTo>
                    <a:pt x="381" y="1"/>
                  </a:moveTo>
                  <a:cubicBezTo>
                    <a:pt x="177" y="1"/>
                    <a:pt x="0" y="177"/>
                    <a:pt x="0" y="390"/>
                  </a:cubicBezTo>
                  <a:lnTo>
                    <a:pt x="0" y="650"/>
                  </a:lnTo>
                  <a:lnTo>
                    <a:pt x="1911" y="650"/>
                  </a:lnTo>
                  <a:lnTo>
                    <a:pt x="1911" y="390"/>
                  </a:lnTo>
                  <a:cubicBezTo>
                    <a:pt x="191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4"/>
            <p:cNvSpPr/>
            <p:nvPr/>
          </p:nvSpPr>
          <p:spPr>
            <a:xfrm>
              <a:off x="5845010" y="3569743"/>
              <a:ext cx="119954" cy="44960"/>
            </a:xfrm>
            <a:custGeom>
              <a:rect b="b" l="l" r="r" t="t"/>
              <a:pathLst>
                <a:path extrusionOk="0" h="762" w="2033">
                  <a:moveTo>
                    <a:pt x="1587" y="122"/>
                  </a:moveTo>
                  <a:cubicBezTo>
                    <a:pt x="1763" y="122"/>
                    <a:pt x="1912" y="261"/>
                    <a:pt x="1912" y="446"/>
                  </a:cubicBezTo>
                  <a:lnTo>
                    <a:pt x="1912" y="650"/>
                  </a:lnTo>
                  <a:lnTo>
                    <a:pt x="112" y="650"/>
                  </a:lnTo>
                  <a:lnTo>
                    <a:pt x="112" y="446"/>
                  </a:lnTo>
                  <a:cubicBezTo>
                    <a:pt x="112" y="261"/>
                    <a:pt x="261" y="122"/>
                    <a:pt x="437" y="122"/>
                  </a:cubicBezTo>
                  <a:close/>
                  <a:moveTo>
                    <a:pt x="437" y="1"/>
                  </a:moveTo>
                  <a:cubicBezTo>
                    <a:pt x="196" y="1"/>
                    <a:pt x="1" y="205"/>
                    <a:pt x="1" y="446"/>
                  </a:cubicBezTo>
                  <a:lnTo>
                    <a:pt x="1" y="706"/>
                  </a:lnTo>
                  <a:cubicBezTo>
                    <a:pt x="1" y="743"/>
                    <a:pt x="29" y="762"/>
                    <a:pt x="56" y="762"/>
                  </a:cubicBezTo>
                  <a:lnTo>
                    <a:pt x="1967" y="762"/>
                  </a:lnTo>
                  <a:cubicBezTo>
                    <a:pt x="2005" y="762"/>
                    <a:pt x="2032" y="743"/>
                    <a:pt x="2032" y="706"/>
                  </a:cubicBezTo>
                  <a:lnTo>
                    <a:pt x="2032" y="446"/>
                  </a:lnTo>
                  <a:cubicBezTo>
                    <a:pt x="2032"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4"/>
            <p:cNvSpPr/>
            <p:nvPr/>
          </p:nvSpPr>
          <p:spPr>
            <a:xfrm>
              <a:off x="5990099" y="3573047"/>
              <a:ext cx="112814" cy="38352"/>
            </a:xfrm>
            <a:custGeom>
              <a:rect b="b" l="l" r="r" t="t"/>
              <a:pathLst>
                <a:path extrusionOk="0" h="650" w="1912">
                  <a:moveTo>
                    <a:pt x="380" y="1"/>
                  </a:moveTo>
                  <a:cubicBezTo>
                    <a:pt x="167" y="1"/>
                    <a:pt x="0" y="177"/>
                    <a:pt x="0" y="390"/>
                  </a:cubicBezTo>
                  <a:lnTo>
                    <a:pt x="0" y="650"/>
                  </a:lnTo>
                  <a:lnTo>
                    <a:pt x="1911" y="650"/>
                  </a:lnTo>
                  <a:lnTo>
                    <a:pt x="1911" y="390"/>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4"/>
            <p:cNvSpPr/>
            <p:nvPr/>
          </p:nvSpPr>
          <p:spPr>
            <a:xfrm>
              <a:off x="5986794" y="3569743"/>
              <a:ext cx="119364" cy="44960"/>
            </a:xfrm>
            <a:custGeom>
              <a:rect b="b" l="l" r="r" t="t"/>
              <a:pathLst>
                <a:path extrusionOk="0" h="762" w="2023">
                  <a:moveTo>
                    <a:pt x="1587" y="122"/>
                  </a:moveTo>
                  <a:cubicBezTo>
                    <a:pt x="1763" y="122"/>
                    <a:pt x="1911" y="261"/>
                    <a:pt x="1911" y="446"/>
                  </a:cubicBezTo>
                  <a:lnTo>
                    <a:pt x="1911" y="650"/>
                  </a:lnTo>
                  <a:lnTo>
                    <a:pt x="112" y="650"/>
                  </a:lnTo>
                  <a:lnTo>
                    <a:pt x="112" y="446"/>
                  </a:lnTo>
                  <a:cubicBezTo>
                    <a:pt x="112" y="261"/>
                    <a:pt x="260" y="122"/>
                    <a:pt x="436" y="122"/>
                  </a:cubicBezTo>
                  <a:close/>
                  <a:moveTo>
                    <a:pt x="436" y="1"/>
                  </a:moveTo>
                  <a:cubicBezTo>
                    <a:pt x="195" y="1"/>
                    <a:pt x="0" y="205"/>
                    <a:pt x="0" y="446"/>
                  </a:cubicBezTo>
                  <a:lnTo>
                    <a:pt x="0" y="706"/>
                  </a:lnTo>
                  <a:cubicBezTo>
                    <a:pt x="0" y="743"/>
                    <a:pt x="19" y="762"/>
                    <a:pt x="56" y="762"/>
                  </a:cubicBezTo>
                  <a:lnTo>
                    <a:pt x="1967" y="762"/>
                  </a:lnTo>
                  <a:cubicBezTo>
                    <a:pt x="1995" y="762"/>
                    <a:pt x="2023" y="743"/>
                    <a:pt x="2023" y="706"/>
                  </a:cubicBezTo>
                  <a:lnTo>
                    <a:pt x="2023" y="446"/>
                  </a:lnTo>
                  <a:cubicBezTo>
                    <a:pt x="2023"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4"/>
            <p:cNvSpPr/>
            <p:nvPr/>
          </p:nvSpPr>
          <p:spPr>
            <a:xfrm>
              <a:off x="6129641"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4"/>
            <p:cNvSpPr/>
            <p:nvPr/>
          </p:nvSpPr>
          <p:spPr>
            <a:xfrm>
              <a:off x="6126337" y="3569743"/>
              <a:ext cx="119423" cy="44960"/>
            </a:xfrm>
            <a:custGeom>
              <a:rect b="b" l="l" r="r" t="t"/>
              <a:pathLst>
                <a:path extrusionOk="0" h="762" w="2024">
                  <a:moveTo>
                    <a:pt x="1587" y="122"/>
                  </a:moveTo>
                  <a:cubicBezTo>
                    <a:pt x="1764" y="122"/>
                    <a:pt x="1912" y="261"/>
                    <a:pt x="1912" y="446"/>
                  </a:cubicBezTo>
                  <a:lnTo>
                    <a:pt x="1912" y="650"/>
                  </a:lnTo>
                  <a:lnTo>
                    <a:pt x="112" y="650"/>
                  </a:lnTo>
                  <a:lnTo>
                    <a:pt x="112" y="446"/>
                  </a:lnTo>
                  <a:cubicBezTo>
                    <a:pt x="112" y="261"/>
                    <a:pt x="261" y="122"/>
                    <a:pt x="437" y="122"/>
                  </a:cubicBezTo>
                  <a:close/>
                  <a:moveTo>
                    <a:pt x="437" y="1"/>
                  </a:moveTo>
                  <a:cubicBezTo>
                    <a:pt x="196" y="1"/>
                    <a:pt x="1" y="205"/>
                    <a:pt x="1" y="446"/>
                  </a:cubicBezTo>
                  <a:lnTo>
                    <a:pt x="1" y="706"/>
                  </a:lnTo>
                  <a:cubicBezTo>
                    <a:pt x="1" y="743"/>
                    <a:pt x="29" y="762"/>
                    <a:pt x="57" y="762"/>
                  </a:cubicBezTo>
                  <a:lnTo>
                    <a:pt x="1968" y="762"/>
                  </a:lnTo>
                  <a:cubicBezTo>
                    <a:pt x="2005" y="762"/>
                    <a:pt x="2023" y="743"/>
                    <a:pt x="2023" y="706"/>
                  </a:cubicBezTo>
                  <a:lnTo>
                    <a:pt x="2023" y="446"/>
                  </a:lnTo>
                  <a:cubicBezTo>
                    <a:pt x="2023" y="196"/>
                    <a:pt x="1829"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4"/>
            <p:cNvSpPr/>
            <p:nvPr/>
          </p:nvSpPr>
          <p:spPr>
            <a:xfrm>
              <a:off x="6273078" y="3573047"/>
              <a:ext cx="112814" cy="38352"/>
            </a:xfrm>
            <a:custGeom>
              <a:rect b="b" l="l" r="r" t="t"/>
              <a:pathLst>
                <a:path extrusionOk="0" h="650" w="1912">
                  <a:moveTo>
                    <a:pt x="380" y="1"/>
                  </a:moveTo>
                  <a:cubicBezTo>
                    <a:pt x="167" y="1"/>
                    <a:pt x="0" y="177"/>
                    <a:pt x="0" y="390"/>
                  </a:cubicBezTo>
                  <a:lnTo>
                    <a:pt x="0" y="650"/>
                  </a:lnTo>
                  <a:lnTo>
                    <a:pt x="1911" y="650"/>
                  </a:lnTo>
                  <a:lnTo>
                    <a:pt x="1911" y="390"/>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4"/>
            <p:cNvSpPr/>
            <p:nvPr/>
          </p:nvSpPr>
          <p:spPr>
            <a:xfrm>
              <a:off x="6269243" y="3569743"/>
              <a:ext cx="119895" cy="44960"/>
            </a:xfrm>
            <a:custGeom>
              <a:rect b="b" l="l" r="r" t="t"/>
              <a:pathLst>
                <a:path extrusionOk="0" h="762" w="2032">
                  <a:moveTo>
                    <a:pt x="1596" y="122"/>
                  </a:moveTo>
                  <a:cubicBezTo>
                    <a:pt x="1772" y="122"/>
                    <a:pt x="1920" y="261"/>
                    <a:pt x="1920" y="446"/>
                  </a:cubicBezTo>
                  <a:lnTo>
                    <a:pt x="1920" y="650"/>
                  </a:lnTo>
                  <a:lnTo>
                    <a:pt x="121" y="650"/>
                  </a:lnTo>
                  <a:lnTo>
                    <a:pt x="121" y="446"/>
                  </a:lnTo>
                  <a:cubicBezTo>
                    <a:pt x="121" y="261"/>
                    <a:pt x="269" y="122"/>
                    <a:pt x="445" y="122"/>
                  </a:cubicBezTo>
                  <a:close/>
                  <a:moveTo>
                    <a:pt x="445" y="1"/>
                  </a:moveTo>
                  <a:cubicBezTo>
                    <a:pt x="204" y="1"/>
                    <a:pt x="0" y="205"/>
                    <a:pt x="0" y="446"/>
                  </a:cubicBezTo>
                  <a:lnTo>
                    <a:pt x="0" y="706"/>
                  </a:lnTo>
                  <a:cubicBezTo>
                    <a:pt x="0" y="743"/>
                    <a:pt x="28" y="762"/>
                    <a:pt x="65" y="762"/>
                  </a:cubicBezTo>
                  <a:lnTo>
                    <a:pt x="1976" y="762"/>
                  </a:lnTo>
                  <a:cubicBezTo>
                    <a:pt x="2004" y="762"/>
                    <a:pt x="2032" y="743"/>
                    <a:pt x="2032" y="706"/>
                  </a:cubicBezTo>
                  <a:lnTo>
                    <a:pt x="2032" y="446"/>
                  </a:lnTo>
                  <a:cubicBezTo>
                    <a:pt x="2032" y="196"/>
                    <a:pt x="1837" y="1"/>
                    <a:pt x="15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4"/>
            <p:cNvSpPr/>
            <p:nvPr/>
          </p:nvSpPr>
          <p:spPr>
            <a:xfrm>
              <a:off x="6412621"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4"/>
            <p:cNvSpPr/>
            <p:nvPr/>
          </p:nvSpPr>
          <p:spPr>
            <a:xfrm>
              <a:off x="6409376" y="3569743"/>
              <a:ext cx="119364" cy="44960"/>
            </a:xfrm>
            <a:custGeom>
              <a:rect b="b" l="l" r="r" t="t"/>
              <a:pathLst>
                <a:path extrusionOk="0" h="762" w="2023">
                  <a:moveTo>
                    <a:pt x="1586" y="122"/>
                  </a:moveTo>
                  <a:cubicBezTo>
                    <a:pt x="1763" y="122"/>
                    <a:pt x="1911" y="261"/>
                    <a:pt x="1911" y="446"/>
                  </a:cubicBezTo>
                  <a:lnTo>
                    <a:pt x="1911" y="650"/>
                  </a:lnTo>
                  <a:lnTo>
                    <a:pt x="111" y="650"/>
                  </a:lnTo>
                  <a:lnTo>
                    <a:pt x="111" y="446"/>
                  </a:lnTo>
                  <a:cubicBezTo>
                    <a:pt x="111"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2" y="743"/>
                    <a:pt x="2022" y="706"/>
                  </a:cubicBezTo>
                  <a:lnTo>
                    <a:pt x="2022" y="446"/>
                  </a:lnTo>
                  <a:cubicBezTo>
                    <a:pt x="2022" y="196"/>
                    <a:pt x="1828" y="1"/>
                    <a:pt x="15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4"/>
            <p:cNvSpPr/>
            <p:nvPr/>
          </p:nvSpPr>
          <p:spPr>
            <a:xfrm>
              <a:off x="6559303" y="3573047"/>
              <a:ext cx="112814" cy="38352"/>
            </a:xfrm>
            <a:custGeom>
              <a:rect b="b" l="l" r="r" t="t"/>
              <a:pathLst>
                <a:path extrusionOk="0" h="650" w="1912">
                  <a:moveTo>
                    <a:pt x="381" y="1"/>
                  </a:moveTo>
                  <a:cubicBezTo>
                    <a:pt x="177" y="1"/>
                    <a:pt x="1" y="177"/>
                    <a:pt x="1" y="390"/>
                  </a:cubicBezTo>
                  <a:lnTo>
                    <a:pt x="1" y="650"/>
                  </a:lnTo>
                  <a:lnTo>
                    <a:pt x="1912" y="650"/>
                  </a:lnTo>
                  <a:lnTo>
                    <a:pt x="1912" y="390"/>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4"/>
            <p:cNvSpPr/>
            <p:nvPr/>
          </p:nvSpPr>
          <p:spPr>
            <a:xfrm>
              <a:off x="6556058" y="3569743"/>
              <a:ext cx="119364" cy="44960"/>
            </a:xfrm>
            <a:custGeom>
              <a:rect b="b" l="l" r="r" t="t"/>
              <a:pathLst>
                <a:path extrusionOk="0" h="762" w="2023">
                  <a:moveTo>
                    <a:pt x="1587" y="122"/>
                  </a:moveTo>
                  <a:cubicBezTo>
                    <a:pt x="1763" y="122"/>
                    <a:pt x="1911" y="261"/>
                    <a:pt x="1911" y="446"/>
                  </a:cubicBezTo>
                  <a:lnTo>
                    <a:pt x="1911" y="650"/>
                  </a:lnTo>
                  <a:lnTo>
                    <a:pt x="112" y="650"/>
                  </a:lnTo>
                  <a:lnTo>
                    <a:pt x="112" y="446"/>
                  </a:lnTo>
                  <a:cubicBezTo>
                    <a:pt x="112" y="261"/>
                    <a:pt x="260" y="122"/>
                    <a:pt x="436" y="122"/>
                  </a:cubicBezTo>
                  <a:close/>
                  <a:moveTo>
                    <a:pt x="436" y="1"/>
                  </a:moveTo>
                  <a:cubicBezTo>
                    <a:pt x="195" y="1"/>
                    <a:pt x="0" y="205"/>
                    <a:pt x="0" y="446"/>
                  </a:cubicBezTo>
                  <a:lnTo>
                    <a:pt x="0" y="706"/>
                  </a:lnTo>
                  <a:cubicBezTo>
                    <a:pt x="0" y="743"/>
                    <a:pt x="28" y="762"/>
                    <a:pt x="56" y="762"/>
                  </a:cubicBezTo>
                  <a:lnTo>
                    <a:pt x="1967" y="762"/>
                  </a:lnTo>
                  <a:cubicBezTo>
                    <a:pt x="2004" y="762"/>
                    <a:pt x="2023" y="743"/>
                    <a:pt x="2023" y="706"/>
                  </a:cubicBezTo>
                  <a:lnTo>
                    <a:pt x="2023" y="446"/>
                  </a:lnTo>
                  <a:cubicBezTo>
                    <a:pt x="2023" y="196"/>
                    <a:pt x="1828" y="1"/>
                    <a:pt x="15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4"/>
            <p:cNvSpPr/>
            <p:nvPr/>
          </p:nvSpPr>
          <p:spPr>
            <a:xfrm>
              <a:off x="5359531"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4"/>
            <p:cNvSpPr/>
            <p:nvPr/>
          </p:nvSpPr>
          <p:spPr>
            <a:xfrm>
              <a:off x="5356227" y="3596058"/>
              <a:ext cx="119364" cy="44901"/>
            </a:xfrm>
            <a:custGeom>
              <a:rect b="b" l="l" r="r" t="t"/>
              <a:pathLst>
                <a:path extrusionOk="0" h="761" w="2023">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5"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4"/>
            <p:cNvSpPr/>
            <p:nvPr/>
          </p:nvSpPr>
          <p:spPr>
            <a:xfrm>
              <a:off x="5499074" y="3599304"/>
              <a:ext cx="112814" cy="38411"/>
            </a:xfrm>
            <a:custGeom>
              <a:rect b="b" l="l" r="r" t="t"/>
              <a:pathLst>
                <a:path extrusionOk="0" h="651" w="1912">
                  <a:moveTo>
                    <a:pt x="381" y="1"/>
                  </a:moveTo>
                  <a:cubicBezTo>
                    <a:pt x="177" y="1"/>
                    <a:pt x="1" y="177"/>
                    <a:pt x="1" y="381"/>
                  </a:cubicBezTo>
                  <a:lnTo>
                    <a:pt x="1" y="650"/>
                  </a:lnTo>
                  <a:lnTo>
                    <a:pt x="1912" y="650"/>
                  </a:lnTo>
                  <a:lnTo>
                    <a:pt x="1912" y="381"/>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4"/>
            <p:cNvSpPr/>
            <p:nvPr/>
          </p:nvSpPr>
          <p:spPr>
            <a:xfrm>
              <a:off x="5495828" y="3596058"/>
              <a:ext cx="119895" cy="44901"/>
            </a:xfrm>
            <a:custGeom>
              <a:rect b="b" l="l" r="r" t="t"/>
              <a:pathLst>
                <a:path extrusionOk="0" h="761" w="2032">
                  <a:moveTo>
                    <a:pt x="1587" y="112"/>
                  </a:moveTo>
                  <a:cubicBezTo>
                    <a:pt x="1763" y="112"/>
                    <a:pt x="1911" y="260"/>
                    <a:pt x="1911" y="436"/>
                  </a:cubicBezTo>
                  <a:lnTo>
                    <a:pt x="1911" y="650"/>
                  </a:lnTo>
                  <a:lnTo>
                    <a:pt x="112" y="650"/>
                  </a:lnTo>
                  <a:lnTo>
                    <a:pt x="112" y="436"/>
                  </a:lnTo>
                  <a:cubicBezTo>
                    <a:pt x="112" y="260"/>
                    <a:pt x="260" y="112"/>
                    <a:pt x="436" y="112"/>
                  </a:cubicBezTo>
                  <a:close/>
                  <a:moveTo>
                    <a:pt x="436" y="0"/>
                  </a:moveTo>
                  <a:cubicBezTo>
                    <a:pt x="195" y="0"/>
                    <a:pt x="0" y="195"/>
                    <a:pt x="0" y="436"/>
                  </a:cubicBezTo>
                  <a:lnTo>
                    <a:pt x="0" y="705"/>
                  </a:lnTo>
                  <a:cubicBezTo>
                    <a:pt x="0" y="733"/>
                    <a:pt x="28" y="761"/>
                    <a:pt x="56" y="761"/>
                  </a:cubicBezTo>
                  <a:lnTo>
                    <a:pt x="1967" y="761"/>
                  </a:lnTo>
                  <a:cubicBezTo>
                    <a:pt x="2004" y="761"/>
                    <a:pt x="2032" y="733"/>
                    <a:pt x="2032" y="705"/>
                  </a:cubicBezTo>
                  <a:lnTo>
                    <a:pt x="2032" y="436"/>
                  </a:lnTo>
                  <a:cubicBezTo>
                    <a:pt x="2032"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4"/>
            <p:cNvSpPr/>
            <p:nvPr/>
          </p:nvSpPr>
          <p:spPr>
            <a:xfrm>
              <a:off x="5642510"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4"/>
            <p:cNvSpPr/>
            <p:nvPr/>
          </p:nvSpPr>
          <p:spPr>
            <a:xfrm>
              <a:off x="5639206" y="3596058"/>
              <a:ext cx="119423" cy="44901"/>
            </a:xfrm>
            <a:custGeom>
              <a:rect b="b" l="l" r="r" t="t"/>
              <a:pathLst>
                <a:path extrusionOk="0" h="761" w="2024">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6"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4"/>
            <p:cNvSpPr/>
            <p:nvPr/>
          </p:nvSpPr>
          <p:spPr>
            <a:xfrm>
              <a:off x="5782053" y="3599304"/>
              <a:ext cx="112814" cy="38411"/>
            </a:xfrm>
            <a:custGeom>
              <a:rect b="b" l="l" r="r" t="t"/>
              <a:pathLst>
                <a:path extrusionOk="0" h="651" w="1912">
                  <a:moveTo>
                    <a:pt x="381" y="1"/>
                  </a:moveTo>
                  <a:cubicBezTo>
                    <a:pt x="177" y="1"/>
                    <a:pt x="1" y="177"/>
                    <a:pt x="1" y="381"/>
                  </a:cubicBezTo>
                  <a:lnTo>
                    <a:pt x="1" y="650"/>
                  </a:lnTo>
                  <a:lnTo>
                    <a:pt x="1912" y="650"/>
                  </a:lnTo>
                  <a:lnTo>
                    <a:pt x="1912" y="381"/>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4"/>
            <p:cNvSpPr/>
            <p:nvPr/>
          </p:nvSpPr>
          <p:spPr>
            <a:xfrm>
              <a:off x="5778808" y="3596058"/>
              <a:ext cx="119895" cy="44901"/>
            </a:xfrm>
            <a:custGeom>
              <a:rect b="b" l="l" r="r" t="t"/>
              <a:pathLst>
                <a:path extrusionOk="0" h="761" w="2032">
                  <a:moveTo>
                    <a:pt x="1587" y="112"/>
                  </a:moveTo>
                  <a:cubicBezTo>
                    <a:pt x="1763" y="112"/>
                    <a:pt x="1911" y="260"/>
                    <a:pt x="1911" y="436"/>
                  </a:cubicBezTo>
                  <a:lnTo>
                    <a:pt x="1911" y="650"/>
                  </a:lnTo>
                  <a:lnTo>
                    <a:pt x="112" y="650"/>
                  </a:lnTo>
                  <a:lnTo>
                    <a:pt x="112" y="436"/>
                  </a:lnTo>
                  <a:cubicBezTo>
                    <a:pt x="112" y="260"/>
                    <a:pt x="260" y="112"/>
                    <a:pt x="436" y="112"/>
                  </a:cubicBezTo>
                  <a:close/>
                  <a:moveTo>
                    <a:pt x="436" y="0"/>
                  </a:moveTo>
                  <a:cubicBezTo>
                    <a:pt x="195" y="0"/>
                    <a:pt x="0" y="195"/>
                    <a:pt x="0" y="436"/>
                  </a:cubicBezTo>
                  <a:lnTo>
                    <a:pt x="0" y="705"/>
                  </a:lnTo>
                  <a:cubicBezTo>
                    <a:pt x="0" y="733"/>
                    <a:pt x="28" y="761"/>
                    <a:pt x="56" y="761"/>
                  </a:cubicBezTo>
                  <a:lnTo>
                    <a:pt x="1967" y="761"/>
                  </a:lnTo>
                  <a:cubicBezTo>
                    <a:pt x="2004" y="761"/>
                    <a:pt x="2023" y="733"/>
                    <a:pt x="2032" y="705"/>
                  </a:cubicBezTo>
                  <a:lnTo>
                    <a:pt x="2032" y="436"/>
                  </a:lnTo>
                  <a:cubicBezTo>
                    <a:pt x="2032"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4"/>
            <p:cNvSpPr/>
            <p:nvPr/>
          </p:nvSpPr>
          <p:spPr>
            <a:xfrm>
              <a:off x="5923307" y="3599304"/>
              <a:ext cx="113345" cy="38411"/>
            </a:xfrm>
            <a:custGeom>
              <a:rect b="b" l="l" r="r" t="t"/>
              <a:pathLst>
                <a:path extrusionOk="0" h="651" w="1921">
                  <a:moveTo>
                    <a:pt x="390" y="1"/>
                  </a:moveTo>
                  <a:cubicBezTo>
                    <a:pt x="177" y="1"/>
                    <a:pt x="0" y="177"/>
                    <a:pt x="0" y="381"/>
                  </a:cubicBezTo>
                  <a:lnTo>
                    <a:pt x="0" y="650"/>
                  </a:lnTo>
                  <a:lnTo>
                    <a:pt x="1921" y="650"/>
                  </a:lnTo>
                  <a:lnTo>
                    <a:pt x="1921" y="381"/>
                  </a:lnTo>
                  <a:cubicBezTo>
                    <a:pt x="192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4"/>
            <p:cNvSpPr/>
            <p:nvPr/>
          </p:nvSpPr>
          <p:spPr>
            <a:xfrm>
              <a:off x="5920003" y="3596058"/>
              <a:ext cx="119954" cy="44901"/>
            </a:xfrm>
            <a:custGeom>
              <a:rect b="b" l="l" r="r" t="t"/>
              <a:pathLst>
                <a:path extrusionOk="0" h="761" w="2033">
                  <a:moveTo>
                    <a:pt x="1587" y="112"/>
                  </a:moveTo>
                  <a:cubicBezTo>
                    <a:pt x="1773" y="112"/>
                    <a:pt x="1912" y="260"/>
                    <a:pt x="1912" y="436"/>
                  </a:cubicBezTo>
                  <a:lnTo>
                    <a:pt x="1912" y="650"/>
                  </a:lnTo>
                  <a:lnTo>
                    <a:pt x="121" y="650"/>
                  </a:lnTo>
                  <a:lnTo>
                    <a:pt x="121" y="436"/>
                  </a:lnTo>
                  <a:cubicBezTo>
                    <a:pt x="121" y="260"/>
                    <a:pt x="260" y="112"/>
                    <a:pt x="446" y="112"/>
                  </a:cubicBezTo>
                  <a:close/>
                  <a:moveTo>
                    <a:pt x="446" y="0"/>
                  </a:moveTo>
                  <a:cubicBezTo>
                    <a:pt x="205" y="0"/>
                    <a:pt x="1" y="195"/>
                    <a:pt x="1" y="436"/>
                  </a:cubicBezTo>
                  <a:lnTo>
                    <a:pt x="1" y="705"/>
                  </a:lnTo>
                  <a:cubicBezTo>
                    <a:pt x="1" y="733"/>
                    <a:pt x="29" y="761"/>
                    <a:pt x="56" y="761"/>
                  </a:cubicBezTo>
                  <a:lnTo>
                    <a:pt x="1977" y="761"/>
                  </a:lnTo>
                  <a:cubicBezTo>
                    <a:pt x="2004" y="761"/>
                    <a:pt x="2032" y="733"/>
                    <a:pt x="2032" y="705"/>
                  </a:cubicBezTo>
                  <a:lnTo>
                    <a:pt x="2032" y="436"/>
                  </a:lnTo>
                  <a:cubicBezTo>
                    <a:pt x="2032" y="195"/>
                    <a:pt x="1837"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4"/>
            <p:cNvSpPr/>
            <p:nvPr/>
          </p:nvSpPr>
          <p:spPr>
            <a:xfrm>
              <a:off x="6063440"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44"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4"/>
            <p:cNvSpPr/>
            <p:nvPr/>
          </p:nvSpPr>
          <p:spPr>
            <a:xfrm>
              <a:off x="6060136" y="3596058"/>
              <a:ext cx="119364" cy="44901"/>
            </a:xfrm>
            <a:custGeom>
              <a:rect b="b" l="l" r="r" t="t"/>
              <a:pathLst>
                <a:path extrusionOk="0" h="761" w="2023">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5"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4"/>
            <p:cNvSpPr/>
            <p:nvPr/>
          </p:nvSpPr>
          <p:spPr>
            <a:xfrm>
              <a:off x="6206818" y="3599304"/>
              <a:ext cx="112814" cy="38411"/>
            </a:xfrm>
            <a:custGeom>
              <a:rect b="b" l="l" r="r" t="t"/>
              <a:pathLst>
                <a:path extrusionOk="0" h="651" w="1912">
                  <a:moveTo>
                    <a:pt x="381" y="1"/>
                  </a:moveTo>
                  <a:cubicBezTo>
                    <a:pt x="168" y="1"/>
                    <a:pt x="1" y="177"/>
                    <a:pt x="1" y="381"/>
                  </a:cubicBezTo>
                  <a:lnTo>
                    <a:pt x="1" y="650"/>
                  </a:lnTo>
                  <a:lnTo>
                    <a:pt x="1912" y="650"/>
                  </a:lnTo>
                  <a:lnTo>
                    <a:pt x="1912" y="381"/>
                  </a:lnTo>
                  <a:cubicBezTo>
                    <a:pt x="1912" y="177"/>
                    <a:pt x="1735" y="1"/>
                    <a:pt x="15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4"/>
            <p:cNvSpPr/>
            <p:nvPr/>
          </p:nvSpPr>
          <p:spPr>
            <a:xfrm>
              <a:off x="6202982" y="3596058"/>
              <a:ext cx="119954" cy="44901"/>
            </a:xfrm>
            <a:custGeom>
              <a:rect b="b" l="l" r="r" t="t"/>
              <a:pathLst>
                <a:path extrusionOk="0" h="761" w="2033">
                  <a:moveTo>
                    <a:pt x="1587" y="112"/>
                  </a:moveTo>
                  <a:cubicBezTo>
                    <a:pt x="1773" y="112"/>
                    <a:pt x="1912" y="260"/>
                    <a:pt x="1912" y="436"/>
                  </a:cubicBezTo>
                  <a:lnTo>
                    <a:pt x="1912" y="650"/>
                  </a:lnTo>
                  <a:lnTo>
                    <a:pt x="121" y="650"/>
                  </a:lnTo>
                  <a:lnTo>
                    <a:pt x="121" y="436"/>
                  </a:lnTo>
                  <a:cubicBezTo>
                    <a:pt x="121" y="260"/>
                    <a:pt x="260" y="112"/>
                    <a:pt x="446" y="112"/>
                  </a:cubicBezTo>
                  <a:close/>
                  <a:moveTo>
                    <a:pt x="446" y="0"/>
                  </a:moveTo>
                  <a:cubicBezTo>
                    <a:pt x="205" y="0"/>
                    <a:pt x="1" y="195"/>
                    <a:pt x="1" y="436"/>
                  </a:cubicBezTo>
                  <a:lnTo>
                    <a:pt x="1" y="705"/>
                  </a:lnTo>
                  <a:cubicBezTo>
                    <a:pt x="1" y="733"/>
                    <a:pt x="29" y="761"/>
                    <a:pt x="66" y="761"/>
                  </a:cubicBezTo>
                  <a:lnTo>
                    <a:pt x="1977" y="761"/>
                  </a:lnTo>
                  <a:cubicBezTo>
                    <a:pt x="2004" y="761"/>
                    <a:pt x="2032" y="733"/>
                    <a:pt x="2032" y="705"/>
                  </a:cubicBezTo>
                  <a:lnTo>
                    <a:pt x="2032" y="436"/>
                  </a:lnTo>
                  <a:cubicBezTo>
                    <a:pt x="2032" y="195"/>
                    <a:pt x="1838"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4"/>
            <p:cNvSpPr/>
            <p:nvPr/>
          </p:nvSpPr>
          <p:spPr>
            <a:xfrm>
              <a:off x="6346419"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4"/>
            <p:cNvSpPr/>
            <p:nvPr/>
          </p:nvSpPr>
          <p:spPr>
            <a:xfrm>
              <a:off x="6342584" y="3596058"/>
              <a:ext cx="119895" cy="44901"/>
            </a:xfrm>
            <a:custGeom>
              <a:rect b="b" l="l" r="r" t="t"/>
              <a:pathLst>
                <a:path extrusionOk="0" h="761" w="2032">
                  <a:moveTo>
                    <a:pt x="1596" y="112"/>
                  </a:moveTo>
                  <a:cubicBezTo>
                    <a:pt x="1772" y="112"/>
                    <a:pt x="1921" y="260"/>
                    <a:pt x="1921" y="436"/>
                  </a:cubicBezTo>
                  <a:lnTo>
                    <a:pt x="1921" y="650"/>
                  </a:lnTo>
                  <a:lnTo>
                    <a:pt x="121" y="650"/>
                  </a:lnTo>
                  <a:lnTo>
                    <a:pt x="121" y="436"/>
                  </a:lnTo>
                  <a:cubicBezTo>
                    <a:pt x="121" y="260"/>
                    <a:pt x="269" y="112"/>
                    <a:pt x="446" y="112"/>
                  </a:cubicBezTo>
                  <a:close/>
                  <a:moveTo>
                    <a:pt x="446" y="0"/>
                  </a:moveTo>
                  <a:cubicBezTo>
                    <a:pt x="204" y="0"/>
                    <a:pt x="0" y="195"/>
                    <a:pt x="0" y="436"/>
                  </a:cubicBezTo>
                  <a:lnTo>
                    <a:pt x="0" y="705"/>
                  </a:lnTo>
                  <a:cubicBezTo>
                    <a:pt x="0" y="733"/>
                    <a:pt x="28" y="761"/>
                    <a:pt x="65" y="761"/>
                  </a:cubicBezTo>
                  <a:lnTo>
                    <a:pt x="1976" y="761"/>
                  </a:lnTo>
                  <a:cubicBezTo>
                    <a:pt x="2004" y="761"/>
                    <a:pt x="2032" y="733"/>
                    <a:pt x="2032" y="705"/>
                  </a:cubicBezTo>
                  <a:lnTo>
                    <a:pt x="2032" y="436"/>
                  </a:lnTo>
                  <a:cubicBezTo>
                    <a:pt x="2032" y="195"/>
                    <a:pt x="1837" y="0"/>
                    <a:pt x="1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4"/>
            <p:cNvSpPr/>
            <p:nvPr/>
          </p:nvSpPr>
          <p:spPr>
            <a:xfrm>
              <a:off x="6493101" y="3599304"/>
              <a:ext cx="112814" cy="38411"/>
            </a:xfrm>
            <a:custGeom>
              <a:rect b="b" l="l" r="r" t="t"/>
              <a:pathLst>
                <a:path extrusionOk="0" h="651" w="1912">
                  <a:moveTo>
                    <a:pt x="381" y="1"/>
                  </a:moveTo>
                  <a:cubicBezTo>
                    <a:pt x="167" y="1"/>
                    <a:pt x="0" y="177"/>
                    <a:pt x="0" y="381"/>
                  </a:cubicBezTo>
                  <a:lnTo>
                    <a:pt x="0" y="650"/>
                  </a:lnTo>
                  <a:lnTo>
                    <a:pt x="1911" y="650"/>
                  </a:lnTo>
                  <a:lnTo>
                    <a:pt x="1911" y="381"/>
                  </a:lnTo>
                  <a:cubicBezTo>
                    <a:pt x="1911" y="177"/>
                    <a:pt x="1735" y="1"/>
                    <a:pt x="15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4"/>
            <p:cNvSpPr/>
            <p:nvPr/>
          </p:nvSpPr>
          <p:spPr>
            <a:xfrm>
              <a:off x="6489797" y="3596058"/>
              <a:ext cx="119423" cy="44901"/>
            </a:xfrm>
            <a:custGeom>
              <a:rect b="b" l="l" r="r" t="t"/>
              <a:pathLst>
                <a:path extrusionOk="0" h="761" w="2024">
                  <a:moveTo>
                    <a:pt x="1587" y="112"/>
                  </a:moveTo>
                  <a:cubicBezTo>
                    <a:pt x="1763" y="112"/>
                    <a:pt x="1912" y="260"/>
                    <a:pt x="1912" y="436"/>
                  </a:cubicBezTo>
                  <a:lnTo>
                    <a:pt x="1912" y="650"/>
                  </a:lnTo>
                  <a:lnTo>
                    <a:pt x="112" y="650"/>
                  </a:lnTo>
                  <a:lnTo>
                    <a:pt x="112" y="436"/>
                  </a:lnTo>
                  <a:cubicBezTo>
                    <a:pt x="112" y="260"/>
                    <a:pt x="260" y="112"/>
                    <a:pt x="437" y="112"/>
                  </a:cubicBezTo>
                  <a:close/>
                  <a:moveTo>
                    <a:pt x="437" y="0"/>
                  </a:moveTo>
                  <a:cubicBezTo>
                    <a:pt x="196" y="0"/>
                    <a:pt x="1" y="195"/>
                    <a:pt x="1" y="436"/>
                  </a:cubicBezTo>
                  <a:lnTo>
                    <a:pt x="1" y="705"/>
                  </a:lnTo>
                  <a:cubicBezTo>
                    <a:pt x="1" y="733"/>
                    <a:pt x="19" y="761"/>
                    <a:pt x="56" y="761"/>
                  </a:cubicBezTo>
                  <a:lnTo>
                    <a:pt x="1967" y="761"/>
                  </a:lnTo>
                  <a:cubicBezTo>
                    <a:pt x="1995" y="761"/>
                    <a:pt x="2023" y="733"/>
                    <a:pt x="2023" y="705"/>
                  </a:cubicBezTo>
                  <a:lnTo>
                    <a:pt x="2023" y="436"/>
                  </a:lnTo>
                  <a:cubicBezTo>
                    <a:pt x="2023"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4"/>
            <p:cNvSpPr/>
            <p:nvPr/>
          </p:nvSpPr>
          <p:spPr>
            <a:xfrm>
              <a:off x="6632644" y="3599304"/>
              <a:ext cx="112814" cy="38411"/>
            </a:xfrm>
            <a:custGeom>
              <a:rect b="b" l="l" r="r" t="t"/>
              <a:pathLst>
                <a:path extrusionOk="0" h="651" w="1912">
                  <a:moveTo>
                    <a:pt x="381" y="1"/>
                  </a:moveTo>
                  <a:cubicBezTo>
                    <a:pt x="177" y="1"/>
                    <a:pt x="1" y="177"/>
                    <a:pt x="1" y="381"/>
                  </a:cubicBezTo>
                  <a:lnTo>
                    <a:pt x="1" y="650"/>
                  </a:lnTo>
                  <a:lnTo>
                    <a:pt x="1912" y="650"/>
                  </a:lnTo>
                  <a:lnTo>
                    <a:pt x="1912" y="381"/>
                  </a:lnTo>
                  <a:cubicBezTo>
                    <a:pt x="1912" y="177"/>
                    <a:pt x="1745" y="1"/>
                    <a:pt x="15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4"/>
            <p:cNvSpPr/>
            <p:nvPr/>
          </p:nvSpPr>
          <p:spPr>
            <a:xfrm>
              <a:off x="6629399" y="3596058"/>
              <a:ext cx="119895" cy="44901"/>
            </a:xfrm>
            <a:custGeom>
              <a:rect b="b" l="l" r="r" t="t"/>
              <a:pathLst>
                <a:path extrusionOk="0" h="761" w="2032">
                  <a:moveTo>
                    <a:pt x="1587" y="112"/>
                  </a:moveTo>
                  <a:cubicBezTo>
                    <a:pt x="1763" y="112"/>
                    <a:pt x="1911" y="260"/>
                    <a:pt x="1911" y="436"/>
                  </a:cubicBezTo>
                  <a:lnTo>
                    <a:pt x="1911" y="650"/>
                  </a:lnTo>
                  <a:lnTo>
                    <a:pt x="112" y="650"/>
                  </a:lnTo>
                  <a:lnTo>
                    <a:pt x="112" y="436"/>
                  </a:lnTo>
                  <a:cubicBezTo>
                    <a:pt x="112" y="260"/>
                    <a:pt x="260" y="112"/>
                    <a:pt x="436" y="112"/>
                  </a:cubicBezTo>
                  <a:close/>
                  <a:moveTo>
                    <a:pt x="436" y="0"/>
                  </a:moveTo>
                  <a:cubicBezTo>
                    <a:pt x="195" y="0"/>
                    <a:pt x="0" y="195"/>
                    <a:pt x="0" y="436"/>
                  </a:cubicBezTo>
                  <a:lnTo>
                    <a:pt x="0" y="705"/>
                  </a:lnTo>
                  <a:cubicBezTo>
                    <a:pt x="0" y="733"/>
                    <a:pt x="28" y="761"/>
                    <a:pt x="56" y="761"/>
                  </a:cubicBezTo>
                  <a:lnTo>
                    <a:pt x="1967" y="761"/>
                  </a:lnTo>
                  <a:cubicBezTo>
                    <a:pt x="2004" y="761"/>
                    <a:pt x="2032" y="733"/>
                    <a:pt x="2032" y="705"/>
                  </a:cubicBezTo>
                  <a:lnTo>
                    <a:pt x="2032" y="436"/>
                  </a:lnTo>
                  <a:cubicBezTo>
                    <a:pt x="2032" y="195"/>
                    <a:pt x="1828" y="0"/>
                    <a:pt x="15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4"/>
            <p:cNvSpPr/>
            <p:nvPr/>
          </p:nvSpPr>
          <p:spPr>
            <a:xfrm>
              <a:off x="5370447" y="2293916"/>
              <a:ext cx="907057" cy="792060"/>
            </a:xfrm>
            <a:custGeom>
              <a:rect b="b" l="l" r="r" t="t"/>
              <a:pathLst>
                <a:path extrusionOk="0" h="13424" w="15373">
                  <a:moveTo>
                    <a:pt x="465" y="0"/>
                  </a:moveTo>
                  <a:cubicBezTo>
                    <a:pt x="214" y="0"/>
                    <a:pt x="1" y="213"/>
                    <a:pt x="1" y="464"/>
                  </a:cubicBezTo>
                  <a:lnTo>
                    <a:pt x="1" y="12960"/>
                  </a:lnTo>
                  <a:cubicBezTo>
                    <a:pt x="1" y="13210"/>
                    <a:pt x="214" y="13423"/>
                    <a:pt x="465" y="13423"/>
                  </a:cubicBezTo>
                  <a:lnTo>
                    <a:pt x="14909" y="13423"/>
                  </a:lnTo>
                  <a:cubicBezTo>
                    <a:pt x="15168" y="13423"/>
                    <a:pt x="15372" y="13210"/>
                    <a:pt x="15372" y="12960"/>
                  </a:cubicBezTo>
                  <a:lnTo>
                    <a:pt x="15372" y="464"/>
                  </a:lnTo>
                  <a:cubicBezTo>
                    <a:pt x="15372" y="204"/>
                    <a:pt x="15168" y="0"/>
                    <a:pt x="149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4"/>
            <p:cNvSpPr/>
            <p:nvPr/>
          </p:nvSpPr>
          <p:spPr>
            <a:xfrm>
              <a:off x="5367201" y="2290611"/>
              <a:ext cx="913606" cy="798668"/>
            </a:xfrm>
            <a:custGeom>
              <a:rect b="b" l="l" r="r" t="t"/>
              <a:pathLst>
                <a:path extrusionOk="0" h="13536" w="15484">
                  <a:moveTo>
                    <a:pt x="14964" y="112"/>
                  </a:moveTo>
                  <a:cubicBezTo>
                    <a:pt x="15186" y="112"/>
                    <a:pt x="15372" y="297"/>
                    <a:pt x="15372" y="520"/>
                  </a:cubicBezTo>
                  <a:lnTo>
                    <a:pt x="15372" y="13016"/>
                  </a:lnTo>
                  <a:cubicBezTo>
                    <a:pt x="15372" y="13238"/>
                    <a:pt x="15186" y="13414"/>
                    <a:pt x="14964" y="13414"/>
                  </a:cubicBezTo>
                  <a:lnTo>
                    <a:pt x="520" y="13414"/>
                  </a:lnTo>
                  <a:cubicBezTo>
                    <a:pt x="297" y="13414"/>
                    <a:pt x="112" y="13238"/>
                    <a:pt x="112" y="13016"/>
                  </a:cubicBezTo>
                  <a:lnTo>
                    <a:pt x="112" y="520"/>
                  </a:lnTo>
                  <a:cubicBezTo>
                    <a:pt x="112" y="297"/>
                    <a:pt x="297" y="112"/>
                    <a:pt x="520" y="112"/>
                  </a:cubicBezTo>
                  <a:close/>
                  <a:moveTo>
                    <a:pt x="520" y="0"/>
                  </a:moveTo>
                  <a:cubicBezTo>
                    <a:pt x="232" y="0"/>
                    <a:pt x="0" y="232"/>
                    <a:pt x="0" y="520"/>
                  </a:cubicBezTo>
                  <a:lnTo>
                    <a:pt x="0" y="13016"/>
                  </a:lnTo>
                  <a:cubicBezTo>
                    <a:pt x="0" y="13303"/>
                    <a:pt x="232" y="13535"/>
                    <a:pt x="520" y="13535"/>
                  </a:cubicBezTo>
                  <a:lnTo>
                    <a:pt x="14964" y="13535"/>
                  </a:lnTo>
                  <a:cubicBezTo>
                    <a:pt x="15251" y="13535"/>
                    <a:pt x="15483" y="13303"/>
                    <a:pt x="15483" y="13016"/>
                  </a:cubicBezTo>
                  <a:lnTo>
                    <a:pt x="15483" y="520"/>
                  </a:lnTo>
                  <a:cubicBezTo>
                    <a:pt x="15483" y="232"/>
                    <a:pt x="15251" y="0"/>
                    <a:pt x="149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4"/>
            <p:cNvSpPr/>
            <p:nvPr/>
          </p:nvSpPr>
          <p:spPr>
            <a:xfrm>
              <a:off x="5370447" y="2293916"/>
              <a:ext cx="907057" cy="72279"/>
            </a:xfrm>
            <a:custGeom>
              <a:rect b="b" l="l" r="r" t="t"/>
              <a:pathLst>
                <a:path extrusionOk="0" h="1225" w="15373">
                  <a:moveTo>
                    <a:pt x="465" y="0"/>
                  </a:moveTo>
                  <a:cubicBezTo>
                    <a:pt x="214" y="0"/>
                    <a:pt x="1" y="204"/>
                    <a:pt x="1" y="464"/>
                  </a:cubicBezTo>
                  <a:lnTo>
                    <a:pt x="1" y="1225"/>
                  </a:lnTo>
                  <a:lnTo>
                    <a:pt x="15372" y="1225"/>
                  </a:lnTo>
                  <a:lnTo>
                    <a:pt x="15372" y="464"/>
                  </a:lnTo>
                  <a:cubicBezTo>
                    <a:pt x="15372" y="204"/>
                    <a:pt x="15168" y="0"/>
                    <a:pt x="149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4"/>
            <p:cNvSpPr/>
            <p:nvPr/>
          </p:nvSpPr>
          <p:spPr>
            <a:xfrm>
              <a:off x="5367201" y="2290611"/>
              <a:ext cx="913606" cy="78887"/>
            </a:xfrm>
            <a:custGeom>
              <a:rect b="b" l="l" r="r" t="t"/>
              <a:pathLst>
                <a:path extrusionOk="0" h="1337" w="15484">
                  <a:moveTo>
                    <a:pt x="14964" y="112"/>
                  </a:moveTo>
                  <a:cubicBezTo>
                    <a:pt x="15186" y="112"/>
                    <a:pt x="15372" y="297"/>
                    <a:pt x="15372" y="520"/>
                  </a:cubicBezTo>
                  <a:lnTo>
                    <a:pt x="15372" y="1225"/>
                  </a:lnTo>
                  <a:lnTo>
                    <a:pt x="112" y="1225"/>
                  </a:lnTo>
                  <a:lnTo>
                    <a:pt x="112" y="520"/>
                  </a:lnTo>
                  <a:cubicBezTo>
                    <a:pt x="112" y="297"/>
                    <a:pt x="297" y="112"/>
                    <a:pt x="520" y="112"/>
                  </a:cubicBezTo>
                  <a:close/>
                  <a:moveTo>
                    <a:pt x="520" y="0"/>
                  </a:moveTo>
                  <a:cubicBezTo>
                    <a:pt x="232" y="0"/>
                    <a:pt x="0" y="232"/>
                    <a:pt x="0" y="520"/>
                  </a:cubicBezTo>
                  <a:lnTo>
                    <a:pt x="0" y="1336"/>
                  </a:lnTo>
                  <a:lnTo>
                    <a:pt x="15483" y="1336"/>
                  </a:lnTo>
                  <a:lnTo>
                    <a:pt x="15483" y="520"/>
                  </a:lnTo>
                  <a:cubicBezTo>
                    <a:pt x="15483" y="232"/>
                    <a:pt x="15251" y="0"/>
                    <a:pt x="149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4"/>
            <p:cNvSpPr/>
            <p:nvPr/>
          </p:nvSpPr>
          <p:spPr>
            <a:xfrm>
              <a:off x="5462433" y="2316868"/>
              <a:ext cx="31272" cy="31272"/>
            </a:xfrm>
            <a:custGeom>
              <a:rect b="b" l="l" r="r" t="t"/>
              <a:pathLst>
                <a:path extrusionOk="0" h="530" w="530">
                  <a:moveTo>
                    <a:pt x="260" y="112"/>
                  </a:moveTo>
                  <a:cubicBezTo>
                    <a:pt x="344" y="112"/>
                    <a:pt x="409" y="177"/>
                    <a:pt x="409" y="260"/>
                  </a:cubicBezTo>
                  <a:cubicBezTo>
                    <a:pt x="409" y="344"/>
                    <a:pt x="344" y="409"/>
                    <a:pt x="260" y="409"/>
                  </a:cubicBezTo>
                  <a:cubicBezTo>
                    <a:pt x="186" y="409"/>
                    <a:pt x="112" y="344"/>
                    <a:pt x="112" y="260"/>
                  </a:cubicBezTo>
                  <a:cubicBezTo>
                    <a:pt x="112" y="177"/>
                    <a:pt x="186" y="112"/>
                    <a:pt x="260" y="112"/>
                  </a:cubicBezTo>
                  <a:close/>
                  <a:moveTo>
                    <a:pt x="260" y="1"/>
                  </a:moveTo>
                  <a:cubicBezTo>
                    <a:pt x="121" y="1"/>
                    <a:pt x="0" y="112"/>
                    <a:pt x="0" y="260"/>
                  </a:cubicBezTo>
                  <a:cubicBezTo>
                    <a:pt x="0" y="409"/>
                    <a:pt x="121" y="530"/>
                    <a:pt x="260" y="530"/>
                  </a:cubicBezTo>
                  <a:cubicBezTo>
                    <a:pt x="409" y="530"/>
                    <a:pt x="529" y="409"/>
                    <a:pt x="529" y="260"/>
                  </a:cubicBezTo>
                  <a:cubicBezTo>
                    <a:pt x="529" y="112"/>
                    <a:pt x="409" y="1"/>
                    <a:pt x="2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4"/>
            <p:cNvSpPr/>
            <p:nvPr/>
          </p:nvSpPr>
          <p:spPr>
            <a:xfrm>
              <a:off x="5510048" y="2316868"/>
              <a:ext cx="31272" cy="31272"/>
            </a:xfrm>
            <a:custGeom>
              <a:rect b="b" l="l" r="r" t="t"/>
              <a:pathLst>
                <a:path extrusionOk="0" h="530" w="530">
                  <a:moveTo>
                    <a:pt x="260" y="112"/>
                  </a:moveTo>
                  <a:cubicBezTo>
                    <a:pt x="344" y="112"/>
                    <a:pt x="409" y="177"/>
                    <a:pt x="409" y="260"/>
                  </a:cubicBezTo>
                  <a:cubicBezTo>
                    <a:pt x="409" y="344"/>
                    <a:pt x="344" y="409"/>
                    <a:pt x="260" y="409"/>
                  </a:cubicBezTo>
                  <a:cubicBezTo>
                    <a:pt x="177" y="409"/>
                    <a:pt x="112" y="344"/>
                    <a:pt x="112" y="260"/>
                  </a:cubicBezTo>
                  <a:cubicBezTo>
                    <a:pt x="112" y="177"/>
                    <a:pt x="177" y="112"/>
                    <a:pt x="260" y="112"/>
                  </a:cubicBezTo>
                  <a:close/>
                  <a:moveTo>
                    <a:pt x="260" y="1"/>
                  </a:moveTo>
                  <a:cubicBezTo>
                    <a:pt x="112" y="1"/>
                    <a:pt x="0" y="112"/>
                    <a:pt x="0" y="260"/>
                  </a:cubicBezTo>
                  <a:cubicBezTo>
                    <a:pt x="0" y="409"/>
                    <a:pt x="121" y="530"/>
                    <a:pt x="260" y="530"/>
                  </a:cubicBezTo>
                  <a:cubicBezTo>
                    <a:pt x="409" y="530"/>
                    <a:pt x="529" y="409"/>
                    <a:pt x="529" y="260"/>
                  </a:cubicBezTo>
                  <a:cubicBezTo>
                    <a:pt x="529" y="112"/>
                    <a:pt x="409" y="1"/>
                    <a:pt x="2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4"/>
            <p:cNvSpPr/>
            <p:nvPr/>
          </p:nvSpPr>
          <p:spPr>
            <a:xfrm>
              <a:off x="5415348" y="2316868"/>
              <a:ext cx="31272" cy="31272"/>
            </a:xfrm>
            <a:custGeom>
              <a:rect b="b" l="l" r="r" t="t"/>
              <a:pathLst>
                <a:path extrusionOk="0" h="530" w="530">
                  <a:moveTo>
                    <a:pt x="260" y="112"/>
                  </a:moveTo>
                  <a:cubicBezTo>
                    <a:pt x="344" y="112"/>
                    <a:pt x="409" y="177"/>
                    <a:pt x="409" y="260"/>
                  </a:cubicBezTo>
                  <a:cubicBezTo>
                    <a:pt x="409" y="344"/>
                    <a:pt x="344" y="409"/>
                    <a:pt x="260" y="409"/>
                  </a:cubicBezTo>
                  <a:cubicBezTo>
                    <a:pt x="177" y="409"/>
                    <a:pt x="112" y="344"/>
                    <a:pt x="112" y="260"/>
                  </a:cubicBezTo>
                  <a:cubicBezTo>
                    <a:pt x="112" y="177"/>
                    <a:pt x="177" y="112"/>
                    <a:pt x="260" y="112"/>
                  </a:cubicBezTo>
                  <a:close/>
                  <a:moveTo>
                    <a:pt x="260" y="1"/>
                  </a:moveTo>
                  <a:cubicBezTo>
                    <a:pt x="121" y="1"/>
                    <a:pt x="1" y="112"/>
                    <a:pt x="1" y="260"/>
                  </a:cubicBezTo>
                  <a:cubicBezTo>
                    <a:pt x="1" y="409"/>
                    <a:pt x="121" y="530"/>
                    <a:pt x="260" y="530"/>
                  </a:cubicBezTo>
                  <a:cubicBezTo>
                    <a:pt x="409" y="530"/>
                    <a:pt x="529" y="409"/>
                    <a:pt x="529" y="260"/>
                  </a:cubicBezTo>
                  <a:cubicBezTo>
                    <a:pt x="529" y="112"/>
                    <a:pt x="409" y="1"/>
                    <a:pt x="2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4"/>
            <p:cNvSpPr/>
            <p:nvPr/>
          </p:nvSpPr>
          <p:spPr>
            <a:xfrm>
              <a:off x="5458597" y="2489275"/>
              <a:ext cx="556165" cy="7198"/>
            </a:xfrm>
            <a:custGeom>
              <a:rect b="b" l="l" r="r" t="t"/>
              <a:pathLst>
                <a:path extrusionOk="0" h="122" w="9426">
                  <a:moveTo>
                    <a:pt x="65" y="1"/>
                  </a:moveTo>
                  <a:cubicBezTo>
                    <a:pt x="28" y="1"/>
                    <a:pt x="0" y="29"/>
                    <a:pt x="0" y="57"/>
                  </a:cubicBezTo>
                  <a:cubicBezTo>
                    <a:pt x="0" y="94"/>
                    <a:pt x="28" y="121"/>
                    <a:pt x="65" y="121"/>
                  </a:cubicBezTo>
                  <a:lnTo>
                    <a:pt x="9370" y="121"/>
                  </a:lnTo>
                  <a:cubicBezTo>
                    <a:pt x="9398" y="121"/>
                    <a:pt x="9426" y="94"/>
                    <a:pt x="9426" y="57"/>
                  </a:cubicBezTo>
                  <a:cubicBezTo>
                    <a:pt x="9426" y="29"/>
                    <a:pt x="9398" y="1"/>
                    <a:pt x="93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4"/>
            <p:cNvSpPr/>
            <p:nvPr/>
          </p:nvSpPr>
          <p:spPr>
            <a:xfrm>
              <a:off x="5458597" y="2588932"/>
              <a:ext cx="199844" cy="7139"/>
            </a:xfrm>
            <a:custGeom>
              <a:rect b="b" l="l" r="r" t="t"/>
              <a:pathLst>
                <a:path extrusionOk="0" h="121" w="3387">
                  <a:moveTo>
                    <a:pt x="65" y="0"/>
                  </a:moveTo>
                  <a:cubicBezTo>
                    <a:pt x="28" y="0"/>
                    <a:pt x="0" y="28"/>
                    <a:pt x="0" y="65"/>
                  </a:cubicBezTo>
                  <a:cubicBezTo>
                    <a:pt x="0" y="93"/>
                    <a:pt x="28" y="121"/>
                    <a:pt x="65" y="121"/>
                  </a:cubicBezTo>
                  <a:lnTo>
                    <a:pt x="3331" y="121"/>
                  </a:lnTo>
                  <a:cubicBezTo>
                    <a:pt x="3359" y="121"/>
                    <a:pt x="3386" y="93"/>
                    <a:pt x="3386" y="65"/>
                  </a:cubicBezTo>
                  <a:cubicBezTo>
                    <a:pt x="3386" y="28"/>
                    <a:pt x="3359" y="0"/>
                    <a:pt x="3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4"/>
            <p:cNvSpPr/>
            <p:nvPr/>
          </p:nvSpPr>
          <p:spPr>
            <a:xfrm>
              <a:off x="5731192" y="2588932"/>
              <a:ext cx="240851" cy="7139"/>
            </a:xfrm>
            <a:custGeom>
              <a:rect b="b" l="l" r="r" t="t"/>
              <a:pathLst>
                <a:path extrusionOk="0" h="121" w="4082">
                  <a:moveTo>
                    <a:pt x="56" y="0"/>
                  </a:moveTo>
                  <a:cubicBezTo>
                    <a:pt x="19" y="0"/>
                    <a:pt x="0" y="28"/>
                    <a:pt x="0" y="65"/>
                  </a:cubicBezTo>
                  <a:cubicBezTo>
                    <a:pt x="0" y="93"/>
                    <a:pt x="19" y="121"/>
                    <a:pt x="56" y="121"/>
                  </a:cubicBezTo>
                  <a:lnTo>
                    <a:pt x="4026" y="121"/>
                  </a:lnTo>
                  <a:cubicBezTo>
                    <a:pt x="4054" y="121"/>
                    <a:pt x="4082" y="93"/>
                    <a:pt x="4082" y="65"/>
                  </a:cubicBezTo>
                  <a:cubicBezTo>
                    <a:pt x="4082" y="28"/>
                    <a:pt x="4054" y="0"/>
                    <a:pt x="4026" y="0"/>
                  </a:cubicBezTo>
                  <a:close/>
                </a:path>
              </a:pathLst>
            </a:custGeom>
            <a:solidFill>
              <a:srgbClr val="7FD6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4"/>
            <p:cNvSpPr/>
            <p:nvPr/>
          </p:nvSpPr>
          <p:spPr>
            <a:xfrm>
              <a:off x="5458597" y="2892150"/>
              <a:ext cx="359094" cy="6608"/>
            </a:xfrm>
            <a:custGeom>
              <a:rect b="b" l="l" r="r" t="t"/>
              <a:pathLst>
                <a:path extrusionOk="0" h="112" w="6086">
                  <a:moveTo>
                    <a:pt x="56" y="0"/>
                  </a:moveTo>
                  <a:cubicBezTo>
                    <a:pt x="28" y="0"/>
                    <a:pt x="0" y="19"/>
                    <a:pt x="0" y="56"/>
                  </a:cubicBezTo>
                  <a:cubicBezTo>
                    <a:pt x="0" y="84"/>
                    <a:pt x="28" y="112"/>
                    <a:pt x="56" y="112"/>
                  </a:cubicBezTo>
                  <a:lnTo>
                    <a:pt x="6021" y="112"/>
                  </a:lnTo>
                  <a:cubicBezTo>
                    <a:pt x="6058" y="112"/>
                    <a:pt x="6086" y="84"/>
                    <a:pt x="6086" y="56"/>
                  </a:cubicBezTo>
                  <a:cubicBezTo>
                    <a:pt x="6086" y="19"/>
                    <a:pt x="6058" y="0"/>
                    <a:pt x="60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4"/>
            <p:cNvSpPr/>
            <p:nvPr/>
          </p:nvSpPr>
          <p:spPr>
            <a:xfrm>
              <a:off x="5458597" y="2694017"/>
              <a:ext cx="561121" cy="6608"/>
            </a:xfrm>
            <a:custGeom>
              <a:rect b="b" l="l" r="r" t="t"/>
              <a:pathLst>
                <a:path extrusionOk="0" h="112" w="9510">
                  <a:moveTo>
                    <a:pt x="65" y="0"/>
                  </a:moveTo>
                  <a:cubicBezTo>
                    <a:pt x="28" y="0"/>
                    <a:pt x="0" y="28"/>
                    <a:pt x="0" y="56"/>
                  </a:cubicBezTo>
                  <a:cubicBezTo>
                    <a:pt x="0" y="93"/>
                    <a:pt x="28" y="112"/>
                    <a:pt x="65" y="112"/>
                  </a:cubicBezTo>
                  <a:lnTo>
                    <a:pt x="9444" y="112"/>
                  </a:lnTo>
                  <a:cubicBezTo>
                    <a:pt x="9481" y="112"/>
                    <a:pt x="9509" y="93"/>
                    <a:pt x="9509" y="56"/>
                  </a:cubicBezTo>
                  <a:cubicBezTo>
                    <a:pt x="9509" y="28"/>
                    <a:pt x="9481" y="0"/>
                    <a:pt x="9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4"/>
            <p:cNvSpPr/>
            <p:nvPr/>
          </p:nvSpPr>
          <p:spPr>
            <a:xfrm>
              <a:off x="5458597" y="2793614"/>
              <a:ext cx="182320" cy="7198"/>
            </a:xfrm>
            <a:custGeom>
              <a:rect b="b" l="l" r="r" t="t"/>
              <a:pathLst>
                <a:path extrusionOk="0" h="122" w="3090">
                  <a:moveTo>
                    <a:pt x="56" y="1"/>
                  </a:moveTo>
                  <a:cubicBezTo>
                    <a:pt x="28" y="1"/>
                    <a:pt x="0" y="29"/>
                    <a:pt x="0" y="66"/>
                  </a:cubicBezTo>
                  <a:cubicBezTo>
                    <a:pt x="0" y="93"/>
                    <a:pt x="28" y="121"/>
                    <a:pt x="56" y="121"/>
                  </a:cubicBezTo>
                  <a:lnTo>
                    <a:pt x="3034" y="121"/>
                  </a:lnTo>
                  <a:cubicBezTo>
                    <a:pt x="3071" y="121"/>
                    <a:pt x="3090" y="93"/>
                    <a:pt x="3090" y="66"/>
                  </a:cubicBezTo>
                  <a:cubicBezTo>
                    <a:pt x="3090" y="29"/>
                    <a:pt x="3071" y="1"/>
                    <a:pt x="30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4"/>
            <p:cNvSpPr/>
            <p:nvPr/>
          </p:nvSpPr>
          <p:spPr>
            <a:xfrm>
              <a:off x="5688474" y="2793614"/>
              <a:ext cx="326288" cy="7198"/>
            </a:xfrm>
            <a:custGeom>
              <a:rect b="b" l="l" r="r" t="t"/>
              <a:pathLst>
                <a:path extrusionOk="0" h="122" w="5530">
                  <a:moveTo>
                    <a:pt x="56" y="1"/>
                  </a:moveTo>
                  <a:cubicBezTo>
                    <a:pt x="19" y="1"/>
                    <a:pt x="1" y="29"/>
                    <a:pt x="1" y="66"/>
                  </a:cubicBezTo>
                  <a:cubicBezTo>
                    <a:pt x="1" y="93"/>
                    <a:pt x="19" y="121"/>
                    <a:pt x="56" y="121"/>
                  </a:cubicBezTo>
                  <a:lnTo>
                    <a:pt x="5474" y="121"/>
                  </a:lnTo>
                  <a:cubicBezTo>
                    <a:pt x="5502" y="121"/>
                    <a:pt x="5530" y="93"/>
                    <a:pt x="5530" y="66"/>
                  </a:cubicBezTo>
                  <a:cubicBezTo>
                    <a:pt x="5530" y="29"/>
                    <a:pt x="5502" y="1"/>
                    <a:pt x="5474" y="1"/>
                  </a:cubicBezTo>
                  <a:close/>
                </a:path>
              </a:pathLst>
            </a:custGeom>
            <a:solidFill>
              <a:srgbClr val="7C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4"/>
            <p:cNvSpPr/>
            <p:nvPr/>
          </p:nvSpPr>
          <p:spPr>
            <a:xfrm>
              <a:off x="6337628" y="2408264"/>
              <a:ext cx="409483" cy="672224"/>
            </a:xfrm>
            <a:custGeom>
              <a:rect b="b" l="l" r="r" t="t"/>
              <a:pathLst>
                <a:path extrusionOk="0" h="11393" w="6940">
                  <a:moveTo>
                    <a:pt x="103" y="1"/>
                  </a:moveTo>
                  <a:cubicBezTo>
                    <a:pt x="47" y="1"/>
                    <a:pt x="1" y="47"/>
                    <a:pt x="1" y="103"/>
                  </a:cubicBezTo>
                  <a:lnTo>
                    <a:pt x="1" y="11291"/>
                  </a:lnTo>
                  <a:cubicBezTo>
                    <a:pt x="1" y="11346"/>
                    <a:pt x="47" y="11393"/>
                    <a:pt x="103" y="11393"/>
                  </a:cubicBezTo>
                  <a:lnTo>
                    <a:pt x="6847" y="11393"/>
                  </a:lnTo>
                  <a:cubicBezTo>
                    <a:pt x="6903" y="11393"/>
                    <a:pt x="6940" y="11346"/>
                    <a:pt x="6940" y="11291"/>
                  </a:cubicBezTo>
                  <a:lnTo>
                    <a:pt x="6940" y="103"/>
                  </a:lnTo>
                  <a:cubicBezTo>
                    <a:pt x="6940" y="47"/>
                    <a:pt x="6903" y="1"/>
                    <a:pt x="68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4"/>
            <p:cNvSpPr/>
            <p:nvPr/>
          </p:nvSpPr>
          <p:spPr>
            <a:xfrm>
              <a:off x="6334383" y="2405019"/>
              <a:ext cx="416563" cy="678773"/>
            </a:xfrm>
            <a:custGeom>
              <a:rect b="b" l="l" r="r" t="t"/>
              <a:pathLst>
                <a:path extrusionOk="0" h="11504" w="7060">
                  <a:moveTo>
                    <a:pt x="6902" y="121"/>
                  </a:moveTo>
                  <a:cubicBezTo>
                    <a:pt x="6921" y="121"/>
                    <a:pt x="6939" y="130"/>
                    <a:pt x="6939" y="158"/>
                  </a:cubicBezTo>
                  <a:lnTo>
                    <a:pt x="6939" y="11346"/>
                  </a:lnTo>
                  <a:cubicBezTo>
                    <a:pt x="6939" y="11373"/>
                    <a:pt x="6921" y="11392"/>
                    <a:pt x="6902" y="11392"/>
                  </a:cubicBezTo>
                  <a:lnTo>
                    <a:pt x="158" y="11392"/>
                  </a:lnTo>
                  <a:cubicBezTo>
                    <a:pt x="139" y="11392"/>
                    <a:pt x="121" y="11373"/>
                    <a:pt x="121" y="11346"/>
                  </a:cubicBezTo>
                  <a:lnTo>
                    <a:pt x="121" y="158"/>
                  </a:lnTo>
                  <a:cubicBezTo>
                    <a:pt x="121" y="130"/>
                    <a:pt x="139" y="121"/>
                    <a:pt x="158" y="121"/>
                  </a:cubicBezTo>
                  <a:close/>
                  <a:moveTo>
                    <a:pt x="158" y="0"/>
                  </a:moveTo>
                  <a:cubicBezTo>
                    <a:pt x="65" y="0"/>
                    <a:pt x="0" y="65"/>
                    <a:pt x="0" y="158"/>
                  </a:cubicBezTo>
                  <a:lnTo>
                    <a:pt x="0" y="11346"/>
                  </a:lnTo>
                  <a:cubicBezTo>
                    <a:pt x="0" y="11438"/>
                    <a:pt x="74" y="11503"/>
                    <a:pt x="158" y="11503"/>
                  </a:cubicBezTo>
                  <a:lnTo>
                    <a:pt x="6902" y="11503"/>
                  </a:lnTo>
                  <a:cubicBezTo>
                    <a:pt x="6985" y="11503"/>
                    <a:pt x="7060" y="11438"/>
                    <a:pt x="7060" y="11346"/>
                  </a:cubicBezTo>
                  <a:lnTo>
                    <a:pt x="7060" y="158"/>
                  </a:lnTo>
                  <a:cubicBezTo>
                    <a:pt x="7060" y="65"/>
                    <a:pt x="6985" y="0"/>
                    <a:pt x="6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4"/>
            <p:cNvSpPr/>
            <p:nvPr/>
          </p:nvSpPr>
          <p:spPr>
            <a:xfrm>
              <a:off x="6397280" y="2535829"/>
              <a:ext cx="135825" cy="7139"/>
            </a:xfrm>
            <a:custGeom>
              <a:rect b="b" l="l" r="r" t="t"/>
              <a:pathLst>
                <a:path extrusionOk="0" h="121" w="2302">
                  <a:moveTo>
                    <a:pt x="57" y="0"/>
                  </a:moveTo>
                  <a:cubicBezTo>
                    <a:pt x="20" y="0"/>
                    <a:pt x="1" y="28"/>
                    <a:pt x="1" y="65"/>
                  </a:cubicBezTo>
                  <a:cubicBezTo>
                    <a:pt x="1" y="93"/>
                    <a:pt x="20" y="121"/>
                    <a:pt x="57" y="121"/>
                  </a:cubicBezTo>
                  <a:lnTo>
                    <a:pt x="2246" y="121"/>
                  </a:lnTo>
                  <a:cubicBezTo>
                    <a:pt x="2274" y="121"/>
                    <a:pt x="2302" y="93"/>
                    <a:pt x="2302" y="65"/>
                  </a:cubicBezTo>
                  <a:cubicBezTo>
                    <a:pt x="2302" y="28"/>
                    <a:pt x="2274"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4"/>
            <p:cNvSpPr/>
            <p:nvPr/>
          </p:nvSpPr>
          <p:spPr>
            <a:xfrm>
              <a:off x="6558772" y="2535829"/>
              <a:ext cx="53162" cy="7139"/>
            </a:xfrm>
            <a:custGeom>
              <a:rect b="b" l="l" r="r" t="t"/>
              <a:pathLst>
                <a:path extrusionOk="0" h="121" w="901">
                  <a:moveTo>
                    <a:pt x="56" y="0"/>
                  </a:moveTo>
                  <a:cubicBezTo>
                    <a:pt x="19" y="0"/>
                    <a:pt x="1" y="28"/>
                    <a:pt x="1" y="65"/>
                  </a:cubicBezTo>
                  <a:cubicBezTo>
                    <a:pt x="1" y="93"/>
                    <a:pt x="19" y="121"/>
                    <a:pt x="56" y="121"/>
                  </a:cubicBezTo>
                  <a:lnTo>
                    <a:pt x="835" y="121"/>
                  </a:lnTo>
                  <a:cubicBezTo>
                    <a:pt x="873" y="121"/>
                    <a:pt x="900" y="93"/>
                    <a:pt x="900" y="65"/>
                  </a:cubicBezTo>
                  <a:cubicBezTo>
                    <a:pt x="900" y="28"/>
                    <a:pt x="873" y="0"/>
                    <a:pt x="8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4"/>
            <p:cNvSpPr/>
            <p:nvPr/>
          </p:nvSpPr>
          <p:spPr>
            <a:xfrm>
              <a:off x="6641967" y="2535829"/>
              <a:ext cx="48796" cy="7139"/>
            </a:xfrm>
            <a:custGeom>
              <a:rect b="b" l="l" r="r" t="t"/>
              <a:pathLst>
                <a:path extrusionOk="0" h="121" w="827">
                  <a:moveTo>
                    <a:pt x="56" y="0"/>
                  </a:moveTo>
                  <a:cubicBezTo>
                    <a:pt x="19" y="0"/>
                    <a:pt x="1" y="28"/>
                    <a:pt x="1" y="65"/>
                  </a:cubicBezTo>
                  <a:cubicBezTo>
                    <a:pt x="1" y="93"/>
                    <a:pt x="19" y="121"/>
                    <a:pt x="56" y="121"/>
                  </a:cubicBezTo>
                  <a:lnTo>
                    <a:pt x="771" y="121"/>
                  </a:lnTo>
                  <a:cubicBezTo>
                    <a:pt x="798" y="121"/>
                    <a:pt x="826" y="93"/>
                    <a:pt x="826" y="65"/>
                  </a:cubicBezTo>
                  <a:cubicBezTo>
                    <a:pt x="826" y="28"/>
                    <a:pt x="808" y="0"/>
                    <a:pt x="7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4"/>
            <p:cNvSpPr/>
            <p:nvPr/>
          </p:nvSpPr>
          <p:spPr>
            <a:xfrm>
              <a:off x="6554937" y="2625042"/>
              <a:ext cx="135825" cy="6608"/>
            </a:xfrm>
            <a:custGeom>
              <a:rect b="b" l="l" r="r" t="t"/>
              <a:pathLst>
                <a:path extrusionOk="0" h="112" w="2302">
                  <a:moveTo>
                    <a:pt x="56" y="0"/>
                  </a:moveTo>
                  <a:cubicBezTo>
                    <a:pt x="19" y="0"/>
                    <a:pt x="1" y="28"/>
                    <a:pt x="1" y="56"/>
                  </a:cubicBezTo>
                  <a:cubicBezTo>
                    <a:pt x="1" y="93"/>
                    <a:pt x="19" y="112"/>
                    <a:pt x="56" y="112"/>
                  </a:cubicBezTo>
                  <a:lnTo>
                    <a:pt x="2246" y="112"/>
                  </a:lnTo>
                  <a:cubicBezTo>
                    <a:pt x="2273" y="112"/>
                    <a:pt x="2301" y="93"/>
                    <a:pt x="2301" y="56"/>
                  </a:cubicBezTo>
                  <a:cubicBezTo>
                    <a:pt x="2301" y="28"/>
                    <a:pt x="2283"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4"/>
            <p:cNvSpPr/>
            <p:nvPr/>
          </p:nvSpPr>
          <p:spPr>
            <a:xfrm>
              <a:off x="6476108" y="2625042"/>
              <a:ext cx="53162" cy="6608"/>
            </a:xfrm>
            <a:custGeom>
              <a:rect b="b" l="l" r="r" t="t"/>
              <a:pathLst>
                <a:path extrusionOk="0" h="112" w="901">
                  <a:moveTo>
                    <a:pt x="56" y="0"/>
                  </a:moveTo>
                  <a:cubicBezTo>
                    <a:pt x="29" y="0"/>
                    <a:pt x="1" y="28"/>
                    <a:pt x="1" y="56"/>
                  </a:cubicBezTo>
                  <a:cubicBezTo>
                    <a:pt x="1" y="93"/>
                    <a:pt x="29" y="112"/>
                    <a:pt x="56" y="112"/>
                  </a:cubicBezTo>
                  <a:lnTo>
                    <a:pt x="845" y="112"/>
                  </a:lnTo>
                  <a:cubicBezTo>
                    <a:pt x="873" y="112"/>
                    <a:pt x="901" y="93"/>
                    <a:pt x="901" y="56"/>
                  </a:cubicBezTo>
                  <a:cubicBezTo>
                    <a:pt x="901" y="28"/>
                    <a:pt x="873" y="0"/>
                    <a:pt x="8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4"/>
            <p:cNvSpPr/>
            <p:nvPr/>
          </p:nvSpPr>
          <p:spPr>
            <a:xfrm>
              <a:off x="6397280" y="2625042"/>
              <a:ext cx="48796" cy="6608"/>
            </a:xfrm>
            <a:custGeom>
              <a:rect b="b" l="l" r="r" t="t"/>
              <a:pathLst>
                <a:path extrusionOk="0" h="112" w="827">
                  <a:moveTo>
                    <a:pt x="57" y="0"/>
                  </a:moveTo>
                  <a:cubicBezTo>
                    <a:pt x="20" y="0"/>
                    <a:pt x="1" y="28"/>
                    <a:pt x="1" y="56"/>
                  </a:cubicBezTo>
                  <a:cubicBezTo>
                    <a:pt x="1" y="93"/>
                    <a:pt x="20" y="112"/>
                    <a:pt x="57" y="112"/>
                  </a:cubicBezTo>
                  <a:lnTo>
                    <a:pt x="771" y="112"/>
                  </a:lnTo>
                  <a:cubicBezTo>
                    <a:pt x="808" y="112"/>
                    <a:pt x="827" y="93"/>
                    <a:pt x="827" y="56"/>
                  </a:cubicBezTo>
                  <a:cubicBezTo>
                    <a:pt x="827" y="28"/>
                    <a:pt x="808" y="0"/>
                    <a:pt x="7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4"/>
            <p:cNvSpPr/>
            <p:nvPr/>
          </p:nvSpPr>
          <p:spPr>
            <a:xfrm>
              <a:off x="6397280" y="2580140"/>
              <a:ext cx="73459" cy="6667"/>
            </a:xfrm>
            <a:custGeom>
              <a:rect b="b" l="l" r="r" t="t"/>
              <a:pathLst>
                <a:path extrusionOk="0" h="113" w="1245">
                  <a:moveTo>
                    <a:pt x="57" y="1"/>
                  </a:moveTo>
                  <a:cubicBezTo>
                    <a:pt x="20" y="1"/>
                    <a:pt x="1" y="29"/>
                    <a:pt x="1" y="56"/>
                  </a:cubicBezTo>
                  <a:cubicBezTo>
                    <a:pt x="1" y="94"/>
                    <a:pt x="20" y="112"/>
                    <a:pt x="57" y="112"/>
                  </a:cubicBezTo>
                  <a:lnTo>
                    <a:pt x="1179" y="112"/>
                  </a:lnTo>
                  <a:cubicBezTo>
                    <a:pt x="1216" y="112"/>
                    <a:pt x="1244" y="94"/>
                    <a:pt x="1244" y="56"/>
                  </a:cubicBezTo>
                  <a:cubicBezTo>
                    <a:pt x="1244" y="29"/>
                    <a:pt x="1216" y="1"/>
                    <a:pt x="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4"/>
            <p:cNvSpPr/>
            <p:nvPr/>
          </p:nvSpPr>
          <p:spPr>
            <a:xfrm>
              <a:off x="6491980" y="2580140"/>
              <a:ext cx="119954" cy="6667"/>
            </a:xfrm>
            <a:custGeom>
              <a:rect b="b" l="l" r="r" t="t"/>
              <a:pathLst>
                <a:path extrusionOk="0" h="113" w="2033">
                  <a:moveTo>
                    <a:pt x="56" y="1"/>
                  </a:moveTo>
                  <a:cubicBezTo>
                    <a:pt x="29" y="1"/>
                    <a:pt x="1" y="29"/>
                    <a:pt x="1" y="56"/>
                  </a:cubicBezTo>
                  <a:cubicBezTo>
                    <a:pt x="1" y="94"/>
                    <a:pt x="29" y="112"/>
                    <a:pt x="56" y="112"/>
                  </a:cubicBezTo>
                  <a:lnTo>
                    <a:pt x="1967" y="112"/>
                  </a:lnTo>
                  <a:cubicBezTo>
                    <a:pt x="2005" y="112"/>
                    <a:pt x="2032" y="94"/>
                    <a:pt x="2032" y="56"/>
                  </a:cubicBezTo>
                  <a:cubicBezTo>
                    <a:pt x="2032" y="29"/>
                    <a:pt x="2005" y="1"/>
                    <a:pt x="19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4"/>
            <p:cNvSpPr/>
            <p:nvPr/>
          </p:nvSpPr>
          <p:spPr>
            <a:xfrm>
              <a:off x="6641967" y="2580140"/>
              <a:ext cx="48796" cy="6667"/>
            </a:xfrm>
            <a:custGeom>
              <a:rect b="b" l="l" r="r" t="t"/>
              <a:pathLst>
                <a:path extrusionOk="0" h="113" w="827">
                  <a:moveTo>
                    <a:pt x="56" y="1"/>
                  </a:moveTo>
                  <a:cubicBezTo>
                    <a:pt x="19" y="1"/>
                    <a:pt x="1" y="29"/>
                    <a:pt x="1" y="56"/>
                  </a:cubicBezTo>
                  <a:cubicBezTo>
                    <a:pt x="1" y="94"/>
                    <a:pt x="19" y="112"/>
                    <a:pt x="56" y="112"/>
                  </a:cubicBezTo>
                  <a:lnTo>
                    <a:pt x="771" y="112"/>
                  </a:lnTo>
                  <a:cubicBezTo>
                    <a:pt x="798" y="112"/>
                    <a:pt x="826" y="94"/>
                    <a:pt x="826" y="56"/>
                  </a:cubicBezTo>
                  <a:cubicBezTo>
                    <a:pt x="826" y="29"/>
                    <a:pt x="808" y="1"/>
                    <a:pt x="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4"/>
            <p:cNvSpPr/>
            <p:nvPr/>
          </p:nvSpPr>
          <p:spPr>
            <a:xfrm>
              <a:off x="6397280" y="2664456"/>
              <a:ext cx="135825" cy="7198"/>
            </a:xfrm>
            <a:custGeom>
              <a:rect b="b" l="l" r="r" t="t"/>
              <a:pathLst>
                <a:path extrusionOk="0" h="122" w="2302">
                  <a:moveTo>
                    <a:pt x="57" y="0"/>
                  </a:moveTo>
                  <a:cubicBezTo>
                    <a:pt x="20" y="0"/>
                    <a:pt x="1" y="28"/>
                    <a:pt x="1" y="56"/>
                  </a:cubicBezTo>
                  <a:cubicBezTo>
                    <a:pt x="1" y="93"/>
                    <a:pt x="20" y="121"/>
                    <a:pt x="57" y="121"/>
                  </a:cubicBezTo>
                  <a:lnTo>
                    <a:pt x="2246" y="121"/>
                  </a:lnTo>
                  <a:cubicBezTo>
                    <a:pt x="2274" y="121"/>
                    <a:pt x="2302" y="93"/>
                    <a:pt x="2302" y="56"/>
                  </a:cubicBezTo>
                  <a:cubicBezTo>
                    <a:pt x="2302" y="28"/>
                    <a:pt x="2274"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4"/>
            <p:cNvSpPr/>
            <p:nvPr/>
          </p:nvSpPr>
          <p:spPr>
            <a:xfrm>
              <a:off x="6558772" y="2664456"/>
              <a:ext cx="53162" cy="7198"/>
            </a:xfrm>
            <a:custGeom>
              <a:rect b="b" l="l" r="r" t="t"/>
              <a:pathLst>
                <a:path extrusionOk="0" h="122" w="901">
                  <a:moveTo>
                    <a:pt x="56" y="0"/>
                  </a:moveTo>
                  <a:cubicBezTo>
                    <a:pt x="19" y="0"/>
                    <a:pt x="1" y="28"/>
                    <a:pt x="1" y="56"/>
                  </a:cubicBezTo>
                  <a:cubicBezTo>
                    <a:pt x="1" y="93"/>
                    <a:pt x="19" y="121"/>
                    <a:pt x="56" y="121"/>
                  </a:cubicBezTo>
                  <a:lnTo>
                    <a:pt x="835" y="121"/>
                  </a:lnTo>
                  <a:cubicBezTo>
                    <a:pt x="873" y="121"/>
                    <a:pt x="900" y="93"/>
                    <a:pt x="900" y="56"/>
                  </a:cubicBezTo>
                  <a:cubicBezTo>
                    <a:pt x="900" y="28"/>
                    <a:pt x="873" y="0"/>
                    <a:pt x="8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4"/>
            <p:cNvSpPr/>
            <p:nvPr/>
          </p:nvSpPr>
          <p:spPr>
            <a:xfrm>
              <a:off x="6397280" y="2806772"/>
              <a:ext cx="135825" cy="7139"/>
            </a:xfrm>
            <a:custGeom>
              <a:rect b="b" l="l" r="r" t="t"/>
              <a:pathLst>
                <a:path extrusionOk="0" h="121" w="2302">
                  <a:moveTo>
                    <a:pt x="57" y="0"/>
                  </a:moveTo>
                  <a:cubicBezTo>
                    <a:pt x="20" y="0"/>
                    <a:pt x="1" y="28"/>
                    <a:pt x="1" y="65"/>
                  </a:cubicBezTo>
                  <a:cubicBezTo>
                    <a:pt x="1" y="93"/>
                    <a:pt x="20" y="121"/>
                    <a:pt x="57" y="121"/>
                  </a:cubicBezTo>
                  <a:lnTo>
                    <a:pt x="2246" y="121"/>
                  </a:lnTo>
                  <a:cubicBezTo>
                    <a:pt x="2274" y="121"/>
                    <a:pt x="2302" y="93"/>
                    <a:pt x="2302" y="65"/>
                  </a:cubicBezTo>
                  <a:cubicBezTo>
                    <a:pt x="2302" y="28"/>
                    <a:pt x="2274" y="0"/>
                    <a:pt x="22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4"/>
            <p:cNvSpPr/>
            <p:nvPr/>
          </p:nvSpPr>
          <p:spPr>
            <a:xfrm>
              <a:off x="6558772" y="2806772"/>
              <a:ext cx="53162" cy="7139"/>
            </a:xfrm>
            <a:custGeom>
              <a:rect b="b" l="l" r="r" t="t"/>
              <a:pathLst>
                <a:path extrusionOk="0" h="121" w="901">
                  <a:moveTo>
                    <a:pt x="56" y="0"/>
                  </a:moveTo>
                  <a:cubicBezTo>
                    <a:pt x="19" y="0"/>
                    <a:pt x="1" y="28"/>
                    <a:pt x="1" y="65"/>
                  </a:cubicBezTo>
                  <a:cubicBezTo>
                    <a:pt x="1" y="93"/>
                    <a:pt x="19" y="121"/>
                    <a:pt x="56" y="121"/>
                  </a:cubicBezTo>
                  <a:lnTo>
                    <a:pt x="835" y="121"/>
                  </a:lnTo>
                  <a:cubicBezTo>
                    <a:pt x="873" y="121"/>
                    <a:pt x="900" y="93"/>
                    <a:pt x="900" y="65"/>
                  </a:cubicBezTo>
                  <a:cubicBezTo>
                    <a:pt x="900" y="28"/>
                    <a:pt x="873" y="0"/>
                    <a:pt x="8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4"/>
            <p:cNvSpPr/>
            <p:nvPr/>
          </p:nvSpPr>
          <p:spPr>
            <a:xfrm>
              <a:off x="6641967" y="2664456"/>
              <a:ext cx="48796" cy="7198"/>
            </a:xfrm>
            <a:custGeom>
              <a:rect b="b" l="l" r="r" t="t"/>
              <a:pathLst>
                <a:path extrusionOk="0" h="122" w="827">
                  <a:moveTo>
                    <a:pt x="56" y="0"/>
                  </a:moveTo>
                  <a:cubicBezTo>
                    <a:pt x="19" y="0"/>
                    <a:pt x="1" y="28"/>
                    <a:pt x="1" y="56"/>
                  </a:cubicBezTo>
                  <a:cubicBezTo>
                    <a:pt x="1" y="93"/>
                    <a:pt x="19" y="121"/>
                    <a:pt x="56" y="121"/>
                  </a:cubicBezTo>
                  <a:lnTo>
                    <a:pt x="771" y="121"/>
                  </a:lnTo>
                  <a:cubicBezTo>
                    <a:pt x="798" y="121"/>
                    <a:pt x="826" y="93"/>
                    <a:pt x="826" y="56"/>
                  </a:cubicBezTo>
                  <a:cubicBezTo>
                    <a:pt x="826" y="28"/>
                    <a:pt x="808" y="0"/>
                    <a:pt x="7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4"/>
            <p:cNvSpPr/>
            <p:nvPr/>
          </p:nvSpPr>
          <p:spPr>
            <a:xfrm>
              <a:off x="6554937" y="2753669"/>
              <a:ext cx="135825" cy="6608"/>
            </a:xfrm>
            <a:custGeom>
              <a:rect b="b" l="l" r="r" t="t"/>
              <a:pathLst>
                <a:path extrusionOk="0" h="112" w="2302">
                  <a:moveTo>
                    <a:pt x="56" y="1"/>
                  </a:moveTo>
                  <a:cubicBezTo>
                    <a:pt x="19" y="1"/>
                    <a:pt x="1" y="19"/>
                    <a:pt x="1" y="56"/>
                  </a:cubicBezTo>
                  <a:cubicBezTo>
                    <a:pt x="1" y="84"/>
                    <a:pt x="19" y="112"/>
                    <a:pt x="56" y="112"/>
                  </a:cubicBezTo>
                  <a:lnTo>
                    <a:pt x="2246" y="112"/>
                  </a:lnTo>
                  <a:cubicBezTo>
                    <a:pt x="2273" y="112"/>
                    <a:pt x="2301" y="84"/>
                    <a:pt x="2301" y="56"/>
                  </a:cubicBezTo>
                  <a:cubicBezTo>
                    <a:pt x="2301" y="19"/>
                    <a:pt x="2283" y="1"/>
                    <a:pt x="22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4"/>
            <p:cNvSpPr/>
            <p:nvPr/>
          </p:nvSpPr>
          <p:spPr>
            <a:xfrm>
              <a:off x="6476108" y="2753669"/>
              <a:ext cx="53162" cy="6608"/>
            </a:xfrm>
            <a:custGeom>
              <a:rect b="b" l="l" r="r" t="t"/>
              <a:pathLst>
                <a:path extrusionOk="0" h="112" w="901">
                  <a:moveTo>
                    <a:pt x="56" y="1"/>
                  </a:moveTo>
                  <a:cubicBezTo>
                    <a:pt x="29" y="1"/>
                    <a:pt x="1" y="19"/>
                    <a:pt x="1" y="56"/>
                  </a:cubicBezTo>
                  <a:cubicBezTo>
                    <a:pt x="1" y="84"/>
                    <a:pt x="29" y="112"/>
                    <a:pt x="56" y="112"/>
                  </a:cubicBezTo>
                  <a:lnTo>
                    <a:pt x="845" y="112"/>
                  </a:lnTo>
                  <a:cubicBezTo>
                    <a:pt x="873" y="112"/>
                    <a:pt x="901" y="84"/>
                    <a:pt x="901" y="56"/>
                  </a:cubicBezTo>
                  <a:cubicBezTo>
                    <a:pt x="901" y="19"/>
                    <a:pt x="873" y="1"/>
                    <a:pt x="8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4"/>
            <p:cNvSpPr/>
            <p:nvPr/>
          </p:nvSpPr>
          <p:spPr>
            <a:xfrm>
              <a:off x="6397280" y="2753669"/>
              <a:ext cx="48796" cy="6608"/>
            </a:xfrm>
            <a:custGeom>
              <a:rect b="b" l="l" r="r" t="t"/>
              <a:pathLst>
                <a:path extrusionOk="0" h="112" w="827">
                  <a:moveTo>
                    <a:pt x="57" y="1"/>
                  </a:moveTo>
                  <a:cubicBezTo>
                    <a:pt x="20" y="1"/>
                    <a:pt x="1" y="19"/>
                    <a:pt x="1" y="56"/>
                  </a:cubicBezTo>
                  <a:cubicBezTo>
                    <a:pt x="1" y="84"/>
                    <a:pt x="20" y="112"/>
                    <a:pt x="57" y="112"/>
                  </a:cubicBezTo>
                  <a:lnTo>
                    <a:pt x="771" y="112"/>
                  </a:lnTo>
                  <a:cubicBezTo>
                    <a:pt x="808" y="112"/>
                    <a:pt x="827" y="84"/>
                    <a:pt x="827" y="56"/>
                  </a:cubicBezTo>
                  <a:cubicBezTo>
                    <a:pt x="827" y="19"/>
                    <a:pt x="808" y="1"/>
                    <a:pt x="7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4"/>
            <p:cNvSpPr/>
            <p:nvPr/>
          </p:nvSpPr>
          <p:spPr>
            <a:xfrm>
              <a:off x="6476108" y="2854919"/>
              <a:ext cx="53162" cy="7198"/>
            </a:xfrm>
            <a:custGeom>
              <a:rect b="b" l="l" r="r" t="t"/>
              <a:pathLst>
                <a:path extrusionOk="0" h="122" w="901">
                  <a:moveTo>
                    <a:pt x="56" y="1"/>
                  </a:moveTo>
                  <a:cubicBezTo>
                    <a:pt x="29" y="1"/>
                    <a:pt x="1" y="29"/>
                    <a:pt x="1" y="66"/>
                  </a:cubicBezTo>
                  <a:cubicBezTo>
                    <a:pt x="1" y="93"/>
                    <a:pt x="29" y="121"/>
                    <a:pt x="56" y="121"/>
                  </a:cubicBezTo>
                  <a:lnTo>
                    <a:pt x="845" y="121"/>
                  </a:lnTo>
                  <a:cubicBezTo>
                    <a:pt x="873" y="121"/>
                    <a:pt x="901" y="93"/>
                    <a:pt x="901" y="66"/>
                  </a:cubicBezTo>
                  <a:cubicBezTo>
                    <a:pt x="901" y="29"/>
                    <a:pt x="873"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4"/>
            <p:cNvSpPr/>
            <p:nvPr/>
          </p:nvSpPr>
          <p:spPr>
            <a:xfrm>
              <a:off x="6397280" y="2854919"/>
              <a:ext cx="48796" cy="7198"/>
            </a:xfrm>
            <a:custGeom>
              <a:rect b="b" l="l" r="r" t="t"/>
              <a:pathLst>
                <a:path extrusionOk="0" h="122" w="827">
                  <a:moveTo>
                    <a:pt x="57" y="1"/>
                  </a:moveTo>
                  <a:cubicBezTo>
                    <a:pt x="20" y="1"/>
                    <a:pt x="1" y="29"/>
                    <a:pt x="1" y="66"/>
                  </a:cubicBezTo>
                  <a:cubicBezTo>
                    <a:pt x="1" y="93"/>
                    <a:pt x="20" y="121"/>
                    <a:pt x="57" y="121"/>
                  </a:cubicBezTo>
                  <a:lnTo>
                    <a:pt x="771" y="121"/>
                  </a:lnTo>
                  <a:cubicBezTo>
                    <a:pt x="808" y="121"/>
                    <a:pt x="827" y="93"/>
                    <a:pt x="827" y="66"/>
                  </a:cubicBezTo>
                  <a:cubicBezTo>
                    <a:pt x="827" y="29"/>
                    <a:pt x="808" y="1"/>
                    <a:pt x="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4"/>
            <p:cNvSpPr/>
            <p:nvPr/>
          </p:nvSpPr>
          <p:spPr>
            <a:xfrm>
              <a:off x="6397280" y="2708236"/>
              <a:ext cx="73459" cy="7198"/>
            </a:xfrm>
            <a:custGeom>
              <a:rect b="b" l="l" r="r" t="t"/>
              <a:pathLst>
                <a:path extrusionOk="0" h="122" w="1245">
                  <a:moveTo>
                    <a:pt x="57" y="1"/>
                  </a:moveTo>
                  <a:cubicBezTo>
                    <a:pt x="20" y="1"/>
                    <a:pt x="1" y="28"/>
                    <a:pt x="1" y="65"/>
                  </a:cubicBezTo>
                  <a:cubicBezTo>
                    <a:pt x="1" y="93"/>
                    <a:pt x="20" y="121"/>
                    <a:pt x="57" y="121"/>
                  </a:cubicBezTo>
                  <a:lnTo>
                    <a:pt x="1179" y="121"/>
                  </a:lnTo>
                  <a:cubicBezTo>
                    <a:pt x="1216" y="121"/>
                    <a:pt x="1244" y="93"/>
                    <a:pt x="1244" y="65"/>
                  </a:cubicBezTo>
                  <a:cubicBezTo>
                    <a:pt x="1244" y="28"/>
                    <a:pt x="1216" y="1"/>
                    <a:pt x="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4"/>
            <p:cNvSpPr/>
            <p:nvPr/>
          </p:nvSpPr>
          <p:spPr>
            <a:xfrm>
              <a:off x="6491980" y="2708236"/>
              <a:ext cx="119954" cy="7198"/>
            </a:xfrm>
            <a:custGeom>
              <a:rect b="b" l="l" r="r" t="t"/>
              <a:pathLst>
                <a:path extrusionOk="0" h="122" w="2033">
                  <a:moveTo>
                    <a:pt x="56" y="1"/>
                  </a:moveTo>
                  <a:cubicBezTo>
                    <a:pt x="29" y="1"/>
                    <a:pt x="1" y="28"/>
                    <a:pt x="1" y="65"/>
                  </a:cubicBezTo>
                  <a:cubicBezTo>
                    <a:pt x="1" y="93"/>
                    <a:pt x="29" y="121"/>
                    <a:pt x="56" y="121"/>
                  </a:cubicBezTo>
                  <a:lnTo>
                    <a:pt x="1967" y="121"/>
                  </a:lnTo>
                  <a:cubicBezTo>
                    <a:pt x="2005" y="121"/>
                    <a:pt x="2032" y="93"/>
                    <a:pt x="2032" y="65"/>
                  </a:cubicBezTo>
                  <a:cubicBezTo>
                    <a:pt x="2032" y="28"/>
                    <a:pt x="2005" y="1"/>
                    <a:pt x="19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4"/>
            <p:cNvSpPr/>
            <p:nvPr/>
          </p:nvSpPr>
          <p:spPr>
            <a:xfrm>
              <a:off x="6641967" y="2708236"/>
              <a:ext cx="48796" cy="7198"/>
            </a:xfrm>
            <a:custGeom>
              <a:rect b="b" l="l" r="r" t="t"/>
              <a:pathLst>
                <a:path extrusionOk="0" h="122" w="827">
                  <a:moveTo>
                    <a:pt x="56" y="1"/>
                  </a:moveTo>
                  <a:cubicBezTo>
                    <a:pt x="19" y="1"/>
                    <a:pt x="1" y="28"/>
                    <a:pt x="1" y="65"/>
                  </a:cubicBezTo>
                  <a:cubicBezTo>
                    <a:pt x="1" y="93"/>
                    <a:pt x="19" y="121"/>
                    <a:pt x="56" y="121"/>
                  </a:cubicBezTo>
                  <a:lnTo>
                    <a:pt x="771" y="121"/>
                  </a:lnTo>
                  <a:cubicBezTo>
                    <a:pt x="798" y="121"/>
                    <a:pt x="826" y="93"/>
                    <a:pt x="826" y="65"/>
                  </a:cubicBezTo>
                  <a:cubicBezTo>
                    <a:pt x="826" y="28"/>
                    <a:pt x="808" y="1"/>
                    <a:pt x="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4"/>
            <p:cNvSpPr/>
            <p:nvPr/>
          </p:nvSpPr>
          <p:spPr>
            <a:xfrm>
              <a:off x="6396218" y="2902534"/>
              <a:ext cx="119895" cy="6667"/>
            </a:xfrm>
            <a:custGeom>
              <a:rect b="b" l="l" r="r" t="t"/>
              <a:pathLst>
                <a:path extrusionOk="0" h="113" w="2032">
                  <a:moveTo>
                    <a:pt x="56" y="1"/>
                  </a:moveTo>
                  <a:cubicBezTo>
                    <a:pt x="28" y="1"/>
                    <a:pt x="0" y="29"/>
                    <a:pt x="0" y="56"/>
                  </a:cubicBezTo>
                  <a:cubicBezTo>
                    <a:pt x="0" y="94"/>
                    <a:pt x="28" y="112"/>
                    <a:pt x="56" y="112"/>
                  </a:cubicBezTo>
                  <a:lnTo>
                    <a:pt x="1967" y="112"/>
                  </a:lnTo>
                  <a:cubicBezTo>
                    <a:pt x="2004" y="112"/>
                    <a:pt x="2032" y="94"/>
                    <a:pt x="2032" y="56"/>
                  </a:cubicBezTo>
                  <a:cubicBezTo>
                    <a:pt x="2032" y="29"/>
                    <a:pt x="2004" y="1"/>
                    <a:pt x="19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4"/>
            <p:cNvSpPr/>
            <p:nvPr/>
          </p:nvSpPr>
          <p:spPr>
            <a:xfrm>
              <a:off x="6396218" y="2946905"/>
              <a:ext cx="49327" cy="6608"/>
            </a:xfrm>
            <a:custGeom>
              <a:rect b="b" l="l" r="r" t="t"/>
              <a:pathLst>
                <a:path extrusionOk="0" h="112" w="836">
                  <a:moveTo>
                    <a:pt x="65" y="0"/>
                  </a:moveTo>
                  <a:cubicBezTo>
                    <a:pt x="28" y="0"/>
                    <a:pt x="0" y="19"/>
                    <a:pt x="0" y="56"/>
                  </a:cubicBezTo>
                  <a:cubicBezTo>
                    <a:pt x="0" y="84"/>
                    <a:pt x="28" y="111"/>
                    <a:pt x="65" y="111"/>
                  </a:cubicBezTo>
                  <a:lnTo>
                    <a:pt x="780" y="111"/>
                  </a:lnTo>
                  <a:cubicBezTo>
                    <a:pt x="807" y="111"/>
                    <a:pt x="835" y="84"/>
                    <a:pt x="835" y="56"/>
                  </a:cubicBezTo>
                  <a:cubicBezTo>
                    <a:pt x="835" y="19"/>
                    <a:pt x="807" y="0"/>
                    <a:pt x="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4"/>
            <p:cNvSpPr/>
            <p:nvPr/>
          </p:nvSpPr>
          <p:spPr>
            <a:xfrm>
              <a:off x="5656730" y="2411037"/>
              <a:ext cx="707803" cy="605963"/>
            </a:xfrm>
            <a:custGeom>
              <a:rect b="b" l="l" r="r" t="t"/>
              <a:pathLst>
                <a:path extrusionOk="0" h="10270" w="11996">
                  <a:moveTo>
                    <a:pt x="566" y="0"/>
                  </a:moveTo>
                  <a:cubicBezTo>
                    <a:pt x="251" y="0"/>
                    <a:pt x="1" y="260"/>
                    <a:pt x="1" y="566"/>
                  </a:cubicBezTo>
                  <a:lnTo>
                    <a:pt x="1" y="9704"/>
                  </a:lnTo>
                  <a:cubicBezTo>
                    <a:pt x="1" y="10010"/>
                    <a:pt x="251" y="10270"/>
                    <a:pt x="566" y="10270"/>
                  </a:cubicBezTo>
                  <a:lnTo>
                    <a:pt x="11429" y="10270"/>
                  </a:lnTo>
                  <a:cubicBezTo>
                    <a:pt x="11745" y="10270"/>
                    <a:pt x="11995" y="10019"/>
                    <a:pt x="11995" y="9704"/>
                  </a:cubicBezTo>
                  <a:lnTo>
                    <a:pt x="11995" y="566"/>
                  </a:lnTo>
                  <a:cubicBezTo>
                    <a:pt x="11995" y="260"/>
                    <a:pt x="11745" y="0"/>
                    <a:pt x="1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4"/>
            <p:cNvSpPr/>
            <p:nvPr/>
          </p:nvSpPr>
          <p:spPr>
            <a:xfrm>
              <a:off x="5695023" y="2385312"/>
              <a:ext cx="707272" cy="605432"/>
            </a:xfrm>
            <a:custGeom>
              <a:rect b="b" l="l" r="r" t="t"/>
              <a:pathLst>
                <a:path extrusionOk="0" h="10261" w="11987">
                  <a:moveTo>
                    <a:pt x="567" y="0"/>
                  </a:moveTo>
                  <a:cubicBezTo>
                    <a:pt x="251" y="0"/>
                    <a:pt x="1" y="251"/>
                    <a:pt x="1" y="566"/>
                  </a:cubicBezTo>
                  <a:lnTo>
                    <a:pt x="1" y="9694"/>
                  </a:lnTo>
                  <a:cubicBezTo>
                    <a:pt x="1" y="10010"/>
                    <a:pt x="251" y="10260"/>
                    <a:pt x="567" y="10260"/>
                  </a:cubicBezTo>
                  <a:lnTo>
                    <a:pt x="11430" y="10260"/>
                  </a:lnTo>
                  <a:cubicBezTo>
                    <a:pt x="11736" y="10260"/>
                    <a:pt x="11986" y="10010"/>
                    <a:pt x="11986" y="9694"/>
                  </a:cubicBezTo>
                  <a:lnTo>
                    <a:pt x="11986" y="566"/>
                  </a:lnTo>
                  <a:cubicBezTo>
                    <a:pt x="11986" y="251"/>
                    <a:pt x="11736" y="0"/>
                    <a:pt x="114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4"/>
            <p:cNvSpPr/>
            <p:nvPr/>
          </p:nvSpPr>
          <p:spPr>
            <a:xfrm>
              <a:off x="5691778" y="2382007"/>
              <a:ext cx="714352" cy="611982"/>
            </a:xfrm>
            <a:custGeom>
              <a:rect b="b" l="l" r="r" t="t"/>
              <a:pathLst>
                <a:path extrusionOk="0" h="10372" w="12107">
                  <a:moveTo>
                    <a:pt x="11485" y="112"/>
                  </a:moveTo>
                  <a:cubicBezTo>
                    <a:pt x="11763" y="112"/>
                    <a:pt x="11986" y="344"/>
                    <a:pt x="11986" y="622"/>
                  </a:cubicBezTo>
                  <a:lnTo>
                    <a:pt x="11986" y="9750"/>
                  </a:lnTo>
                  <a:cubicBezTo>
                    <a:pt x="11986" y="10029"/>
                    <a:pt x="11763" y="10261"/>
                    <a:pt x="11485" y="10261"/>
                  </a:cubicBezTo>
                  <a:lnTo>
                    <a:pt x="622" y="10261"/>
                  </a:lnTo>
                  <a:cubicBezTo>
                    <a:pt x="344" y="10261"/>
                    <a:pt x="112" y="10029"/>
                    <a:pt x="112" y="9750"/>
                  </a:cubicBezTo>
                  <a:lnTo>
                    <a:pt x="112" y="622"/>
                  </a:lnTo>
                  <a:cubicBezTo>
                    <a:pt x="112" y="344"/>
                    <a:pt x="344" y="112"/>
                    <a:pt x="622" y="112"/>
                  </a:cubicBezTo>
                  <a:close/>
                  <a:moveTo>
                    <a:pt x="622" y="1"/>
                  </a:moveTo>
                  <a:cubicBezTo>
                    <a:pt x="279" y="1"/>
                    <a:pt x="0" y="279"/>
                    <a:pt x="0" y="622"/>
                  </a:cubicBezTo>
                  <a:lnTo>
                    <a:pt x="0" y="9750"/>
                  </a:lnTo>
                  <a:cubicBezTo>
                    <a:pt x="0" y="10094"/>
                    <a:pt x="279" y="10372"/>
                    <a:pt x="622" y="10372"/>
                  </a:cubicBezTo>
                  <a:lnTo>
                    <a:pt x="11485" y="10372"/>
                  </a:lnTo>
                  <a:cubicBezTo>
                    <a:pt x="11828" y="10372"/>
                    <a:pt x="12106" y="10094"/>
                    <a:pt x="12106" y="9750"/>
                  </a:cubicBezTo>
                  <a:lnTo>
                    <a:pt x="12106" y="622"/>
                  </a:lnTo>
                  <a:cubicBezTo>
                    <a:pt x="12106" y="279"/>
                    <a:pt x="11828" y="1"/>
                    <a:pt x="11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4"/>
            <p:cNvSpPr/>
            <p:nvPr/>
          </p:nvSpPr>
          <p:spPr>
            <a:xfrm>
              <a:off x="5647408" y="1634318"/>
              <a:ext cx="784979" cy="105144"/>
            </a:xfrm>
            <a:custGeom>
              <a:rect b="b" l="l" r="r" t="t"/>
              <a:pathLst>
                <a:path extrusionOk="0" h="1782" w="13304">
                  <a:moveTo>
                    <a:pt x="845" y="1"/>
                  </a:moveTo>
                  <a:cubicBezTo>
                    <a:pt x="381" y="1"/>
                    <a:pt x="1" y="372"/>
                    <a:pt x="1" y="836"/>
                  </a:cubicBezTo>
                  <a:lnTo>
                    <a:pt x="1" y="938"/>
                  </a:lnTo>
                  <a:cubicBezTo>
                    <a:pt x="1" y="1402"/>
                    <a:pt x="381" y="1782"/>
                    <a:pt x="845" y="1782"/>
                  </a:cubicBezTo>
                  <a:lnTo>
                    <a:pt x="12469" y="1782"/>
                  </a:lnTo>
                  <a:cubicBezTo>
                    <a:pt x="12933" y="1782"/>
                    <a:pt x="13304" y="1402"/>
                    <a:pt x="13304" y="938"/>
                  </a:cubicBezTo>
                  <a:lnTo>
                    <a:pt x="13304" y="836"/>
                  </a:lnTo>
                  <a:cubicBezTo>
                    <a:pt x="13304" y="372"/>
                    <a:pt x="12933" y="1"/>
                    <a:pt x="12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4"/>
            <p:cNvSpPr/>
            <p:nvPr/>
          </p:nvSpPr>
          <p:spPr>
            <a:xfrm>
              <a:off x="5644163" y="1630483"/>
              <a:ext cx="791529" cy="112283"/>
            </a:xfrm>
            <a:custGeom>
              <a:rect b="b" l="l" r="r" t="t"/>
              <a:pathLst>
                <a:path extrusionOk="0" h="1903" w="13415">
                  <a:moveTo>
                    <a:pt x="12524" y="121"/>
                  </a:moveTo>
                  <a:cubicBezTo>
                    <a:pt x="12950" y="121"/>
                    <a:pt x="13303" y="474"/>
                    <a:pt x="13303" y="901"/>
                  </a:cubicBezTo>
                  <a:lnTo>
                    <a:pt x="13303" y="1003"/>
                  </a:lnTo>
                  <a:cubicBezTo>
                    <a:pt x="13303" y="1429"/>
                    <a:pt x="12950" y="1782"/>
                    <a:pt x="12524" y="1782"/>
                  </a:cubicBezTo>
                  <a:lnTo>
                    <a:pt x="900" y="1782"/>
                  </a:lnTo>
                  <a:cubicBezTo>
                    <a:pt x="464" y="1782"/>
                    <a:pt x="112" y="1439"/>
                    <a:pt x="112" y="1003"/>
                  </a:cubicBezTo>
                  <a:lnTo>
                    <a:pt x="112" y="901"/>
                  </a:lnTo>
                  <a:cubicBezTo>
                    <a:pt x="112" y="474"/>
                    <a:pt x="464" y="121"/>
                    <a:pt x="900" y="121"/>
                  </a:cubicBezTo>
                  <a:close/>
                  <a:moveTo>
                    <a:pt x="900" y="1"/>
                  </a:moveTo>
                  <a:cubicBezTo>
                    <a:pt x="399" y="1"/>
                    <a:pt x="0" y="409"/>
                    <a:pt x="0" y="901"/>
                  </a:cubicBezTo>
                  <a:lnTo>
                    <a:pt x="0" y="1003"/>
                  </a:lnTo>
                  <a:cubicBezTo>
                    <a:pt x="0" y="1504"/>
                    <a:pt x="399" y="1903"/>
                    <a:pt x="900" y="1903"/>
                  </a:cubicBezTo>
                  <a:lnTo>
                    <a:pt x="12524" y="1903"/>
                  </a:lnTo>
                  <a:cubicBezTo>
                    <a:pt x="13015" y="1903"/>
                    <a:pt x="13414" y="1494"/>
                    <a:pt x="13414" y="1003"/>
                  </a:cubicBezTo>
                  <a:lnTo>
                    <a:pt x="13414" y="901"/>
                  </a:lnTo>
                  <a:cubicBezTo>
                    <a:pt x="13414" y="409"/>
                    <a:pt x="13015" y="1"/>
                    <a:pt x="12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4"/>
            <p:cNvSpPr/>
            <p:nvPr/>
          </p:nvSpPr>
          <p:spPr>
            <a:xfrm>
              <a:off x="5783174" y="1797993"/>
              <a:ext cx="513505" cy="61363"/>
            </a:xfrm>
            <a:custGeom>
              <a:rect b="b" l="l" r="r" t="t"/>
              <a:pathLst>
                <a:path extrusionOk="0" h="1040" w="8703">
                  <a:moveTo>
                    <a:pt x="520" y="0"/>
                  </a:moveTo>
                  <a:cubicBezTo>
                    <a:pt x="232" y="0"/>
                    <a:pt x="1" y="232"/>
                    <a:pt x="1" y="520"/>
                  </a:cubicBezTo>
                  <a:cubicBezTo>
                    <a:pt x="1" y="808"/>
                    <a:pt x="232" y="1039"/>
                    <a:pt x="520" y="1039"/>
                  </a:cubicBezTo>
                  <a:lnTo>
                    <a:pt x="8183" y="1039"/>
                  </a:lnTo>
                  <a:cubicBezTo>
                    <a:pt x="8470" y="1039"/>
                    <a:pt x="8702" y="808"/>
                    <a:pt x="8702" y="520"/>
                  </a:cubicBezTo>
                  <a:cubicBezTo>
                    <a:pt x="8702" y="232"/>
                    <a:pt x="8470" y="0"/>
                    <a:pt x="8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4"/>
            <p:cNvSpPr/>
            <p:nvPr/>
          </p:nvSpPr>
          <p:spPr>
            <a:xfrm>
              <a:off x="5779870" y="1794689"/>
              <a:ext cx="520055" cy="67972"/>
            </a:xfrm>
            <a:custGeom>
              <a:rect b="b" l="l" r="r" t="t"/>
              <a:pathLst>
                <a:path extrusionOk="0" h="1152" w="8814">
                  <a:moveTo>
                    <a:pt x="8239" y="112"/>
                  </a:moveTo>
                  <a:cubicBezTo>
                    <a:pt x="8489" y="112"/>
                    <a:pt x="8702" y="326"/>
                    <a:pt x="8702" y="576"/>
                  </a:cubicBezTo>
                  <a:cubicBezTo>
                    <a:pt x="8702" y="826"/>
                    <a:pt x="8498" y="1040"/>
                    <a:pt x="8239" y="1040"/>
                  </a:cubicBezTo>
                  <a:lnTo>
                    <a:pt x="576" y="1040"/>
                  </a:lnTo>
                  <a:cubicBezTo>
                    <a:pt x="326" y="1040"/>
                    <a:pt x="112" y="826"/>
                    <a:pt x="112" y="576"/>
                  </a:cubicBezTo>
                  <a:cubicBezTo>
                    <a:pt x="112" y="326"/>
                    <a:pt x="326" y="112"/>
                    <a:pt x="576" y="112"/>
                  </a:cubicBezTo>
                  <a:close/>
                  <a:moveTo>
                    <a:pt x="576" y="1"/>
                  </a:moveTo>
                  <a:cubicBezTo>
                    <a:pt x="261" y="1"/>
                    <a:pt x="1" y="261"/>
                    <a:pt x="1" y="576"/>
                  </a:cubicBezTo>
                  <a:cubicBezTo>
                    <a:pt x="1" y="891"/>
                    <a:pt x="261" y="1151"/>
                    <a:pt x="576" y="1151"/>
                  </a:cubicBezTo>
                  <a:lnTo>
                    <a:pt x="8239" y="1151"/>
                  </a:lnTo>
                  <a:cubicBezTo>
                    <a:pt x="8554" y="1151"/>
                    <a:pt x="8814" y="891"/>
                    <a:pt x="8814" y="576"/>
                  </a:cubicBezTo>
                  <a:cubicBezTo>
                    <a:pt x="8814" y="261"/>
                    <a:pt x="8554"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4"/>
            <p:cNvSpPr/>
            <p:nvPr/>
          </p:nvSpPr>
          <p:spPr>
            <a:xfrm>
              <a:off x="5918351" y="1908565"/>
              <a:ext cx="243093" cy="75052"/>
            </a:xfrm>
            <a:custGeom>
              <a:rect b="b" l="l" r="r" t="t"/>
              <a:pathLst>
                <a:path extrusionOk="0" h="1272" w="4120">
                  <a:moveTo>
                    <a:pt x="641" y="0"/>
                  </a:moveTo>
                  <a:cubicBezTo>
                    <a:pt x="288" y="0"/>
                    <a:pt x="1" y="279"/>
                    <a:pt x="1" y="631"/>
                  </a:cubicBezTo>
                  <a:cubicBezTo>
                    <a:pt x="1" y="984"/>
                    <a:pt x="288" y="1271"/>
                    <a:pt x="641" y="1271"/>
                  </a:cubicBezTo>
                  <a:lnTo>
                    <a:pt x="3480" y="1271"/>
                  </a:lnTo>
                  <a:cubicBezTo>
                    <a:pt x="3832" y="1271"/>
                    <a:pt x="4120" y="984"/>
                    <a:pt x="4120" y="631"/>
                  </a:cubicBezTo>
                  <a:cubicBezTo>
                    <a:pt x="4120" y="279"/>
                    <a:pt x="3832" y="0"/>
                    <a:pt x="3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4"/>
            <p:cNvSpPr/>
            <p:nvPr/>
          </p:nvSpPr>
          <p:spPr>
            <a:xfrm>
              <a:off x="5915106" y="1904730"/>
              <a:ext cx="249643" cy="82133"/>
            </a:xfrm>
            <a:custGeom>
              <a:rect b="b" l="l" r="r" t="t"/>
              <a:pathLst>
                <a:path extrusionOk="0" h="1392" w="4231">
                  <a:moveTo>
                    <a:pt x="3535" y="121"/>
                  </a:moveTo>
                  <a:cubicBezTo>
                    <a:pt x="3850" y="121"/>
                    <a:pt x="4110" y="381"/>
                    <a:pt x="4110" y="696"/>
                  </a:cubicBezTo>
                  <a:cubicBezTo>
                    <a:pt x="4110" y="1021"/>
                    <a:pt x="3850" y="1281"/>
                    <a:pt x="3535" y="1281"/>
                  </a:cubicBezTo>
                  <a:lnTo>
                    <a:pt x="696" y="1281"/>
                  </a:lnTo>
                  <a:cubicBezTo>
                    <a:pt x="381" y="1281"/>
                    <a:pt x="121" y="1021"/>
                    <a:pt x="121" y="696"/>
                  </a:cubicBezTo>
                  <a:cubicBezTo>
                    <a:pt x="121" y="381"/>
                    <a:pt x="381" y="121"/>
                    <a:pt x="696" y="121"/>
                  </a:cubicBezTo>
                  <a:close/>
                  <a:moveTo>
                    <a:pt x="696" y="0"/>
                  </a:moveTo>
                  <a:cubicBezTo>
                    <a:pt x="316" y="0"/>
                    <a:pt x="0" y="316"/>
                    <a:pt x="0" y="696"/>
                  </a:cubicBezTo>
                  <a:cubicBezTo>
                    <a:pt x="0" y="1086"/>
                    <a:pt x="316" y="1392"/>
                    <a:pt x="696" y="1392"/>
                  </a:cubicBezTo>
                  <a:lnTo>
                    <a:pt x="3535" y="1392"/>
                  </a:lnTo>
                  <a:cubicBezTo>
                    <a:pt x="3915" y="1392"/>
                    <a:pt x="4230" y="1086"/>
                    <a:pt x="4230" y="696"/>
                  </a:cubicBezTo>
                  <a:cubicBezTo>
                    <a:pt x="4230" y="316"/>
                    <a:pt x="3915" y="0"/>
                    <a:pt x="3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4"/>
            <p:cNvSpPr/>
            <p:nvPr/>
          </p:nvSpPr>
          <p:spPr>
            <a:xfrm>
              <a:off x="5656199" y="1614611"/>
              <a:ext cx="784979" cy="105144"/>
            </a:xfrm>
            <a:custGeom>
              <a:rect b="b" l="l" r="r" t="t"/>
              <a:pathLst>
                <a:path extrusionOk="0" h="1782" w="13304">
                  <a:moveTo>
                    <a:pt x="844" y="1"/>
                  </a:moveTo>
                  <a:cubicBezTo>
                    <a:pt x="381" y="1"/>
                    <a:pt x="0" y="381"/>
                    <a:pt x="0" y="845"/>
                  </a:cubicBezTo>
                  <a:lnTo>
                    <a:pt x="0" y="947"/>
                  </a:lnTo>
                  <a:cubicBezTo>
                    <a:pt x="0" y="1411"/>
                    <a:pt x="381" y="1782"/>
                    <a:pt x="844" y="1782"/>
                  </a:cubicBezTo>
                  <a:lnTo>
                    <a:pt x="12468" y="1782"/>
                  </a:lnTo>
                  <a:cubicBezTo>
                    <a:pt x="12932" y="1782"/>
                    <a:pt x="13303" y="1411"/>
                    <a:pt x="13303" y="947"/>
                  </a:cubicBezTo>
                  <a:lnTo>
                    <a:pt x="13303" y="845"/>
                  </a:lnTo>
                  <a:cubicBezTo>
                    <a:pt x="13303" y="381"/>
                    <a:pt x="12932" y="1"/>
                    <a:pt x="12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4"/>
            <p:cNvSpPr/>
            <p:nvPr/>
          </p:nvSpPr>
          <p:spPr>
            <a:xfrm>
              <a:off x="5652895" y="1611366"/>
              <a:ext cx="792119" cy="112224"/>
            </a:xfrm>
            <a:custGeom>
              <a:rect b="b" l="l" r="r" t="t"/>
              <a:pathLst>
                <a:path extrusionOk="0" h="1902" w="13425">
                  <a:moveTo>
                    <a:pt x="12524" y="121"/>
                  </a:moveTo>
                  <a:cubicBezTo>
                    <a:pt x="12951" y="121"/>
                    <a:pt x="13303" y="464"/>
                    <a:pt x="13303" y="900"/>
                  </a:cubicBezTo>
                  <a:lnTo>
                    <a:pt x="13303" y="1002"/>
                  </a:lnTo>
                  <a:cubicBezTo>
                    <a:pt x="13303" y="1429"/>
                    <a:pt x="12951" y="1781"/>
                    <a:pt x="12524" y="1781"/>
                  </a:cubicBezTo>
                  <a:lnTo>
                    <a:pt x="900" y="1781"/>
                  </a:lnTo>
                  <a:cubicBezTo>
                    <a:pt x="474" y="1781"/>
                    <a:pt x="121" y="1429"/>
                    <a:pt x="121" y="1002"/>
                  </a:cubicBezTo>
                  <a:lnTo>
                    <a:pt x="121" y="900"/>
                  </a:lnTo>
                  <a:cubicBezTo>
                    <a:pt x="121" y="464"/>
                    <a:pt x="464" y="121"/>
                    <a:pt x="900" y="121"/>
                  </a:cubicBezTo>
                  <a:close/>
                  <a:moveTo>
                    <a:pt x="900" y="0"/>
                  </a:moveTo>
                  <a:cubicBezTo>
                    <a:pt x="409" y="0"/>
                    <a:pt x="1" y="408"/>
                    <a:pt x="1" y="900"/>
                  </a:cubicBezTo>
                  <a:lnTo>
                    <a:pt x="1" y="1002"/>
                  </a:lnTo>
                  <a:cubicBezTo>
                    <a:pt x="1" y="1494"/>
                    <a:pt x="409" y="1902"/>
                    <a:pt x="900" y="1902"/>
                  </a:cubicBezTo>
                  <a:lnTo>
                    <a:pt x="12524" y="1902"/>
                  </a:lnTo>
                  <a:cubicBezTo>
                    <a:pt x="13016" y="1902"/>
                    <a:pt x="13424" y="1494"/>
                    <a:pt x="13424" y="1002"/>
                  </a:cubicBezTo>
                  <a:lnTo>
                    <a:pt x="13424" y="900"/>
                  </a:lnTo>
                  <a:cubicBezTo>
                    <a:pt x="13424" y="408"/>
                    <a:pt x="13016" y="0"/>
                    <a:pt x="1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4"/>
            <p:cNvSpPr/>
            <p:nvPr/>
          </p:nvSpPr>
          <p:spPr>
            <a:xfrm>
              <a:off x="5742698" y="1644172"/>
              <a:ext cx="607615" cy="42246"/>
            </a:xfrm>
            <a:custGeom>
              <a:rect b="b" l="l" r="r" t="t"/>
              <a:pathLst>
                <a:path extrusionOk="0" h="716" w="10298">
                  <a:moveTo>
                    <a:pt x="9954" y="112"/>
                  </a:moveTo>
                  <a:cubicBezTo>
                    <a:pt x="10084" y="112"/>
                    <a:pt x="10186" y="214"/>
                    <a:pt x="10186" y="335"/>
                  </a:cubicBezTo>
                  <a:lnTo>
                    <a:pt x="10186" y="372"/>
                  </a:lnTo>
                  <a:cubicBezTo>
                    <a:pt x="10186" y="492"/>
                    <a:pt x="10084" y="594"/>
                    <a:pt x="9954" y="594"/>
                  </a:cubicBezTo>
                  <a:lnTo>
                    <a:pt x="343" y="594"/>
                  </a:lnTo>
                  <a:cubicBezTo>
                    <a:pt x="213" y="594"/>
                    <a:pt x="111" y="492"/>
                    <a:pt x="111" y="372"/>
                  </a:cubicBezTo>
                  <a:lnTo>
                    <a:pt x="111" y="335"/>
                  </a:lnTo>
                  <a:cubicBezTo>
                    <a:pt x="111" y="214"/>
                    <a:pt x="213" y="112"/>
                    <a:pt x="343" y="112"/>
                  </a:cubicBezTo>
                  <a:close/>
                  <a:moveTo>
                    <a:pt x="343" y="1"/>
                  </a:moveTo>
                  <a:cubicBezTo>
                    <a:pt x="148" y="1"/>
                    <a:pt x="0" y="149"/>
                    <a:pt x="0" y="335"/>
                  </a:cubicBezTo>
                  <a:lnTo>
                    <a:pt x="0" y="372"/>
                  </a:lnTo>
                  <a:cubicBezTo>
                    <a:pt x="0" y="557"/>
                    <a:pt x="158" y="715"/>
                    <a:pt x="343" y="715"/>
                  </a:cubicBezTo>
                  <a:lnTo>
                    <a:pt x="9954" y="715"/>
                  </a:lnTo>
                  <a:cubicBezTo>
                    <a:pt x="10149" y="715"/>
                    <a:pt x="10297" y="557"/>
                    <a:pt x="10297" y="372"/>
                  </a:cubicBezTo>
                  <a:lnTo>
                    <a:pt x="10297" y="335"/>
                  </a:lnTo>
                  <a:cubicBezTo>
                    <a:pt x="10297" y="149"/>
                    <a:pt x="10149" y="1"/>
                    <a:pt x="9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4"/>
            <p:cNvSpPr/>
            <p:nvPr/>
          </p:nvSpPr>
          <p:spPr>
            <a:xfrm>
              <a:off x="5792497" y="1778817"/>
              <a:ext cx="512909" cy="61363"/>
            </a:xfrm>
            <a:custGeom>
              <a:rect b="b" l="l" r="r" t="t"/>
              <a:pathLst>
                <a:path extrusionOk="0" h="1040" w="8693">
                  <a:moveTo>
                    <a:pt x="510" y="1"/>
                  </a:moveTo>
                  <a:cubicBezTo>
                    <a:pt x="232" y="1"/>
                    <a:pt x="0" y="233"/>
                    <a:pt x="0" y="520"/>
                  </a:cubicBezTo>
                  <a:cubicBezTo>
                    <a:pt x="0" y="808"/>
                    <a:pt x="232" y="1040"/>
                    <a:pt x="510" y="1040"/>
                  </a:cubicBezTo>
                  <a:lnTo>
                    <a:pt x="8173" y="1040"/>
                  </a:lnTo>
                  <a:cubicBezTo>
                    <a:pt x="8461" y="1040"/>
                    <a:pt x="8692" y="808"/>
                    <a:pt x="8692" y="520"/>
                  </a:cubicBezTo>
                  <a:cubicBezTo>
                    <a:pt x="8692" y="233"/>
                    <a:pt x="8461" y="1"/>
                    <a:pt x="81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4"/>
            <p:cNvSpPr/>
            <p:nvPr/>
          </p:nvSpPr>
          <p:spPr>
            <a:xfrm>
              <a:off x="5788662" y="1775572"/>
              <a:ext cx="520055" cy="67913"/>
            </a:xfrm>
            <a:custGeom>
              <a:rect b="b" l="l" r="r" t="t"/>
              <a:pathLst>
                <a:path extrusionOk="0" h="1151" w="8814">
                  <a:moveTo>
                    <a:pt x="8238" y="111"/>
                  </a:moveTo>
                  <a:cubicBezTo>
                    <a:pt x="8498" y="111"/>
                    <a:pt x="8702" y="316"/>
                    <a:pt x="8702" y="575"/>
                  </a:cubicBezTo>
                  <a:cubicBezTo>
                    <a:pt x="8702" y="826"/>
                    <a:pt x="8498" y="1030"/>
                    <a:pt x="8238" y="1030"/>
                  </a:cubicBezTo>
                  <a:lnTo>
                    <a:pt x="575" y="1030"/>
                  </a:lnTo>
                  <a:cubicBezTo>
                    <a:pt x="325" y="1030"/>
                    <a:pt x="121" y="826"/>
                    <a:pt x="121" y="575"/>
                  </a:cubicBezTo>
                  <a:cubicBezTo>
                    <a:pt x="121" y="316"/>
                    <a:pt x="325" y="111"/>
                    <a:pt x="575" y="111"/>
                  </a:cubicBezTo>
                  <a:close/>
                  <a:moveTo>
                    <a:pt x="575" y="0"/>
                  </a:moveTo>
                  <a:cubicBezTo>
                    <a:pt x="260" y="0"/>
                    <a:pt x="0" y="251"/>
                    <a:pt x="0" y="575"/>
                  </a:cubicBezTo>
                  <a:cubicBezTo>
                    <a:pt x="0" y="891"/>
                    <a:pt x="260" y="1150"/>
                    <a:pt x="575" y="1150"/>
                  </a:cubicBezTo>
                  <a:lnTo>
                    <a:pt x="8238" y="1150"/>
                  </a:lnTo>
                  <a:cubicBezTo>
                    <a:pt x="8563" y="1150"/>
                    <a:pt x="8813" y="891"/>
                    <a:pt x="8813" y="575"/>
                  </a:cubicBezTo>
                  <a:cubicBezTo>
                    <a:pt x="8813" y="251"/>
                    <a:pt x="8563" y="0"/>
                    <a:pt x="8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4"/>
            <p:cNvSpPr/>
            <p:nvPr/>
          </p:nvSpPr>
          <p:spPr>
            <a:xfrm>
              <a:off x="5896460" y="1795810"/>
              <a:ext cx="27436" cy="27436"/>
            </a:xfrm>
            <a:custGeom>
              <a:rect b="b" l="l" r="r" t="t"/>
              <a:pathLst>
                <a:path extrusionOk="0" h="465" w="465">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4"/>
            <p:cNvSpPr/>
            <p:nvPr/>
          </p:nvSpPr>
          <p:spPr>
            <a:xfrm>
              <a:off x="5953399" y="1795810"/>
              <a:ext cx="27437" cy="27437"/>
            </a:xfrm>
            <a:custGeom>
              <a:rect b="b" l="l" r="r" t="t"/>
              <a:pathLst>
                <a:path extrusionOk="0" h="465" w="465">
                  <a:moveTo>
                    <a:pt x="232" y="112"/>
                  </a:moveTo>
                  <a:cubicBezTo>
                    <a:pt x="297" y="112"/>
                    <a:pt x="353" y="167"/>
                    <a:pt x="353" y="232"/>
                  </a:cubicBezTo>
                  <a:cubicBezTo>
                    <a:pt x="353" y="297"/>
                    <a:pt x="297" y="344"/>
                    <a:pt x="232" y="344"/>
                  </a:cubicBezTo>
                  <a:cubicBezTo>
                    <a:pt x="168" y="344"/>
                    <a:pt x="121" y="297"/>
                    <a:pt x="121" y="232"/>
                  </a:cubicBezTo>
                  <a:cubicBezTo>
                    <a:pt x="121" y="167"/>
                    <a:pt x="168" y="112"/>
                    <a:pt x="232" y="112"/>
                  </a:cubicBezTo>
                  <a:close/>
                  <a:moveTo>
                    <a:pt x="232" y="0"/>
                  </a:moveTo>
                  <a:cubicBezTo>
                    <a:pt x="103" y="0"/>
                    <a:pt x="1" y="102"/>
                    <a:pt x="1" y="232"/>
                  </a:cubicBezTo>
                  <a:cubicBezTo>
                    <a:pt x="1" y="353"/>
                    <a:pt x="103" y="464"/>
                    <a:pt x="232" y="464"/>
                  </a:cubicBezTo>
                  <a:cubicBezTo>
                    <a:pt x="362" y="464"/>
                    <a:pt x="464" y="353"/>
                    <a:pt x="464" y="232"/>
                  </a:cubicBezTo>
                  <a:cubicBezTo>
                    <a:pt x="464" y="102"/>
                    <a:pt x="362"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4"/>
            <p:cNvSpPr/>
            <p:nvPr/>
          </p:nvSpPr>
          <p:spPr>
            <a:xfrm>
              <a:off x="6006502" y="1795810"/>
              <a:ext cx="27437" cy="27437"/>
            </a:xfrm>
            <a:custGeom>
              <a:rect b="b" l="l" r="r" t="t"/>
              <a:pathLst>
                <a:path extrusionOk="0" h="465" w="465">
                  <a:moveTo>
                    <a:pt x="232" y="112"/>
                  </a:moveTo>
                  <a:cubicBezTo>
                    <a:pt x="297" y="112"/>
                    <a:pt x="344" y="167"/>
                    <a:pt x="344" y="232"/>
                  </a:cubicBezTo>
                  <a:cubicBezTo>
                    <a:pt x="344" y="297"/>
                    <a:pt x="297" y="344"/>
                    <a:pt x="232" y="344"/>
                  </a:cubicBezTo>
                  <a:cubicBezTo>
                    <a:pt x="167" y="344"/>
                    <a:pt x="112" y="297"/>
                    <a:pt x="112" y="232"/>
                  </a:cubicBezTo>
                  <a:cubicBezTo>
                    <a:pt x="112" y="167"/>
                    <a:pt x="167" y="112"/>
                    <a:pt x="232" y="112"/>
                  </a:cubicBezTo>
                  <a:close/>
                  <a:moveTo>
                    <a:pt x="232" y="0"/>
                  </a:moveTo>
                  <a:cubicBezTo>
                    <a:pt x="102" y="0"/>
                    <a:pt x="0" y="102"/>
                    <a:pt x="0" y="232"/>
                  </a:cubicBezTo>
                  <a:cubicBezTo>
                    <a:pt x="0" y="353"/>
                    <a:pt x="102" y="464"/>
                    <a:pt x="232" y="464"/>
                  </a:cubicBezTo>
                  <a:cubicBezTo>
                    <a:pt x="362" y="464"/>
                    <a:pt x="464" y="353"/>
                    <a:pt x="464" y="232"/>
                  </a:cubicBezTo>
                  <a:cubicBezTo>
                    <a:pt x="464" y="102"/>
                    <a:pt x="362"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4"/>
            <p:cNvSpPr/>
            <p:nvPr/>
          </p:nvSpPr>
          <p:spPr>
            <a:xfrm>
              <a:off x="6063440" y="1795810"/>
              <a:ext cx="27378" cy="27437"/>
            </a:xfrm>
            <a:custGeom>
              <a:rect b="b" l="l" r="r" t="t"/>
              <a:pathLst>
                <a:path extrusionOk="0" h="465" w="464">
                  <a:moveTo>
                    <a:pt x="232" y="112"/>
                  </a:moveTo>
                  <a:cubicBezTo>
                    <a:pt x="297" y="112"/>
                    <a:pt x="343" y="167"/>
                    <a:pt x="343" y="232"/>
                  </a:cubicBezTo>
                  <a:cubicBezTo>
                    <a:pt x="343" y="297"/>
                    <a:pt x="288" y="344"/>
                    <a:pt x="232" y="344"/>
                  </a:cubicBezTo>
                  <a:cubicBezTo>
                    <a:pt x="167" y="344"/>
                    <a:pt x="111" y="297"/>
                    <a:pt x="111" y="232"/>
                  </a:cubicBezTo>
                  <a:cubicBezTo>
                    <a:pt x="111" y="167"/>
                    <a:pt x="167" y="112"/>
                    <a:pt x="232" y="112"/>
                  </a:cubicBezTo>
                  <a:close/>
                  <a:moveTo>
                    <a:pt x="232" y="0"/>
                  </a:moveTo>
                  <a:cubicBezTo>
                    <a:pt x="102" y="0"/>
                    <a:pt x="0" y="102"/>
                    <a:pt x="0" y="232"/>
                  </a:cubicBezTo>
                  <a:cubicBezTo>
                    <a:pt x="0" y="353"/>
                    <a:pt x="102" y="464"/>
                    <a:pt x="232" y="464"/>
                  </a:cubicBezTo>
                  <a:cubicBezTo>
                    <a:pt x="353" y="464"/>
                    <a:pt x="464" y="353"/>
                    <a:pt x="464" y="232"/>
                  </a:cubicBezTo>
                  <a:cubicBezTo>
                    <a:pt x="464" y="102"/>
                    <a:pt x="353"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4"/>
            <p:cNvSpPr/>
            <p:nvPr/>
          </p:nvSpPr>
          <p:spPr>
            <a:xfrm>
              <a:off x="6118136" y="1795810"/>
              <a:ext cx="27437" cy="27437"/>
            </a:xfrm>
            <a:custGeom>
              <a:rect b="b" l="l" r="r" t="t"/>
              <a:pathLst>
                <a:path extrusionOk="0" h="465" w="465">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4"/>
            <p:cNvSpPr/>
            <p:nvPr/>
          </p:nvSpPr>
          <p:spPr>
            <a:xfrm>
              <a:off x="6175074" y="1795810"/>
              <a:ext cx="27437" cy="27437"/>
            </a:xfrm>
            <a:custGeom>
              <a:rect b="b" l="l" r="r" t="t"/>
              <a:pathLst>
                <a:path extrusionOk="0" h="465" w="465">
                  <a:moveTo>
                    <a:pt x="233" y="112"/>
                  </a:moveTo>
                  <a:cubicBezTo>
                    <a:pt x="297" y="112"/>
                    <a:pt x="344" y="167"/>
                    <a:pt x="344" y="232"/>
                  </a:cubicBezTo>
                  <a:cubicBezTo>
                    <a:pt x="344" y="297"/>
                    <a:pt x="297" y="344"/>
                    <a:pt x="233" y="344"/>
                  </a:cubicBezTo>
                  <a:cubicBezTo>
                    <a:pt x="168" y="344"/>
                    <a:pt x="112" y="297"/>
                    <a:pt x="112" y="232"/>
                  </a:cubicBezTo>
                  <a:cubicBezTo>
                    <a:pt x="112" y="167"/>
                    <a:pt x="168" y="112"/>
                    <a:pt x="233" y="112"/>
                  </a:cubicBezTo>
                  <a:close/>
                  <a:moveTo>
                    <a:pt x="233" y="0"/>
                  </a:moveTo>
                  <a:cubicBezTo>
                    <a:pt x="103" y="0"/>
                    <a:pt x="1" y="102"/>
                    <a:pt x="1" y="232"/>
                  </a:cubicBezTo>
                  <a:cubicBezTo>
                    <a:pt x="1" y="353"/>
                    <a:pt x="103" y="464"/>
                    <a:pt x="233" y="464"/>
                  </a:cubicBezTo>
                  <a:cubicBezTo>
                    <a:pt x="362" y="464"/>
                    <a:pt x="464" y="353"/>
                    <a:pt x="464" y="232"/>
                  </a:cubicBezTo>
                  <a:cubicBezTo>
                    <a:pt x="464" y="102"/>
                    <a:pt x="362"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4"/>
            <p:cNvSpPr/>
            <p:nvPr/>
          </p:nvSpPr>
          <p:spPr>
            <a:xfrm>
              <a:off x="5860882" y="1237521"/>
              <a:ext cx="328471" cy="329002"/>
            </a:xfrm>
            <a:custGeom>
              <a:rect b="b" l="l" r="r" t="t"/>
              <a:pathLst>
                <a:path extrusionOk="0" h="5576" w="5567">
                  <a:moveTo>
                    <a:pt x="2784" y="0"/>
                  </a:moveTo>
                  <a:cubicBezTo>
                    <a:pt x="1244" y="0"/>
                    <a:pt x="1" y="1253"/>
                    <a:pt x="1" y="2792"/>
                  </a:cubicBezTo>
                  <a:cubicBezTo>
                    <a:pt x="1" y="4323"/>
                    <a:pt x="1244" y="5575"/>
                    <a:pt x="2784" y="5575"/>
                  </a:cubicBezTo>
                  <a:cubicBezTo>
                    <a:pt x="4324" y="5575"/>
                    <a:pt x="5567" y="4323"/>
                    <a:pt x="5567" y="2792"/>
                  </a:cubicBezTo>
                  <a:cubicBezTo>
                    <a:pt x="5567" y="1253"/>
                    <a:pt x="4324" y="0"/>
                    <a:pt x="2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4"/>
            <p:cNvSpPr/>
            <p:nvPr/>
          </p:nvSpPr>
          <p:spPr>
            <a:xfrm>
              <a:off x="5857046" y="1234217"/>
              <a:ext cx="335610" cy="335610"/>
            </a:xfrm>
            <a:custGeom>
              <a:rect b="b" l="l" r="r" t="t"/>
              <a:pathLst>
                <a:path extrusionOk="0" h="5688" w="5688">
                  <a:moveTo>
                    <a:pt x="2849" y="121"/>
                  </a:moveTo>
                  <a:cubicBezTo>
                    <a:pt x="4352" y="121"/>
                    <a:pt x="5576" y="1336"/>
                    <a:pt x="5576" y="2848"/>
                  </a:cubicBezTo>
                  <a:cubicBezTo>
                    <a:pt x="5576" y="4351"/>
                    <a:pt x="4352" y="5576"/>
                    <a:pt x="2849" y="5576"/>
                  </a:cubicBezTo>
                  <a:cubicBezTo>
                    <a:pt x="1346" y="5576"/>
                    <a:pt x="121" y="4351"/>
                    <a:pt x="121" y="2848"/>
                  </a:cubicBezTo>
                  <a:cubicBezTo>
                    <a:pt x="121" y="1336"/>
                    <a:pt x="1346" y="121"/>
                    <a:pt x="2849" y="121"/>
                  </a:cubicBezTo>
                  <a:close/>
                  <a:moveTo>
                    <a:pt x="2849" y="1"/>
                  </a:moveTo>
                  <a:cubicBezTo>
                    <a:pt x="1281" y="1"/>
                    <a:pt x="1" y="1271"/>
                    <a:pt x="1" y="2839"/>
                  </a:cubicBezTo>
                  <a:cubicBezTo>
                    <a:pt x="1" y="4416"/>
                    <a:pt x="1281" y="5687"/>
                    <a:pt x="2849" y="5687"/>
                  </a:cubicBezTo>
                  <a:cubicBezTo>
                    <a:pt x="4417" y="5687"/>
                    <a:pt x="5687" y="4416"/>
                    <a:pt x="5687" y="2839"/>
                  </a:cubicBezTo>
                  <a:cubicBezTo>
                    <a:pt x="5687" y="1271"/>
                    <a:pt x="4417" y="1"/>
                    <a:pt x="28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4"/>
            <p:cNvSpPr/>
            <p:nvPr/>
          </p:nvSpPr>
          <p:spPr>
            <a:xfrm>
              <a:off x="5884424" y="1216693"/>
              <a:ext cx="329002" cy="329002"/>
            </a:xfrm>
            <a:custGeom>
              <a:rect b="b" l="l" r="r" t="t"/>
              <a:pathLst>
                <a:path extrusionOk="0" h="5576" w="5576">
                  <a:moveTo>
                    <a:pt x="2784" y="1"/>
                  </a:moveTo>
                  <a:cubicBezTo>
                    <a:pt x="1253" y="1"/>
                    <a:pt x="1" y="1253"/>
                    <a:pt x="1" y="2784"/>
                  </a:cubicBezTo>
                  <a:cubicBezTo>
                    <a:pt x="1" y="4324"/>
                    <a:pt x="1253" y="5576"/>
                    <a:pt x="2784" y="5576"/>
                  </a:cubicBezTo>
                  <a:cubicBezTo>
                    <a:pt x="4324" y="5576"/>
                    <a:pt x="5576" y="4324"/>
                    <a:pt x="5576" y="2784"/>
                  </a:cubicBezTo>
                  <a:cubicBezTo>
                    <a:pt x="5576" y="1253"/>
                    <a:pt x="4324" y="1"/>
                    <a:pt x="2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4"/>
            <p:cNvSpPr/>
            <p:nvPr/>
          </p:nvSpPr>
          <p:spPr>
            <a:xfrm>
              <a:off x="5881179" y="1213448"/>
              <a:ext cx="335551" cy="335551"/>
            </a:xfrm>
            <a:custGeom>
              <a:rect b="b" l="l" r="r" t="t"/>
              <a:pathLst>
                <a:path extrusionOk="0" h="5687" w="5687">
                  <a:moveTo>
                    <a:pt x="2839" y="121"/>
                  </a:moveTo>
                  <a:cubicBezTo>
                    <a:pt x="4342" y="121"/>
                    <a:pt x="5566" y="1336"/>
                    <a:pt x="5566" y="2839"/>
                  </a:cubicBezTo>
                  <a:cubicBezTo>
                    <a:pt x="5566" y="4351"/>
                    <a:pt x="4351" y="5575"/>
                    <a:pt x="2839" y="5575"/>
                  </a:cubicBezTo>
                  <a:cubicBezTo>
                    <a:pt x="1336" y="5575"/>
                    <a:pt x="111" y="4351"/>
                    <a:pt x="111" y="2839"/>
                  </a:cubicBezTo>
                  <a:cubicBezTo>
                    <a:pt x="111" y="1336"/>
                    <a:pt x="1336" y="121"/>
                    <a:pt x="2839" y="121"/>
                  </a:cubicBezTo>
                  <a:close/>
                  <a:moveTo>
                    <a:pt x="2839" y="0"/>
                  </a:moveTo>
                  <a:cubicBezTo>
                    <a:pt x="1271" y="0"/>
                    <a:pt x="0" y="1271"/>
                    <a:pt x="0" y="2839"/>
                  </a:cubicBezTo>
                  <a:cubicBezTo>
                    <a:pt x="0" y="4416"/>
                    <a:pt x="1271" y="5687"/>
                    <a:pt x="2839" y="5687"/>
                  </a:cubicBezTo>
                  <a:cubicBezTo>
                    <a:pt x="4406" y="5687"/>
                    <a:pt x="5687" y="4416"/>
                    <a:pt x="5687" y="2839"/>
                  </a:cubicBezTo>
                  <a:cubicBezTo>
                    <a:pt x="5687" y="1271"/>
                    <a:pt x="4406" y="0"/>
                    <a:pt x="2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4"/>
            <p:cNvSpPr/>
            <p:nvPr/>
          </p:nvSpPr>
          <p:spPr>
            <a:xfrm>
              <a:off x="5975820" y="1391284"/>
              <a:ext cx="146210" cy="73105"/>
            </a:xfrm>
            <a:custGeom>
              <a:rect b="b" l="l" r="r" t="t"/>
              <a:pathLst>
                <a:path extrusionOk="0" h="1239" w="2478">
                  <a:moveTo>
                    <a:pt x="1235" y="1"/>
                  </a:moveTo>
                  <a:cubicBezTo>
                    <a:pt x="558" y="1"/>
                    <a:pt x="1" y="548"/>
                    <a:pt x="1" y="1235"/>
                  </a:cubicBezTo>
                  <a:cubicBezTo>
                    <a:pt x="1" y="1235"/>
                    <a:pt x="1102" y="1239"/>
                    <a:pt x="1836" y="1239"/>
                  </a:cubicBezTo>
                  <a:cubicBezTo>
                    <a:pt x="2203" y="1239"/>
                    <a:pt x="2478" y="1238"/>
                    <a:pt x="2478" y="1235"/>
                  </a:cubicBezTo>
                  <a:cubicBezTo>
                    <a:pt x="2478" y="548"/>
                    <a:pt x="1921" y="1"/>
                    <a:pt x="12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4"/>
            <p:cNvSpPr/>
            <p:nvPr/>
          </p:nvSpPr>
          <p:spPr>
            <a:xfrm>
              <a:off x="5972575" y="1387508"/>
              <a:ext cx="152759" cy="80480"/>
            </a:xfrm>
            <a:custGeom>
              <a:rect b="b" l="l" r="r" t="t"/>
              <a:pathLst>
                <a:path extrusionOk="0" h="1364" w="2589">
                  <a:moveTo>
                    <a:pt x="1290" y="121"/>
                  </a:moveTo>
                  <a:cubicBezTo>
                    <a:pt x="1921" y="121"/>
                    <a:pt x="2440" y="622"/>
                    <a:pt x="2468" y="1243"/>
                  </a:cubicBezTo>
                  <a:lnTo>
                    <a:pt x="112" y="1243"/>
                  </a:lnTo>
                  <a:cubicBezTo>
                    <a:pt x="149" y="622"/>
                    <a:pt x="659" y="121"/>
                    <a:pt x="1290" y="121"/>
                  </a:cubicBezTo>
                  <a:close/>
                  <a:moveTo>
                    <a:pt x="1290" y="0"/>
                  </a:moveTo>
                  <a:cubicBezTo>
                    <a:pt x="575" y="0"/>
                    <a:pt x="0" y="584"/>
                    <a:pt x="0" y="1299"/>
                  </a:cubicBezTo>
                  <a:cubicBezTo>
                    <a:pt x="0" y="1364"/>
                    <a:pt x="0" y="1364"/>
                    <a:pt x="492" y="1364"/>
                  </a:cubicBezTo>
                  <a:lnTo>
                    <a:pt x="2190" y="1364"/>
                  </a:lnTo>
                  <a:cubicBezTo>
                    <a:pt x="2588" y="1364"/>
                    <a:pt x="2588" y="1364"/>
                    <a:pt x="2588" y="1299"/>
                  </a:cubicBezTo>
                  <a:cubicBezTo>
                    <a:pt x="2588" y="584"/>
                    <a:pt x="2004" y="0"/>
                    <a:pt x="1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4"/>
            <p:cNvSpPr/>
            <p:nvPr/>
          </p:nvSpPr>
          <p:spPr>
            <a:xfrm>
              <a:off x="6007564" y="1298236"/>
              <a:ext cx="83254" cy="82723"/>
            </a:xfrm>
            <a:custGeom>
              <a:rect b="b" l="l" r="r" t="t"/>
              <a:pathLst>
                <a:path extrusionOk="0" h="1402" w="1411">
                  <a:moveTo>
                    <a:pt x="706" y="1"/>
                  </a:moveTo>
                  <a:cubicBezTo>
                    <a:pt x="316" y="1"/>
                    <a:pt x="1" y="316"/>
                    <a:pt x="1" y="697"/>
                  </a:cubicBezTo>
                  <a:cubicBezTo>
                    <a:pt x="1" y="1086"/>
                    <a:pt x="316" y="1402"/>
                    <a:pt x="706" y="1402"/>
                  </a:cubicBezTo>
                  <a:cubicBezTo>
                    <a:pt x="1096" y="1402"/>
                    <a:pt x="1411" y="1086"/>
                    <a:pt x="1411" y="697"/>
                  </a:cubicBezTo>
                  <a:cubicBezTo>
                    <a:pt x="1411" y="316"/>
                    <a:pt x="1096" y="1"/>
                    <a:pt x="7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4"/>
            <p:cNvSpPr/>
            <p:nvPr/>
          </p:nvSpPr>
          <p:spPr>
            <a:xfrm>
              <a:off x="6004318" y="1294401"/>
              <a:ext cx="89803" cy="89862"/>
            </a:xfrm>
            <a:custGeom>
              <a:rect b="b" l="l" r="r" t="t"/>
              <a:pathLst>
                <a:path extrusionOk="0" h="1523" w="1522">
                  <a:moveTo>
                    <a:pt x="761" y="122"/>
                  </a:moveTo>
                  <a:cubicBezTo>
                    <a:pt x="1123" y="122"/>
                    <a:pt x="1410" y="409"/>
                    <a:pt x="1410" y="762"/>
                  </a:cubicBezTo>
                  <a:cubicBezTo>
                    <a:pt x="1410" y="1123"/>
                    <a:pt x="1123" y="1411"/>
                    <a:pt x="761" y="1411"/>
                  </a:cubicBezTo>
                  <a:cubicBezTo>
                    <a:pt x="408" y="1411"/>
                    <a:pt x="121" y="1123"/>
                    <a:pt x="121" y="762"/>
                  </a:cubicBezTo>
                  <a:cubicBezTo>
                    <a:pt x="121" y="409"/>
                    <a:pt x="408" y="122"/>
                    <a:pt x="761" y="122"/>
                  </a:cubicBezTo>
                  <a:close/>
                  <a:moveTo>
                    <a:pt x="761" y="1"/>
                  </a:moveTo>
                  <a:cubicBezTo>
                    <a:pt x="344" y="1"/>
                    <a:pt x="0" y="344"/>
                    <a:pt x="0" y="762"/>
                  </a:cubicBezTo>
                  <a:cubicBezTo>
                    <a:pt x="0" y="1188"/>
                    <a:pt x="344" y="1522"/>
                    <a:pt x="761" y="1522"/>
                  </a:cubicBezTo>
                  <a:cubicBezTo>
                    <a:pt x="1178" y="1522"/>
                    <a:pt x="1522" y="1188"/>
                    <a:pt x="1522" y="762"/>
                  </a:cubicBezTo>
                  <a:cubicBezTo>
                    <a:pt x="1522" y="344"/>
                    <a:pt x="1178"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4"/>
            <p:cNvSpPr/>
            <p:nvPr/>
          </p:nvSpPr>
          <p:spPr>
            <a:xfrm>
              <a:off x="5927673" y="1888858"/>
              <a:ext cx="242562" cy="75583"/>
            </a:xfrm>
            <a:custGeom>
              <a:rect b="b" l="l" r="r" t="t"/>
              <a:pathLst>
                <a:path extrusionOk="0" h="1281" w="4111">
                  <a:moveTo>
                    <a:pt x="641" y="0"/>
                  </a:moveTo>
                  <a:cubicBezTo>
                    <a:pt x="288" y="0"/>
                    <a:pt x="1" y="288"/>
                    <a:pt x="1" y="640"/>
                  </a:cubicBezTo>
                  <a:cubicBezTo>
                    <a:pt x="1" y="993"/>
                    <a:pt x="288" y="1281"/>
                    <a:pt x="641" y="1281"/>
                  </a:cubicBezTo>
                  <a:lnTo>
                    <a:pt x="3470" y="1281"/>
                  </a:lnTo>
                  <a:cubicBezTo>
                    <a:pt x="3823" y="1281"/>
                    <a:pt x="4110" y="993"/>
                    <a:pt x="4110" y="640"/>
                  </a:cubicBezTo>
                  <a:cubicBezTo>
                    <a:pt x="4110" y="288"/>
                    <a:pt x="3823" y="0"/>
                    <a:pt x="3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4"/>
            <p:cNvSpPr/>
            <p:nvPr/>
          </p:nvSpPr>
          <p:spPr>
            <a:xfrm>
              <a:off x="5924369" y="1885554"/>
              <a:ext cx="249112" cy="82192"/>
            </a:xfrm>
            <a:custGeom>
              <a:rect b="b" l="l" r="r" t="t"/>
              <a:pathLst>
                <a:path extrusionOk="0" h="1393" w="4222">
                  <a:moveTo>
                    <a:pt x="3526" y="121"/>
                  </a:moveTo>
                  <a:cubicBezTo>
                    <a:pt x="3851" y="121"/>
                    <a:pt x="4110" y="381"/>
                    <a:pt x="4110" y="696"/>
                  </a:cubicBezTo>
                  <a:cubicBezTo>
                    <a:pt x="4110" y="1012"/>
                    <a:pt x="3851" y="1281"/>
                    <a:pt x="3526" y="1281"/>
                  </a:cubicBezTo>
                  <a:lnTo>
                    <a:pt x="697" y="1281"/>
                  </a:lnTo>
                  <a:cubicBezTo>
                    <a:pt x="372" y="1281"/>
                    <a:pt x="112" y="1012"/>
                    <a:pt x="112" y="696"/>
                  </a:cubicBezTo>
                  <a:cubicBezTo>
                    <a:pt x="112" y="381"/>
                    <a:pt x="372" y="121"/>
                    <a:pt x="697" y="121"/>
                  </a:cubicBezTo>
                  <a:close/>
                  <a:moveTo>
                    <a:pt x="697" y="1"/>
                  </a:moveTo>
                  <a:cubicBezTo>
                    <a:pt x="307" y="1"/>
                    <a:pt x="1" y="316"/>
                    <a:pt x="1" y="696"/>
                  </a:cubicBezTo>
                  <a:cubicBezTo>
                    <a:pt x="1" y="1086"/>
                    <a:pt x="307" y="1392"/>
                    <a:pt x="697" y="1392"/>
                  </a:cubicBezTo>
                  <a:lnTo>
                    <a:pt x="3526" y="1392"/>
                  </a:lnTo>
                  <a:cubicBezTo>
                    <a:pt x="3916" y="1392"/>
                    <a:pt x="4222" y="1077"/>
                    <a:pt x="4222" y="696"/>
                  </a:cubicBezTo>
                  <a:cubicBezTo>
                    <a:pt x="4222" y="316"/>
                    <a:pt x="3916" y="1"/>
                    <a:pt x="3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4"/>
            <p:cNvSpPr/>
            <p:nvPr/>
          </p:nvSpPr>
          <p:spPr>
            <a:xfrm>
              <a:off x="5808369" y="2463550"/>
              <a:ext cx="490494" cy="488842"/>
            </a:xfrm>
            <a:custGeom>
              <a:rect b="b" l="l" r="r" t="t"/>
              <a:pathLst>
                <a:path extrusionOk="0" h="8285" w="8313">
                  <a:moveTo>
                    <a:pt x="4147" y="1"/>
                  </a:moveTo>
                  <a:cubicBezTo>
                    <a:pt x="4026" y="251"/>
                    <a:pt x="3191" y="1791"/>
                    <a:pt x="557" y="1893"/>
                  </a:cubicBezTo>
                  <a:cubicBezTo>
                    <a:pt x="557" y="1893"/>
                    <a:pt x="0" y="7311"/>
                    <a:pt x="4073" y="8285"/>
                  </a:cubicBezTo>
                  <a:lnTo>
                    <a:pt x="4240" y="8285"/>
                  </a:lnTo>
                  <a:cubicBezTo>
                    <a:pt x="8312" y="7311"/>
                    <a:pt x="7756" y="1893"/>
                    <a:pt x="7756" y="1893"/>
                  </a:cubicBezTo>
                  <a:cubicBezTo>
                    <a:pt x="5121" y="1791"/>
                    <a:pt x="4286" y="251"/>
                    <a:pt x="41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4"/>
            <p:cNvSpPr/>
            <p:nvPr/>
          </p:nvSpPr>
          <p:spPr>
            <a:xfrm>
              <a:off x="5807248" y="2460305"/>
              <a:ext cx="492677" cy="495922"/>
            </a:xfrm>
            <a:custGeom>
              <a:rect b="b" l="l" r="r" t="t"/>
              <a:pathLst>
                <a:path extrusionOk="0" h="8405" w="8350">
                  <a:moveTo>
                    <a:pt x="4175" y="167"/>
                  </a:moveTo>
                  <a:cubicBezTo>
                    <a:pt x="4407" y="594"/>
                    <a:pt x="5316" y="1893"/>
                    <a:pt x="7719" y="2004"/>
                  </a:cubicBezTo>
                  <a:cubicBezTo>
                    <a:pt x="7765" y="2551"/>
                    <a:pt x="8016" y="7384"/>
                    <a:pt x="4249" y="8284"/>
                  </a:cubicBezTo>
                  <a:lnTo>
                    <a:pt x="4101" y="8284"/>
                  </a:lnTo>
                  <a:cubicBezTo>
                    <a:pt x="335" y="7384"/>
                    <a:pt x="594" y="2551"/>
                    <a:pt x="631" y="2004"/>
                  </a:cubicBezTo>
                  <a:cubicBezTo>
                    <a:pt x="3043" y="1893"/>
                    <a:pt x="3943" y="594"/>
                    <a:pt x="4175" y="167"/>
                  </a:cubicBezTo>
                  <a:close/>
                  <a:moveTo>
                    <a:pt x="4166" y="0"/>
                  </a:moveTo>
                  <a:cubicBezTo>
                    <a:pt x="4147" y="0"/>
                    <a:pt x="4120" y="10"/>
                    <a:pt x="4120" y="28"/>
                  </a:cubicBezTo>
                  <a:cubicBezTo>
                    <a:pt x="3971" y="325"/>
                    <a:pt x="3155" y="1791"/>
                    <a:pt x="576" y="1893"/>
                  </a:cubicBezTo>
                  <a:cubicBezTo>
                    <a:pt x="548" y="1893"/>
                    <a:pt x="520" y="1911"/>
                    <a:pt x="520" y="1939"/>
                  </a:cubicBezTo>
                  <a:cubicBezTo>
                    <a:pt x="520" y="1995"/>
                    <a:pt x="1" y="7431"/>
                    <a:pt x="4082" y="8405"/>
                  </a:cubicBezTo>
                  <a:lnTo>
                    <a:pt x="4268" y="8405"/>
                  </a:lnTo>
                  <a:cubicBezTo>
                    <a:pt x="8350" y="7422"/>
                    <a:pt x="7839" y="1995"/>
                    <a:pt x="7830" y="1939"/>
                  </a:cubicBezTo>
                  <a:cubicBezTo>
                    <a:pt x="7830" y="1911"/>
                    <a:pt x="7802" y="1893"/>
                    <a:pt x="7775" y="1893"/>
                  </a:cubicBezTo>
                  <a:cubicBezTo>
                    <a:pt x="5196" y="1791"/>
                    <a:pt x="4379" y="325"/>
                    <a:pt x="4240" y="28"/>
                  </a:cubicBezTo>
                  <a:cubicBezTo>
                    <a:pt x="4231" y="10"/>
                    <a:pt x="4203" y="0"/>
                    <a:pt x="4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4"/>
            <p:cNvSpPr/>
            <p:nvPr/>
          </p:nvSpPr>
          <p:spPr>
            <a:xfrm>
              <a:off x="5808369" y="2421422"/>
              <a:ext cx="490494" cy="489373"/>
            </a:xfrm>
            <a:custGeom>
              <a:rect b="b" l="l" r="r" t="t"/>
              <a:pathLst>
                <a:path extrusionOk="0" h="8294" w="8313">
                  <a:moveTo>
                    <a:pt x="4147" y="1"/>
                  </a:moveTo>
                  <a:cubicBezTo>
                    <a:pt x="4026" y="251"/>
                    <a:pt x="3191" y="1800"/>
                    <a:pt x="557" y="1893"/>
                  </a:cubicBezTo>
                  <a:cubicBezTo>
                    <a:pt x="557" y="1893"/>
                    <a:pt x="0" y="7320"/>
                    <a:pt x="4073" y="8294"/>
                  </a:cubicBezTo>
                  <a:lnTo>
                    <a:pt x="4240" y="8294"/>
                  </a:lnTo>
                  <a:cubicBezTo>
                    <a:pt x="8312" y="7320"/>
                    <a:pt x="7756" y="1893"/>
                    <a:pt x="7756" y="1893"/>
                  </a:cubicBezTo>
                  <a:cubicBezTo>
                    <a:pt x="5121" y="1800"/>
                    <a:pt x="4286" y="251"/>
                    <a:pt x="41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4"/>
            <p:cNvSpPr/>
            <p:nvPr/>
          </p:nvSpPr>
          <p:spPr>
            <a:xfrm>
              <a:off x="5807248" y="2418117"/>
              <a:ext cx="492677" cy="495981"/>
            </a:xfrm>
            <a:custGeom>
              <a:rect b="b" l="l" r="r" t="t"/>
              <a:pathLst>
                <a:path extrusionOk="0" h="8406" w="8350">
                  <a:moveTo>
                    <a:pt x="4175" y="168"/>
                  </a:moveTo>
                  <a:cubicBezTo>
                    <a:pt x="4407" y="604"/>
                    <a:pt x="5316" y="1893"/>
                    <a:pt x="7719" y="2005"/>
                  </a:cubicBezTo>
                  <a:cubicBezTo>
                    <a:pt x="7765" y="2552"/>
                    <a:pt x="8016" y="7385"/>
                    <a:pt x="4249" y="8294"/>
                  </a:cubicBezTo>
                  <a:lnTo>
                    <a:pt x="4101" y="8294"/>
                  </a:lnTo>
                  <a:cubicBezTo>
                    <a:pt x="335" y="7385"/>
                    <a:pt x="594" y="2552"/>
                    <a:pt x="631" y="2005"/>
                  </a:cubicBezTo>
                  <a:cubicBezTo>
                    <a:pt x="3043" y="1893"/>
                    <a:pt x="3943" y="604"/>
                    <a:pt x="4175" y="168"/>
                  </a:cubicBezTo>
                  <a:close/>
                  <a:moveTo>
                    <a:pt x="4166" y="1"/>
                  </a:moveTo>
                  <a:cubicBezTo>
                    <a:pt x="4147" y="1"/>
                    <a:pt x="4120" y="19"/>
                    <a:pt x="4120" y="38"/>
                  </a:cubicBezTo>
                  <a:cubicBezTo>
                    <a:pt x="3971" y="326"/>
                    <a:pt x="3155" y="1801"/>
                    <a:pt x="576" y="1893"/>
                  </a:cubicBezTo>
                  <a:cubicBezTo>
                    <a:pt x="548" y="1893"/>
                    <a:pt x="520" y="1921"/>
                    <a:pt x="520" y="1949"/>
                  </a:cubicBezTo>
                  <a:cubicBezTo>
                    <a:pt x="520" y="2005"/>
                    <a:pt x="1" y="7432"/>
                    <a:pt x="4082" y="8406"/>
                  </a:cubicBezTo>
                  <a:lnTo>
                    <a:pt x="4268" y="8406"/>
                  </a:lnTo>
                  <a:cubicBezTo>
                    <a:pt x="8350" y="7432"/>
                    <a:pt x="7839" y="2005"/>
                    <a:pt x="7830" y="1949"/>
                  </a:cubicBezTo>
                  <a:cubicBezTo>
                    <a:pt x="7830" y="1921"/>
                    <a:pt x="7802" y="1893"/>
                    <a:pt x="7775" y="1893"/>
                  </a:cubicBezTo>
                  <a:cubicBezTo>
                    <a:pt x="5196" y="1801"/>
                    <a:pt x="4379" y="326"/>
                    <a:pt x="4240" y="38"/>
                  </a:cubicBezTo>
                  <a:cubicBezTo>
                    <a:pt x="4231" y="19"/>
                    <a:pt x="4203" y="1"/>
                    <a:pt x="4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 name="Google Shape;1020;p24"/>
            <p:cNvGrpSpPr/>
            <p:nvPr/>
          </p:nvGrpSpPr>
          <p:grpSpPr>
            <a:xfrm>
              <a:off x="5968208" y="2549518"/>
              <a:ext cx="174119" cy="231588"/>
              <a:chOff x="4803668" y="3224977"/>
              <a:chExt cx="98578" cy="131115"/>
            </a:xfrm>
          </p:grpSpPr>
          <p:sp>
            <p:nvSpPr>
              <p:cNvPr id="1021" name="Google Shape;1021;p24"/>
              <p:cNvSpPr/>
              <p:nvPr/>
            </p:nvSpPr>
            <p:spPr>
              <a:xfrm>
                <a:off x="4821006" y="3226815"/>
                <a:ext cx="63870" cy="47769"/>
              </a:xfrm>
              <a:custGeom>
                <a:rect b="b" l="l" r="r" t="t"/>
                <a:pathLst>
                  <a:path extrusionOk="0" h="1430" w="1912">
                    <a:moveTo>
                      <a:pt x="956" y="1"/>
                    </a:moveTo>
                    <a:cubicBezTo>
                      <a:pt x="427" y="1"/>
                      <a:pt x="1" y="437"/>
                      <a:pt x="1" y="956"/>
                    </a:cubicBezTo>
                    <a:lnTo>
                      <a:pt x="1" y="1430"/>
                    </a:lnTo>
                    <a:lnTo>
                      <a:pt x="344" y="1430"/>
                    </a:lnTo>
                    <a:lnTo>
                      <a:pt x="344" y="956"/>
                    </a:lnTo>
                    <a:cubicBezTo>
                      <a:pt x="344" y="623"/>
                      <a:pt x="613" y="353"/>
                      <a:pt x="956" y="353"/>
                    </a:cubicBezTo>
                    <a:cubicBezTo>
                      <a:pt x="1290" y="353"/>
                      <a:pt x="1568" y="623"/>
                      <a:pt x="1568" y="956"/>
                    </a:cubicBezTo>
                    <a:lnTo>
                      <a:pt x="1568" y="1430"/>
                    </a:lnTo>
                    <a:lnTo>
                      <a:pt x="1912" y="1430"/>
                    </a:lnTo>
                    <a:lnTo>
                      <a:pt x="1912" y="956"/>
                    </a:lnTo>
                    <a:cubicBezTo>
                      <a:pt x="1912" y="437"/>
                      <a:pt x="1485" y="1"/>
                      <a:pt x="9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4"/>
              <p:cNvSpPr/>
              <p:nvPr/>
            </p:nvSpPr>
            <p:spPr>
              <a:xfrm>
                <a:off x="4818834" y="3224977"/>
                <a:ext cx="67912" cy="51477"/>
              </a:xfrm>
              <a:custGeom>
                <a:rect b="b" l="l" r="r" t="t"/>
                <a:pathLst>
                  <a:path extrusionOk="0" h="1541" w="2033">
                    <a:moveTo>
                      <a:pt x="1021" y="121"/>
                    </a:moveTo>
                    <a:cubicBezTo>
                      <a:pt x="1513" y="121"/>
                      <a:pt x="1921" y="520"/>
                      <a:pt x="1921" y="1011"/>
                    </a:cubicBezTo>
                    <a:lnTo>
                      <a:pt x="1921" y="1429"/>
                    </a:lnTo>
                    <a:lnTo>
                      <a:pt x="1689" y="1429"/>
                    </a:lnTo>
                    <a:lnTo>
                      <a:pt x="1689" y="1011"/>
                    </a:lnTo>
                    <a:cubicBezTo>
                      <a:pt x="1689" y="650"/>
                      <a:pt x="1392" y="344"/>
                      <a:pt x="1021" y="344"/>
                    </a:cubicBezTo>
                    <a:cubicBezTo>
                      <a:pt x="650" y="344"/>
                      <a:pt x="353" y="650"/>
                      <a:pt x="353" y="1011"/>
                    </a:cubicBezTo>
                    <a:lnTo>
                      <a:pt x="353" y="1429"/>
                    </a:lnTo>
                    <a:lnTo>
                      <a:pt x="121" y="1429"/>
                    </a:lnTo>
                    <a:lnTo>
                      <a:pt x="121" y="1011"/>
                    </a:lnTo>
                    <a:cubicBezTo>
                      <a:pt x="121" y="520"/>
                      <a:pt x="520" y="121"/>
                      <a:pt x="1021" y="121"/>
                    </a:cubicBezTo>
                    <a:close/>
                    <a:moveTo>
                      <a:pt x="1021" y="0"/>
                    </a:moveTo>
                    <a:cubicBezTo>
                      <a:pt x="455" y="0"/>
                      <a:pt x="1" y="455"/>
                      <a:pt x="1" y="1011"/>
                    </a:cubicBezTo>
                    <a:lnTo>
                      <a:pt x="1" y="1485"/>
                    </a:lnTo>
                    <a:cubicBezTo>
                      <a:pt x="1" y="1522"/>
                      <a:pt x="28" y="1540"/>
                      <a:pt x="66" y="1540"/>
                    </a:cubicBezTo>
                    <a:lnTo>
                      <a:pt x="409" y="1540"/>
                    </a:lnTo>
                    <a:cubicBezTo>
                      <a:pt x="437" y="1540"/>
                      <a:pt x="464" y="1522"/>
                      <a:pt x="464" y="1485"/>
                    </a:cubicBezTo>
                    <a:lnTo>
                      <a:pt x="464" y="1011"/>
                    </a:lnTo>
                    <a:cubicBezTo>
                      <a:pt x="464" y="715"/>
                      <a:pt x="715" y="464"/>
                      <a:pt x="1021" y="464"/>
                    </a:cubicBezTo>
                    <a:cubicBezTo>
                      <a:pt x="1327" y="464"/>
                      <a:pt x="1568" y="715"/>
                      <a:pt x="1568" y="1011"/>
                    </a:cubicBezTo>
                    <a:lnTo>
                      <a:pt x="1568" y="1485"/>
                    </a:lnTo>
                    <a:cubicBezTo>
                      <a:pt x="1568" y="1522"/>
                      <a:pt x="1596" y="1540"/>
                      <a:pt x="1633" y="1540"/>
                    </a:cubicBezTo>
                    <a:lnTo>
                      <a:pt x="1977" y="1540"/>
                    </a:lnTo>
                    <a:cubicBezTo>
                      <a:pt x="2004" y="1540"/>
                      <a:pt x="2032" y="1522"/>
                      <a:pt x="2032" y="1485"/>
                    </a:cubicBezTo>
                    <a:lnTo>
                      <a:pt x="2032" y="1011"/>
                    </a:lnTo>
                    <a:cubicBezTo>
                      <a:pt x="2032" y="455"/>
                      <a:pt x="1578"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4"/>
              <p:cNvSpPr/>
              <p:nvPr/>
            </p:nvSpPr>
            <p:spPr>
              <a:xfrm>
                <a:off x="4805506" y="3274550"/>
                <a:ext cx="94870" cy="79671"/>
              </a:xfrm>
              <a:custGeom>
                <a:rect b="b" l="l" r="r" t="t"/>
                <a:pathLst>
                  <a:path extrusionOk="0" h="2385" w="2840">
                    <a:moveTo>
                      <a:pt x="75" y="1"/>
                    </a:moveTo>
                    <a:cubicBezTo>
                      <a:pt x="38" y="1"/>
                      <a:pt x="1" y="38"/>
                      <a:pt x="1" y="84"/>
                    </a:cubicBezTo>
                    <a:lnTo>
                      <a:pt x="1" y="2301"/>
                    </a:lnTo>
                    <a:cubicBezTo>
                      <a:pt x="1" y="2348"/>
                      <a:pt x="29" y="2385"/>
                      <a:pt x="75" y="2385"/>
                    </a:cubicBezTo>
                    <a:lnTo>
                      <a:pt x="2765" y="2385"/>
                    </a:lnTo>
                    <a:cubicBezTo>
                      <a:pt x="2802" y="2385"/>
                      <a:pt x="2839" y="2348"/>
                      <a:pt x="2839" y="2301"/>
                    </a:cubicBezTo>
                    <a:lnTo>
                      <a:pt x="2839" y="84"/>
                    </a:lnTo>
                    <a:cubicBezTo>
                      <a:pt x="2839" y="38"/>
                      <a:pt x="2802" y="1"/>
                      <a:pt x="27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4"/>
              <p:cNvSpPr/>
              <p:nvPr/>
            </p:nvSpPr>
            <p:spPr>
              <a:xfrm>
                <a:off x="4803668" y="3272680"/>
                <a:ext cx="98578" cy="83412"/>
              </a:xfrm>
              <a:custGeom>
                <a:rect b="b" l="l" r="r" t="t"/>
                <a:pathLst>
                  <a:path extrusionOk="0" h="2497" w="2951">
                    <a:moveTo>
                      <a:pt x="2820" y="122"/>
                    </a:moveTo>
                    <a:cubicBezTo>
                      <a:pt x="2829" y="122"/>
                      <a:pt x="2839" y="131"/>
                      <a:pt x="2839" y="140"/>
                    </a:cubicBezTo>
                    <a:lnTo>
                      <a:pt x="2839" y="2357"/>
                    </a:lnTo>
                    <a:cubicBezTo>
                      <a:pt x="2839" y="2376"/>
                      <a:pt x="2829" y="2385"/>
                      <a:pt x="2820" y="2385"/>
                    </a:cubicBezTo>
                    <a:lnTo>
                      <a:pt x="130" y="2385"/>
                    </a:lnTo>
                    <a:cubicBezTo>
                      <a:pt x="121" y="2385"/>
                      <a:pt x="111" y="2376"/>
                      <a:pt x="111" y="2357"/>
                    </a:cubicBezTo>
                    <a:lnTo>
                      <a:pt x="111" y="140"/>
                    </a:lnTo>
                    <a:cubicBezTo>
                      <a:pt x="111" y="131"/>
                      <a:pt x="121" y="122"/>
                      <a:pt x="130" y="122"/>
                    </a:cubicBezTo>
                    <a:close/>
                    <a:moveTo>
                      <a:pt x="130" y="1"/>
                    </a:moveTo>
                    <a:cubicBezTo>
                      <a:pt x="56" y="1"/>
                      <a:pt x="0" y="66"/>
                      <a:pt x="0" y="140"/>
                    </a:cubicBezTo>
                    <a:lnTo>
                      <a:pt x="0" y="2357"/>
                    </a:lnTo>
                    <a:cubicBezTo>
                      <a:pt x="0" y="2431"/>
                      <a:pt x="56" y="2496"/>
                      <a:pt x="130" y="2496"/>
                    </a:cubicBezTo>
                    <a:lnTo>
                      <a:pt x="2820" y="2496"/>
                    </a:lnTo>
                    <a:cubicBezTo>
                      <a:pt x="2894" y="2496"/>
                      <a:pt x="2950" y="2441"/>
                      <a:pt x="2950" y="2357"/>
                    </a:cubicBezTo>
                    <a:lnTo>
                      <a:pt x="2950" y="140"/>
                    </a:lnTo>
                    <a:cubicBezTo>
                      <a:pt x="2950" y="66"/>
                      <a:pt x="2894" y="1"/>
                      <a:pt x="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4"/>
              <p:cNvSpPr/>
              <p:nvPr/>
            </p:nvSpPr>
            <p:spPr>
              <a:xfrm>
                <a:off x="4842084" y="3295930"/>
                <a:ext cx="21413" cy="36913"/>
              </a:xfrm>
              <a:custGeom>
                <a:rect b="b" l="l" r="r" t="t"/>
                <a:pathLst>
                  <a:path extrusionOk="0" h="1105" w="641">
                    <a:moveTo>
                      <a:pt x="325" y="121"/>
                    </a:moveTo>
                    <a:cubicBezTo>
                      <a:pt x="436" y="121"/>
                      <a:pt x="529" y="214"/>
                      <a:pt x="529" y="325"/>
                    </a:cubicBezTo>
                    <a:cubicBezTo>
                      <a:pt x="529" y="400"/>
                      <a:pt x="483" y="465"/>
                      <a:pt x="418" y="502"/>
                    </a:cubicBezTo>
                    <a:cubicBezTo>
                      <a:pt x="399" y="511"/>
                      <a:pt x="390" y="539"/>
                      <a:pt x="390" y="567"/>
                    </a:cubicBezTo>
                    <a:lnTo>
                      <a:pt x="501" y="965"/>
                    </a:lnTo>
                    <a:cubicBezTo>
                      <a:pt x="511" y="975"/>
                      <a:pt x="501" y="975"/>
                      <a:pt x="501" y="984"/>
                    </a:cubicBezTo>
                    <a:lnTo>
                      <a:pt x="158" y="984"/>
                    </a:lnTo>
                    <a:cubicBezTo>
                      <a:pt x="158" y="975"/>
                      <a:pt x="149" y="965"/>
                      <a:pt x="158" y="965"/>
                    </a:cubicBezTo>
                    <a:lnTo>
                      <a:pt x="269" y="567"/>
                    </a:lnTo>
                    <a:cubicBezTo>
                      <a:pt x="269" y="548"/>
                      <a:pt x="260" y="520"/>
                      <a:pt x="232" y="502"/>
                    </a:cubicBezTo>
                    <a:cubicBezTo>
                      <a:pt x="167" y="474"/>
                      <a:pt x="121" y="400"/>
                      <a:pt x="121" y="325"/>
                    </a:cubicBezTo>
                    <a:cubicBezTo>
                      <a:pt x="121" y="214"/>
                      <a:pt x="214" y="121"/>
                      <a:pt x="325" y="121"/>
                    </a:cubicBezTo>
                    <a:close/>
                    <a:moveTo>
                      <a:pt x="325" y="1"/>
                    </a:moveTo>
                    <a:cubicBezTo>
                      <a:pt x="149" y="1"/>
                      <a:pt x="0" y="140"/>
                      <a:pt x="0" y="316"/>
                    </a:cubicBezTo>
                    <a:cubicBezTo>
                      <a:pt x="0" y="427"/>
                      <a:pt x="56" y="520"/>
                      <a:pt x="139" y="585"/>
                    </a:cubicBezTo>
                    <a:lnTo>
                      <a:pt x="47" y="928"/>
                    </a:lnTo>
                    <a:cubicBezTo>
                      <a:pt x="37" y="965"/>
                      <a:pt x="37" y="1012"/>
                      <a:pt x="65" y="1049"/>
                    </a:cubicBezTo>
                    <a:cubicBezTo>
                      <a:pt x="93" y="1086"/>
                      <a:pt x="130" y="1105"/>
                      <a:pt x="177" y="1105"/>
                    </a:cubicBezTo>
                    <a:lnTo>
                      <a:pt x="483" y="1105"/>
                    </a:lnTo>
                    <a:cubicBezTo>
                      <a:pt x="529" y="1105"/>
                      <a:pt x="566" y="1086"/>
                      <a:pt x="594" y="1049"/>
                    </a:cubicBezTo>
                    <a:cubicBezTo>
                      <a:pt x="613" y="1012"/>
                      <a:pt x="622" y="965"/>
                      <a:pt x="613" y="928"/>
                    </a:cubicBezTo>
                    <a:lnTo>
                      <a:pt x="511" y="576"/>
                    </a:lnTo>
                    <a:cubicBezTo>
                      <a:pt x="594" y="511"/>
                      <a:pt x="640" y="418"/>
                      <a:pt x="640" y="316"/>
                    </a:cubicBezTo>
                    <a:cubicBezTo>
                      <a:pt x="640" y="140"/>
                      <a:pt x="501"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8" name="Shape 1708"/>
        <p:cNvGrpSpPr/>
        <p:nvPr/>
      </p:nvGrpSpPr>
      <p:grpSpPr>
        <a:xfrm>
          <a:off x="0" y="0"/>
          <a:ext cx="0" cy="0"/>
          <a:chOff x="0" y="0"/>
          <a:chExt cx="0" cy="0"/>
        </a:xfrm>
      </p:grpSpPr>
      <p:sp>
        <p:nvSpPr>
          <p:cNvPr id="1709" name="Google Shape;1709;p33"/>
          <p:cNvSpPr txBox="1"/>
          <p:nvPr>
            <p:ph type="title"/>
          </p:nvPr>
        </p:nvSpPr>
        <p:spPr>
          <a:xfrm>
            <a:off x="3110500" y="1782613"/>
            <a:ext cx="5320200" cy="93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$4,498,300,000</a:t>
            </a:r>
            <a:endParaRPr/>
          </a:p>
        </p:txBody>
      </p:sp>
      <p:sp>
        <p:nvSpPr>
          <p:cNvPr id="1710" name="Google Shape;1710;p33"/>
          <p:cNvSpPr txBox="1"/>
          <p:nvPr>
            <p:ph idx="1" type="subTitle"/>
          </p:nvPr>
        </p:nvSpPr>
        <p:spPr>
          <a:xfrm>
            <a:off x="3110500" y="2863787"/>
            <a:ext cx="5320200" cy="4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Budget for the new products/services of the company</a:t>
            </a:r>
            <a:endParaRPr/>
          </a:p>
        </p:txBody>
      </p:sp>
      <p:grpSp>
        <p:nvGrpSpPr>
          <p:cNvPr id="1711" name="Google Shape;1711;p33"/>
          <p:cNvGrpSpPr/>
          <p:nvPr/>
        </p:nvGrpSpPr>
        <p:grpSpPr>
          <a:xfrm>
            <a:off x="713216" y="1123904"/>
            <a:ext cx="2305770" cy="2895692"/>
            <a:chOff x="1539175" y="2330700"/>
            <a:chExt cx="810350" cy="1017675"/>
          </a:xfrm>
        </p:grpSpPr>
        <p:sp>
          <p:nvSpPr>
            <p:cNvPr id="1712" name="Google Shape;1712;p33"/>
            <p:cNvSpPr/>
            <p:nvPr/>
          </p:nvSpPr>
          <p:spPr>
            <a:xfrm>
              <a:off x="1898400" y="2363625"/>
              <a:ext cx="2825" cy="37825"/>
            </a:xfrm>
            <a:custGeom>
              <a:rect b="b" l="l" r="r" t="t"/>
              <a:pathLst>
                <a:path extrusionOk="0" h="1513" w="113">
                  <a:moveTo>
                    <a:pt x="57" y="0"/>
                  </a:moveTo>
                  <a:cubicBezTo>
                    <a:pt x="29" y="0"/>
                    <a:pt x="1" y="28"/>
                    <a:pt x="1" y="65"/>
                  </a:cubicBezTo>
                  <a:lnTo>
                    <a:pt x="1" y="529"/>
                  </a:lnTo>
                  <a:cubicBezTo>
                    <a:pt x="1" y="557"/>
                    <a:pt x="29" y="585"/>
                    <a:pt x="57" y="585"/>
                  </a:cubicBezTo>
                  <a:cubicBezTo>
                    <a:pt x="94" y="585"/>
                    <a:pt x="112" y="557"/>
                    <a:pt x="112" y="529"/>
                  </a:cubicBezTo>
                  <a:lnTo>
                    <a:pt x="112" y="65"/>
                  </a:lnTo>
                  <a:cubicBezTo>
                    <a:pt x="112" y="28"/>
                    <a:pt x="94" y="0"/>
                    <a:pt x="57" y="0"/>
                  </a:cubicBezTo>
                  <a:close/>
                  <a:moveTo>
                    <a:pt x="57" y="928"/>
                  </a:moveTo>
                  <a:cubicBezTo>
                    <a:pt x="29" y="928"/>
                    <a:pt x="1" y="956"/>
                    <a:pt x="1" y="993"/>
                  </a:cubicBezTo>
                  <a:lnTo>
                    <a:pt x="1" y="1457"/>
                  </a:lnTo>
                  <a:cubicBezTo>
                    <a:pt x="1" y="1485"/>
                    <a:pt x="29" y="1512"/>
                    <a:pt x="57" y="1512"/>
                  </a:cubicBezTo>
                  <a:cubicBezTo>
                    <a:pt x="94" y="1512"/>
                    <a:pt x="112" y="1485"/>
                    <a:pt x="112" y="1457"/>
                  </a:cubicBezTo>
                  <a:lnTo>
                    <a:pt x="112" y="993"/>
                  </a:lnTo>
                  <a:cubicBezTo>
                    <a:pt x="112" y="956"/>
                    <a:pt x="94" y="928"/>
                    <a:pt x="57" y="92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3"/>
            <p:cNvSpPr/>
            <p:nvPr/>
          </p:nvSpPr>
          <p:spPr>
            <a:xfrm>
              <a:off x="2199675" y="2704075"/>
              <a:ext cx="82350" cy="174425"/>
            </a:xfrm>
            <a:custGeom>
              <a:rect b="b" l="l" r="r" t="t"/>
              <a:pathLst>
                <a:path extrusionOk="0" h="6977" w="3294">
                  <a:moveTo>
                    <a:pt x="1670" y="1"/>
                  </a:moveTo>
                  <a:cubicBezTo>
                    <a:pt x="1642" y="1"/>
                    <a:pt x="1614" y="19"/>
                    <a:pt x="1614" y="56"/>
                  </a:cubicBezTo>
                  <a:cubicBezTo>
                    <a:pt x="1614" y="84"/>
                    <a:pt x="1642" y="112"/>
                    <a:pt x="1670" y="112"/>
                  </a:cubicBezTo>
                  <a:lnTo>
                    <a:pt x="2134" y="112"/>
                  </a:lnTo>
                  <a:cubicBezTo>
                    <a:pt x="2171" y="112"/>
                    <a:pt x="2190" y="84"/>
                    <a:pt x="2190" y="56"/>
                  </a:cubicBezTo>
                  <a:cubicBezTo>
                    <a:pt x="2190" y="19"/>
                    <a:pt x="2171" y="1"/>
                    <a:pt x="2134" y="1"/>
                  </a:cubicBezTo>
                  <a:close/>
                  <a:moveTo>
                    <a:pt x="2598" y="1"/>
                  </a:moveTo>
                  <a:cubicBezTo>
                    <a:pt x="2570" y="1"/>
                    <a:pt x="2542" y="19"/>
                    <a:pt x="2542" y="56"/>
                  </a:cubicBezTo>
                  <a:cubicBezTo>
                    <a:pt x="2542" y="84"/>
                    <a:pt x="2570" y="112"/>
                    <a:pt x="2598" y="112"/>
                  </a:cubicBezTo>
                  <a:lnTo>
                    <a:pt x="3062" y="112"/>
                  </a:lnTo>
                  <a:cubicBezTo>
                    <a:pt x="3099" y="112"/>
                    <a:pt x="3117" y="84"/>
                    <a:pt x="3117" y="56"/>
                  </a:cubicBezTo>
                  <a:cubicBezTo>
                    <a:pt x="3117" y="19"/>
                    <a:pt x="3099" y="1"/>
                    <a:pt x="3062" y="1"/>
                  </a:cubicBezTo>
                  <a:close/>
                  <a:moveTo>
                    <a:pt x="3229" y="288"/>
                  </a:moveTo>
                  <a:cubicBezTo>
                    <a:pt x="3201" y="288"/>
                    <a:pt x="3173" y="316"/>
                    <a:pt x="3173" y="353"/>
                  </a:cubicBezTo>
                  <a:lnTo>
                    <a:pt x="3173" y="817"/>
                  </a:lnTo>
                  <a:cubicBezTo>
                    <a:pt x="3173" y="845"/>
                    <a:pt x="3201" y="873"/>
                    <a:pt x="3229" y="873"/>
                  </a:cubicBezTo>
                  <a:cubicBezTo>
                    <a:pt x="3266" y="873"/>
                    <a:pt x="3294" y="845"/>
                    <a:pt x="3294" y="817"/>
                  </a:cubicBezTo>
                  <a:lnTo>
                    <a:pt x="3294" y="353"/>
                  </a:lnTo>
                  <a:cubicBezTo>
                    <a:pt x="3294" y="316"/>
                    <a:pt x="3266" y="288"/>
                    <a:pt x="3229" y="288"/>
                  </a:cubicBezTo>
                  <a:close/>
                  <a:moveTo>
                    <a:pt x="3229" y="1216"/>
                  </a:moveTo>
                  <a:cubicBezTo>
                    <a:pt x="3201" y="1216"/>
                    <a:pt x="3173" y="1244"/>
                    <a:pt x="3173" y="1281"/>
                  </a:cubicBezTo>
                  <a:lnTo>
                    <a:pt x="3173" y="1745"/>
                  </a:lnTo>
                  <a:cubicBezTo>
                    <a:pt x="3173" y="1772"/>
                    <a:pt x="3201" y="1800"/>
                    <a:pt x="3229" y="1800"/>
                  </a:cubicBezTo>
                  <a:cubicBezTo>
                    <a:pt x="3266" y="1800"/>
                    <a:pt x="3294" y="1772"/>
                    <a:pt x="3294" y="1745"/>
                  </a:cubicBezTo>
                  <a:lnTo>
                    <a:pt x="3294" y="1281"/>
                  </a:lnTo>
                  <a:cubicBezTo>
                    <a:pt x="3294" y="1244"/>
                    <a:pt x="3266" y="1216"/>
                    <a:pt x="3229" y="1216"/>
                  </a:cubicBezTo>
                  <a:close/>
                  <a:moveTo>
                    <a:pt x="3229" y="2143"/>
                  </a:moveTo>
                  <a:cubicBezTo>
                    <a:pt x="3201" y="2143"/>
                    <a:pt x="3173" y="2171"/>
                    <a:pt x="3173" y="2208"/>
                  </a:cubicBezTo>
                  <a:lnTo>
                    <a:pt x="3173" y="2672"/>
                  </a:lnTo>
                  <a:cubicBezTo>
                    <a:pt x="3173" y="2700"/>
                    <a:pt x="3201" y="2728"/>
                    <a:pt x="3229" y="2728"/>
                  </a:cubicBezTo>
                  <a:cubicBezTo>
                    <a:pt x="3266" y="2728"/>
                    <a:pt x="3294" y="2700"/>
                    <a:pt x="3294" y="2672"/>
                  </a:cubicBezTo>
                  <a:lnTo>
                    <a:pt x="3294" y="2208"/>
                  </a:lnTo>
                  <a:cubicBezTo>
                    <a:pt x="3294" y="2171"/>
                    <a:pt x="3266" y="2143"/>
                    <a:pt x="3229" y="2143"/>
                  </a:cubicBezTo>
                  <a:close/>
                  <a:moveTo>
                    <a:pt x="3229" y="3071"/>
                  </a:moveTo>
                  <a:cubicBezTo>
                    <a:pt x="3201" y="3071"/>
                    <a:pt x="3173" y="3099"/>
                    <a:pt x="3173" y="3136"/>
                  </a:cubicBezTo>
                  <a:lnTo>
                    <a:pt x="3173" y="3600"/>
                  </a:lnTo>
                  <a:cubicBezTo>
                    <a:pt x="3173" y="3628"/>
                    <a:pt x="3201" y="3656"/>
                    <a:pt x="3229" y="3656"/>
                  </a:cubicBezTo>
                  <a:cubicBezTo>
                    <a:pt x="3266" y="3656"/>
                    <a:pt x="3294" y="3628"/>
                    <a:pt x="3294" y="3600"/>
                  </a:cubicBezTo>
                  <a:lnTo>
                    <a:pt x="3294" y="3136"/>
                  </a:lnTo>
                  <a:cubicBezTo>
                    <a:pt x="3294" y="3099"/>
                    <a:pt x="3266" y="3071"/>
                    <a:pt x="3229" y="3071"/>
                  </a:cubicBezTo>
                  <a:close/>
                  <a:moveTo>
                    <a:pt x="3229" y="3999"/>
                  </a:moveTo>
                  <a:cubicBezTo>
                    <a:pt x="3201" y="3999"/>
                    <a:pt x="3173" y="4027"/>
                    <a:pt x="3173" y="4064"/>
                  </a:cubicBezTo>
                  <a:lnTo>
                    <a:pt x="3173" y="4528"/>
                  </a:lnTo>
                  <a:cubicBezTo>
                    <a:pt x="3173" y="4555"/>
                    <a:pt x="3201" y="4583"/>
                    <a:pt x="3229" y="4583"/>
                  </a:cubicBezTo>
                  <a:cubicBezTo>
                    <a:pt x="3266" y="4583"/>
                    <a:pt x="3294" y="4555"/>
                    <a:pt x="3294" y="4528"/>
                  </a:cubicBezTo>
                  <a:lnTo>
                    <a:pt x="3294" y="4064"/>
                  </a:lnTo>
                  <a:cubicBezTo>
                    <a:pt x="3294" y="4027"/>
                    <a:pt x="3266" y="3999"/>
                    <a:pt x="3229" y="3999"/>
                  </a:cubicBezTo>
                  <a:close/>
                  <a:moveTo>
                    <a:pt x="269" y="5214"/>
                  </a:moveTo>
                  <a:cubicBezTo>
                    <a:pt x="241" y="5214"/>
                    <a:pt x="214" y="5242"/>
                    <a:pt x="214" y="5279"/>
                  </a:cubicBezTo>
                  <a:cubicBezTo>
                    <a:pt x="214" y="5307"/>
                    <a:pt x="241" y="5335"/>
                    <a:pt x="269" y="5335"/>
                  </a:cubicBezTo>
                  <a:lnTo>
                    <a:pt x="733" y="5335"/>
                  </a:lnTo>
                  <a:cubicBezTo>
                    <a:pt x="770" y="5335"/>
                    <a:pt x="789" y="5307"/>
                    <a:pt x="789" y="5279"/>
                  </a:cubicBezTo>
                  <a:cubicBezTo>
                    <a:pt x="789" y="5242"/>
                    <a:pt x="770" y="5214"/>
                    <a:pt x="733" y="5214"/>
                  </a:cubicBezTo>
                  <a:close/>
                  <a:moveTo>
                    <a:pt x="1197" y="5214"/>
                  </a:moveTo>
                  <a:cubicBezTo>
                    <a:pt x="1169" y="5214"/>
                    <a:pt x="1141" y="5242"/>
                    <a:pt x="1141" y="5279"/>
                  </a:cubicBezTo>
                  <a:cubicBezTo>
                    <a:pt x="1141" y="5307"/>
                    <a:pt x="1169" y="5335"/>
                    <a:pt x="1197" y="5335"/>
                  </a:cubicBezTo>
                  <a:lnTo>
                    <a:pt x="1661" y="5335"/>
                  </a:lnTo>
                  <a:cubicBezTo>
                    <a:pt x="1698" y="5335"/>
                    <a:pt x="1716" y="5307"/>
                    <a:pt x="1716" y="5279"/>
                  </a:cubicBezTo>
                  <a:cubicBezTo>
                    <a:pt x="1716" y="5242"/>
                    <a:pt x="1698" y="5214"/>
                    <a:pt x="1661" y="5214"/>
                  </a:cubicBezTo>
                  <a:close/>
                  <a:moveTo>
                    <a:pt x="2125" y="5214"/>
                  </a:moveTo>
                  <a:cubicBezTo>
                    <a:pt x="2097" y="5214"/>
                    <a:pt x="2069" y="5242"/>
                    <a:pt x="2069" y="5279"/>
                  </a:cubicBezTo>
                  <a:cubicBezTo>
                    <a:pt x="2069" y="5307"/>
                    <a:pt x="2097" y="5335"/>
                    <a:pt x="2125" y="5335"/>
                  </a:cubicBezTo>
                  <a:lnTo>
                    <a:pt x="2588" y="5335"/>
                  </a:lnTo>
                  <a:cubicBezTo>
                    <a:pt x="2626" y="5335"/>
                    <a:pt x="2644" y="5307"/>
                    <a:pt x="2644" y="5279"/>
                  </a:cubicBezTo>
                  <a:cubicBezTo>
                    <a:pt x="2644" y="5242"/>
                    <a:pt x="2626" y="5214"/>
                    <a:pt x="2588" y="5214"/>
                  </a:cubicBezTo>
                  <a:close/>
                  <a:moveTo>
                    <a:pt x="3229" y="4936"/>
                  </a:moveTo>
                  <a:cubicBezTo>
                    <a:pt x="3201" y="4936"/>
                    <a:pt x="3173" y="4954"/>
                    <a:pt x="3173" y="4991"/>
                  </a:cubicBezTo>
                  <a:lnTo>
                    <a:pt x="3173" y="5214"/>
                  </a:lnTo>
                  <a:lnTo>
                    <a:pt x="3052" y="5214"/>
                  </a:lnTo>
                  <a:cubicBezTo>
                    <a:pt x="3024" y="5214"/>
                    <a:pt x="2997" y="5242"/>
                    <a:pt x="2997" y="5279"/>
                  </a:cubicBezTo>
                  <a:cubicBezTo>
                    <a:pt x="2997" y="5307"/>
                    <a:pt x="3024" y="5335"/>
                    <a:pt x="3052" y="5335"/>
                  </a:cubicBezTo>
                  <a:lnTo>
                    <a:pt x="3229" y="5335"/>
                  </a:lnTo>
                  <a:cubicBezTo>
                    <a:pt x="3266" y="5335"/>
                    <a:pt x="3294" y="5307"/>
                    <a:pt x="3294" y="5279"/>
                  </a:cubicBezTo>
                  <a:lnTo>
                    <a:pt x="3294" y="4991"/>
                  </a:lnTo>
                  <a:cubicBezTo>
                    <a:pt x="3294" y="4954"/>
                    <a:pt x="3266" y="4936"/>
                    <a:pt x="3229" y="4936"/>
                  </a:cubicBezTo>
                  <a:close/>
                  <a:moveTo>
                    <a:pt x="56" y="5464"/>
                  </a:moveTo>
                  <a:cubicBezTo>
                    <a:pt x="28" y="5464"/>
                    <a:pt x="0" y="5492"/>
                    <a:pt x="0" y="5520"/>
                  </a:cubicBezTo>
                  <a:lnTo>
                    <a:pt x="0" y="5993"/>
                  </a:lnTo>
                  <a:cubicBezTo>
                    <a:pt x="0" y="6021"/>
                    <a:pt x="28" y="6049"/>
                    <a:pt x="56" y="6049"/>
                  </a:cubicBezTo>
                  <a:cubicBezTo>
                    <a:pt x="93" y="6049"/>
                    <a:pt x="112" y="6021"/>
                    <a:pt x="112" y="5993"/>
                  </a:cubicBezTo>
                  <a:lnTo>
                    <a:pt x="112" y="5520"/>
                  </a:lnTo>
                  <a:cubicBezTo>
                    <a:pt x="112" y="5492"/>
                    <a:pt x="93" y="5464"/>
                    <a:pt x="56" y="5464"/>
                  </a:cubicBezTo>
                  <a:close/>
                  <a:moveTo>
                    <a:pt x="56" y="6392"/>
                  </a:moveTo>
                  <a:cubicBezTo>
                    <a:pt x="28" y="6392"/>
                    <a:pt x="0" y="6420"/>
                    <a:pt x="0" y="6457"/>
                  </a:cubicBezTo>
                  <a:lnTo>
                    <a:pt x="0" y="6921"/>
                  </a:lnTo>
                  <a:cubicBezTo>
                    <a:pt x="0" y="6949"/>
                    <a:pt x="28" y="6977"/>
                    <a:pt x="56" y="6977"/>
                  </a:cubicBezTo>
                  <a:cubicBezTo>
                    <a:pt x="93" y="6977"/>
                    <a:pt x="112" y="6949"/>
                    <a:pt x="112" y="6921"/>
                  </a:cubicBezTo>
                  <a:lnTo>
                    <a:pt x="112" y="6457"/>
                  </a:lnTo>
                  <a:cubicBezTo>
                    <a:pt x="112" y="6420"/>
                    <a:pt x="93" y="6392"/>
                    <a:pt x="56" y="639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3"/>
            <p:cNvSpPr/>
            <p:nvPr/>
          </p:nvSpPr>
          <p:spPr>
            <a:xfrm>
              <a:off x="2221250" y="2699900"/>
              <a:ext cx="76775" cy="195775"/>
            </a:xfrm>
            <a:custGeom>
              <a:rect b="b" l="l" r="r" t="t"/>
              <a:pathLst>
                <a:path extrusionOk="0" h="7831" w="3071">
                  <a:moveTo>
                    <a:pt x="3015" y="1"/>
                  </a:moveTo>
                  <a:cubicBezTo>
                    <a:pt x="2987" y="1"/>
                    <a:pt x="2959" y="28"/>
                    <a:pt x="2959" y="56"/>
                  </a:cubicBezTo>
                  <a:lnTo>
                    <a:pt x="2959" y="520"/>
                  </a:lnTo>
                  <a:cubicBezTo>
                    <a:pt x="2959" y="557"/>
                    <a:pt x="2987" y="585"/>
                    <a:pt x="3015" y="585"/>
                  </a:cubicBezTo>
                  <a:cubicBezTo>
                    <a:pt x="3043" y="585"/>
                    <a:pt x="3071" y="557"/>
                    <a:pt x="3071" y="520"/>
                  </a:cubicBezTo>
                  <a:lnTo>
                    <a:pt x="3071" y="56"/>
                  </a:lnTo>
                  <a:cubicBezTo>
                    <a:pt x="3071" y="28"/>
                    <a:pt x="3052" y="1"/>
                    <a:pt x="3015" y="1"/>
                  </a:cubicBezTo>
                  <a:close/>
                  <a:moveTo>
                    <a:pt x="3015" y="928"/>
                  </a:moveTo>
                  <a:cubicBezTo>
                    <a:pt x="2987" y="928"/>
                    <a:pt x="2959" y="956"/>
                    <a:pt x="2959" y="984"/>
                  </a:cubicBezTo>
                  <a:lnTo>
                    <a:pt x="2959" y="1448"/>
                  </a:lnTo>
                  <a:cubicBezTo>
                    <a:pt x="2959" y="1485"/>
                    <a:pt x="2987" y="1513"/>
                    <a:pt x="3015" y="1513"/>
                  </a:cubicBezTo>
                  <a:cubicBezTo>
                    <a:pt x="3043" y="1513"/>
                    <a:pt x="3071" y="1485"/>
                    <a:pt x="3071" y="1448"/>
                  </a:cubicBezTo>
                  <a:lnTo>
                    <a:pt x="3071" y="984"/>
                  </a:lnTo>
                  <a:cubicBezTo>
                    <a:pt x="3071" y="956"/>
                    <a:pt x="3052" y="928"/>
                    <a:pt x="3015" y="928"/>
                  </a:cubicBezTo>
                  <a:close/>
                  <a:moveTo>
                    <a:pt x="3015" y="1856"/>
                  </a:moveTo>
                  <a:cubicBezTo>
                    <a:pt x="2987" y="1856"/>
                    <a:pt x="2959" y="1884"/>
                    <a:pt x="2959" y="1912"/>
                  </a:cubicBezTo>
                  <a:lnTo>
                    <a:pt x="2959" y="2375"/>
                  </a:lnTo>
                  <a:cubicBezTo>
                    <a:pt x="2959" y="2412"/>
                    <a:pt x="2987" y="2440"/>
                    <a:pt x="3015" y="2440"/>
                  </a:cubicBezTo>
                  <a:cubicBezTo>
                    <a:pt x="3043" y="2440"/>
                    <a:pt x="3071" y="2412"/>
                    <a:pt x="3071" y="2375"/>
                  </a:cubicBezTo>
                  <a:lnTo>
                    <a:pt x="3071" y="1912"/>
                  </a:lnTo>
                  <a:cubicBezTo>
                    <a:pt x="3071" y="1884"/>
                    <a:pt x="3052" y="1856"/>
                    <a:pt x="3015" y="1856"/>
                  </a:cubicBezTo>
                  <a:close/>
                  <a:moveTo>
                    <a:pt x="3015" y="2784"/>
                  </a:moveTo>
                  <a:cubicBezTo>
                    <a:pt x="2987" y="2784"/>
                    <a:pt x="2959" y="2811"/>
                    <a:pt x="2959" y="2839"/>
                  </a:cubicBezTo>
                  <a:lnTo>
                    <a:pt x="2959" y="3303"/>
                  </a:lnTo>
                  <a:cubicBezTo>
                    <a:pt x="2959" y="3340"/>
                    <a:pt x="2987" y="3368"/>
                    <a:pt x="3015" y="3368"/>
                  </a:cubicBezTo>
                  <a:cubicBezTo>
                    <a:pt x="3043" y="3368"/>
                    <a:pt x="3071" y="3340"/>
                    <a:pt x="3071" y="3303"/>
                  </a:cubicBezTo>
                  <a:lnTo>
                    <a:pt x="3071" y="2839"/>
                  </a:lnTo>
                  <a:cubicBezTo>
                    <a:pt x="3071" y="2811"/>
                    <a:pt x="3052" y="2784"/>
                    <a:pt x="3015" y="2784"/>
                  </a:cubicBezTo>
                  <a:close/>
                  <a:moveTo>
                    <a:pt x="3015" y="3711"/>
                  </a:moveTo>
                  <a:cubicBezTo>
                    <a:pt x="2987" y="3711"/>
                    <a:pt x="2959" y="3739"/>
                    <a:pt x="2959" y="3767"/>
                  </a:cubicBezTo>
                  <a:lnTo>
                    <a:pt x="2959" y="4231"/>
                  </a:lnTo>
                  <a:cubicBezTo>
                    <a:pt x="2959" y="4268"/>
                    <a:pt x="2987" y="4296"/>
                    <a:pt x="3015" y="4296"/>
                  </a:cubicBezTo>
                  <a:cubicBezTo>
                    <a:pt x="3043" y="4296"/>
                    <a:pt x="3071" y="4268"/>
                    <a:pt x="3071" y="4231"/>
                  </a:cubicBezTo>
                  <a:lnTo>
                    <a:pt x="3071" y="3767"/>
                  </a:lnTo>
                  <a:cubicBezTo>
                    <a:pt x="3071" y="3739"/>
                    <a:pt x="3052" y="3711"/>
                    <a:pt x="3015" y="3711"/>
                  </a:cubicBezTo>
                  <a:close/>
                  <a:moveTo>
                    <a:pt x="3015" y="4639"/>
                  </a:moveTo>
                  <a:cubicBezTo>
                    <a:pt x="2987" y="4639"/>
                    <a:pt x="2959" y="4667"/>
                    <a:pt x="2959" y="4695"/>
                  </a:cubicBezTo>
                  <a:lnTo>
                    <a:pt x="2959" y="5158"/>
                  </a:lnTo>
                  <a:cubicBezTo>
                    <a:pt x="2959" y="5195"/>
                    <a:pt x="2987" y="5223"/>
                    <a:pt x="3015" y="5223"/>
                  </a:cubicBezTo>
                  <a:cubicBezTo>
                    <a:pt x="3043" y="5223"/>
                    <a:pt x="3071" y="5195"/>
                    <a:pt x="3071" y="5158"/>
                  </a:cubicBezTo>
                  <a:lnTo>
                    <a:pt x="3071" y="4695"/>
                  </a:lnTo>
                  <a:cubicBezTo>
                    <a:pt x="3071" y="4667"/>
                    <a:pt x="3052" y="4639"/>
                    <a:pt x="3015" y="4639"/>
                  </a:cubicBezTo>
                  <a:close/>
                  <a:moveTo>
                    <a:pt x="3015" y="5567"/>
                  </a:moveTo>
                  <a:cubicBezTo>
                    <a:pt x="2987" y="5567"/>
                    <a:pt x="2959" y="5594"/>
                    <a:pt x="2959" y="5622"/>
                  </a:cubicBezTo>
                  <a:lnTo>
                    <a:pt x="2959" y="6095"/>
                  </a:lnTo>
                  <a:cubicBezTo>
                    <a:pt x="2959" y="6123"/>
                    <a:pt x="2987" y="6151"/>
                    <a:pt x="3015" y="6151"/>
                  </a:cubicBezTo>
                  <a:cubicBezTo>
                    <a:pt x="3043" y="6151"/>
                    <a:pt x="3071" y="6123"/>
                    <a:pt x="3071" y="6095"/>
                  </a:cubicBezTo>
                  <a:lnTo>
                    <a:pt x="3071" y="5622"/>
                  </a:lnTo>
                  <a:cubicBezTo>
                    <a:pt x="3071" y="5594"/>
                    <a:pt x="3052" y="5567"/>
                    <a:pt x="3015" y="5567"/>
                  </a:cubicBezTo>
                  <a:close/>
                  <a:moveTo>
                    <a:pt x="390" y="6188"/>
                  </a:moveTo>
                  <a:cubicBezTo>
                    <a:pt x="353" y="6188"/>
                    <a:pt x="334" y="6216"/>
                    <a:pt x="334" y="6253"/>
                  </a:cubicBezTo>
                  <a:cubicBezTo>
                    <a:pt x="334" y="6281"/>
                    <a:pt x="353" y="6309"/>
                    <a:pt x="390" y="6309"/>
                  </a:cubicBezTo>
                  <a:lnTo>
                    <a:pt x="853" y="6309"/>
                  </a:lnTo>
                  <a:cubicBezTo>
                    <a:pt x="881" y="6309"/>
                    <a:pt x="909" y="6281"/>
                    <a:pt x="909" y="6253"/>
                  </a:cubicBezTo>
                  <a:cubicBezTo>
                    <a:pt x="909" y="6216"/>
                    <a:pt x="881" y="6188"/>
                    <a:pt x="853" y="6188"/>
                  </a:cubicBezTo>
                  <a:close/>
                  <a:moveTo>
                    <a:pt x="1317" y="6188"/>
                  </a:moveTo>
                  <a:cubicBezTo>
                    <a:pt x="1280" y="6188"/>
                    <a:pt x="1262" y="6216"/>
                    <a:pt x="1262" y="6253"/>
                  </a:cubicBezTo>
                  <a:cubicBezTo>
                    <a:pt x="1262" y="6281"/>
                    <a:pt x="1280" y="6309"/>
                    <a:pt x="1317" y="6309"/>
                  </a:cubicBezTo>
                  <a:lnTo>
                    <a:pt x="1781" y="6309"/>
                  </a:lnTo>
                  <a:cubicBezTo>
                    <a:pt x="1809" y="6309"/>
                    <a:pt x="1837" y="6281"/>
                    <a:pt x="1837" y="6253"/>
                  </a:cubicBezTo>
                  <a:cubicBezTo>
                    <a:pt x="1837" y="6216"/>
                    <a:pt x="1809" y="6188"/>
                    <a:pt x="1781" y="6188"/>
                  </a:cubicBezTo>
                  <a:close/>
                  <a:moveTo>
                    <a:pt x="2245" y="6188"/>
                  </a:moveTo>
                  <a:cubicBezTo>
                    <a:pt x="2208" y="6188"/>
                    <a:pt x="2189" y="6216"/>
                    <a:pt x="2189" y="6253"/>
                  </a:cubicBezTo>
                  <a:cubicBezTo>
                    <a:pt x="2189" y="6281"/>
                    <a:pt x="2208" y="6309"/>
                    <a:pt x="2245" y="6309"/>
                  </a:cubicBezTo>
                  <a:lnTo>
                    <a:pt x="2709" y="6309"/>
                  </a:lnTo>
                  <a:cubicBezTo>
                    <a:pt x="2737" y="6309"/>
                    <a:pt x="2764" y="6281"/>
                    <a:pt x="2764" y="6253"/>
                  </a:cubicBezTo>
                  <a:cubicBezTo>
                    <a:pt x="2764" y="6216"/>
                    <a:pt x="2737" y="6188"/>
                    <a:pt x="2709" y="6188"/>
                  </a:cubicBezTo>
                  <a:close/>
                  <a:moveTo>
                    <a:pt x="56" y="6318"/>
                  </a:moveTo>
                  <a:cubicBezTo>
                    <a:pt x="28" y="6318"/>
                    <a:pt x="0" y="6346"/>
                    <a:pt x="0" y="6383"/>
                  </a:cubicBezTo>
                  <a:lnTo>
                    <a:pt x="0" y="6847"/>
                  </a:lnTo>
                  <a:cubicBezTo>
                    <a:pt x="0" y="6875"/>
                    <a:pt x="28" y="6902"/>
                    <a:pt x="56" y="6902"/>
                  </a:cubicBezTo>
                  <a:cubicBezTo>
                    <a:pt x="84" y="6902"/>
                    <a:pt x="111" y="6875"/>
                    <a:pt x="111" y="6847"/>
                  </a:cubicBezTo>
                  <a:lnTo>
                    <a:pt x="111" y="6383"/>
                  </a:lnTo>
                  <a:cubicBezTo>
                    <a:pt x="111" y="6346"/>
                    <a:pt x="84" y="6318"/>
                    <a:pt x="56" y="6318"/>
                  </a:cubicBezTo>
                  <a:close/>
                  <a:moveTo>
                    <a:pt x="56" y="7246"/>
                  </a:moveTo>
                  <a:cubicBezTo>
                    <a:pt x="28" y="7246"/>
                    <a:pt x="0" y="7273"/>
                    <a:pt x="0" y="7311"/>
                  </a:cubicBezTo>
                  <a:lnTo>
                    <a:pt x="0" y="7774"/>
                  </a:lnTo>
                  <a:cubicBezTo>
                    <a:pt x="0" y="7802"/>
                    <a:pt x="28" y="7830"/>
                    <a:pt x="56" y="7830"/>
                  </a:cubicBezTo>
                  <a:cubicBezTo>
                    <a:pt x="84" y="7830"/>
                    <a:pt x="111" y="7802"/>
                    <a:pt x="111" y="7774"/>
                  </a:cubicBezTo>
                  <a:lnTo>
                    <a:pt x="111" y="7311"/>
                  </a:lnTo>
                  <a:cubicBezTo>
                    <a:pt x="111" y="7273"/>
                    <a:pt x="84" y="7246"/>
                    <a:pt x="56" y="724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3"/>
            <p:cNvSpPr/>
            <p:nvPr/>
          </p:nvSpPr>
          <p:spPr>
            <a:xfrm>
              <a:off x="2079525" y="2330700"/>
              <a:ext cx="30425" cy="30175"/>
            </a:xfrm>
            <a:custGeom>
              <a:rect b="b" l="l" r="r" t="t"/>
              <a:pathLst>
                <a:path extrusionOk="0" h="1207" w="1217">
                  <a:moveTo>
                    <a:pt x="613" y="176"/>
                  </a:moveTo>
                  <a:lnTo>
                    <a:pt x="752" y="436"/>
                  </a:lnTo>
                  <a:cubicBezTo>
                    <a:pt x="752" y="445"/>
                    <a:pt x="762" y="455"/>
                    <a:pt x="771" y="464"/>
                  </a:cubicBezTo>
                  <a:lnTo>
                    <a:pt x="1031" y="603"/>
                  </a:lnTo>
                  <a:lnTo>
                    <a:pt x="771" y="742"/>
                  </a:lnTo>
                  <a:cubicBezTo>
                    <a:pt x="762" y="752"/>
                    <a:pt x="752" y="761"/>
                    <a:pt x="752" y="770"/>
                  </a:cubicBezTo>
                  <a:lnTo>
                    <a:pt x="604" y="1030"/>
                  </a:lnTo>
                  <a:lnTo>
                    <a:pt x="465" y="770"/>
                  </a:lnTo>
                  <a:cubicBezTo>
                    <a:pt x="465" y="761"/>
                    <a:pt x="456" y="752"/>
                    <a:pt x="446" y="742"/>
                  </a:cubicBezTo>
                  <a:lnTo>
                    <a:pt x="186" y="603"/>
                  </a:lnTo>
                  <a:lnTo>
                    <a:pt x="446" y="464"/>
                  </a:lnTo>
                  <a:cubicBezTo>
                    <a:pt x="456" y="455"/>
                    <a:pt x="465" y="445"/>
                    <a:pt x="465" y="436"/>
                  </a:cubicBezTo>
                  <a:lnTo>
                    <a:pt x="613" y="176"/>
                  </a:lnTo>
                  <a:close/>
                  <a:moveTo>
                    <a:pt x="613" y="0"/>
                  </a:moveTo>
                  <a:cubicBezTo>
                    <a:pt x="585" y="0"/>
                    <a:pt x="567" y="9"/>
                    <a:pt x="558" y="28"/>
                  </a:cubicBezTo>
                  <a:lnTo>
                    <a:pt x="372" y="362"/>
                  </a:lnTo>
                  <a:lnTo>
                    <a:pt x="38" y="547"/>
                  </a:lnTo>
                  <a:cubicBezTo>
                    <a:pt x="20" y="557"/>
                    <a:pt x="1" y="585"/>
                    <a:pt x="1" y="603"/>
                  </a:cubicBezTo>
                  <a:cubicBezTo>
                    <a:pt x="1" y="622"/>
                    <a:pt x="20" y="640"/>
                    <a:pt x="38" y="649"/>
                  </a:cubicBezTo>
                  <a:lnTo>
                    <a:pt x="372" y="835"/>
                  </a:lnTo>
                  <a:lnTo>
                    <a:pt x="558" y="1178"/>
                  </a:lnTo>
                  <a:cubicBezTo>
                    <a:pt x="567" y="1197"/>
                    <a:pt x="585" y="1206"/>
                    <a:pt x="604" y="1206"/>
                  </a:cubicBezTo>
                  <a:cubicBezTo>
                    <a:pt x="632" y="1206"/>
                    <a:pt x="650" y="1197"/>
                    <a:pt x="660" y="1178"/>
                  </a:cubicBezTo>
                  <a:lnTo>
                    <a:pt x="845" y="835"/>
                  </a:lnTo>
                  <a:lnTo>
                    <a:pt x="1179" y="659"/>
                  </a:lnTo>
                  <a:cubicBezTo>
                    <a:pt x="1198" y="640"/>
                    <a:pt x="1216" y="622"/>
                    <a:pt x="1216" y="603"/>
                  </a:cubicBezTo>
                  <a:cubicBezTo>
                    <a:pt x="1216" y="585"/>
                    <a:pt x="1198" y="566"/>
                    <a:pt x="1179" y="557"/>
                  </a:cubicBezTo>
                  <a:lnTo>
                    <a:pt x="845" y="371"/>
                  </a:lnTo>
                  <a:lnTo>
                    <a:pt x="660" y="28"/>
                  </a:lnTo>
                  <a:cubicBezTo>
                    <a:pt x="650" y="9"/>
                    <a:pt x="632" y="0"/>
                    <a:pt x="6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3"/>
            <p:cNvSpPr/>
            <p:nvPr/>
          </p:nvSpPr>
          <p:spPr>
            <a:xfrm>
              <a:off x="2275275" y="3037350"/>
              <a:ext cx="44550" cy="44775"/>
            </a:xfrm>
            <a:custGeom>
              <a:rect b="b" l="l" r="r" t="t"/>
              <a:pathLst>
                <a:path extrusionOk="0" h="1791" w="1782">
                  <a:moveTo>
                    <a:pt x="891" y="176"/>
                  </a:moveTo>
                  <a:lnTo>
                    <a:pt x="1142" y="631"/>
                  </a:lnTo>
                  <a:cubicBezTo>
                    <a:pt x="1142" y="640"/>
                    <a:pt x="1151" y="640"/>
                    <a:pt x="1160" y="649"/>
                  </a:cubicBezTo>
                  <a:lnTo>
                    <a:pt x="1605" y="900"/>
                  </a:lnTo>
                  <a:lnTo>
                    <a:pt x="1160" y="1141"/>
                  </a:lnTo>
                  <a:cubicBezTo>
                    <a:pt x="1151" y="1141"/>
                    <a:pt x="1142" y="1150"/>
                    <a:pt x="1142" y="1160"/>
                  </a:cubicBezTo>
                  <a:lnTo>
                    <a:pt x="891" y="1605"/>
                  </a:lnTo>
                  <a:lnTo>
                    <a:pt x="650" y="1160"/>
                  </a:lnTo>
                  <a:cubicBezTo>
                    <a:pt x="641" y="1150"/>
                    <a:pt x="631" y="1141"/>
                    <a:pt x="622" y="1141"/>
                  </a:cubicBezTo>
                  <a:lnTo>
                    <a:pt x="177" y="891"/>
                  </a:lnTo>
                  <a:lnTo>
                    <a:pt x="622" y="649"/>
                  </a:lnTo>
                  <a:cubicBezTo>
                    <a:pt x="641" y="640"/>
                    <a:pt x="641" y="631"/>
                    <a:pt x="650" y="622"/>
                  </a:cubicBezTo>
                  <a:lnTo>
                    <a:pt x="891" y="176"/>
                  </a:lnTo>
                  <a:close/>
                  <a:moveTo>
                    <a:pt x="891" y="0"/>
                  </a:moveTo>
                  <a:cubicBezTo>
                    <a:pt x="872" y="0"/>
                    <a:pt x="854" y="9"/>
                    <a:pt x="845" y="28"/>
                  </a:cubicBezTo>
                  <a:lnTo>
                    <a:pt x="557" y="557"/>
                  </a:lnTo>
                  <a:lnTo>
                    <a:pt x="28" y="844"/>
                  </a:lnTo>
                  <a:cubicBezTo>
                    <a:pt x="10" y="853"/>
                    <a:pt x="0" y="872"/>
                    <a:pt x="0" y="891"/>
                  </a:cubicBezTo>
                  <a:cubicBezTo>
                    <a:pt x="0" y="909"/>
                    <a:pt x="10" y="937"/>
                    <a:pt x="28" y="946"/>
                  </a:cubicBezTo>
                  <a:lnTo>
                    <a:pt x="557" y="1234"/>
                  </a:lnTo>
                  <a:lnTo>
                    <a:pt x="835" y="1753"/>
                  </a:lnTo>
                  <a:cubicBezTo>
                    <a:pt x="854" y="1772"/>
                    <a:pt x="872" y="1790"/>
                    <a:pt x="891" y="1790"/>
                  </a:cubicBezTo>
                  <a:cubicBezTo>
                    <a:pt x="910" y="1790"/>
                    <a:pt x="928" y="1772"/>
                    <a:pt x="937" y="1753"/>
                  </a:cubicBezTo>
                  <a:lnTo>
                    <a:pt x="1234" y="1234"/>
                  </a:lnTo>
                  <a:lnTo>
                    <a:pt x="1754" y="946"/>
                  </a:lnTo>
                  <a:cubicBezTo>
                    <a:pt x="1772" y="937"/>
                    <a:pt x="1782" y="918"/>
                    <a:pt x="1782" y="900"/>
                  </a:cubicBezTo>
                  <a:cubicBezTo>
                    <a:pt x="1782" y="872"/>
                    <a:pt x="1772" y="853"/>
                    <a:pt x="1754" y="844"/>
                  </a:cubicBezTo>
                  <a:lnTo>
                    <a:pt x="1234" y="557"/>
                  </a:lnTo>
                  <a:lnTo>
                    <a:pt x="947" y="28"/>
                  </a:lnTo>
                  <a:cubicBezTo>
                    <a:pt x="937" y="9"/>
                    <a:pt x="919" y="0"/>
                    <a:pt x="8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3"/>
            <p:cNvSpPr/>
            <p:nvPr/>
          </p:nvSpPr>
          <p:spPr>
            <a:xfrm>
              <a:off x="2281075" y="2533150"/>
              <a:ext cx="3025" cy="16500"/>
            </a:xfrm>
            <a:custGeom>
              <a:rect b="b" l="l" r="r" t="t"/>
              <a:pathLst>
                <a:path extrusionOk="0" h="660" w="121">
                  <a:moveTo>
                    <a:pt x="65" y="1"/>
                  </a:moveTo>
                  <a:cubicBezTo>
                    <a:pt x="28" y="1"/>
                    <a:pt x="0" y="28"/>
                    <a:pt x="0" y="66"/>
                  </a:cubicBezTo>
                  <a:lnTo>
                    <a:pt x="0" y="604"/>
                  </a:lnTo>
                  <a:cubicBezTo>
                    <a:pt x="0" y="641"/>
                    <a:pt x="28" y="659"/>
                    <a:pt x="65" y="659"/>
                  </a:cubicBezTo>
                  <a:cubicBezTo>
                    <a:pt x="93" y="659"/>
                    <a:pt x="121" y="631"/>
                    <a:pt x="121" y="604"/>
                  </a:cubicBezTo>
                  <a:lnTo>
                    <a:pt x="121" y="66"/>
                  </a:lnTo>
                  <a:cubicBezTo>
                    <a:pt x="121" y="28"/>
                    <a:pt x="93" y="1"/>
                    <a:pt x="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3"/>
            <p:cNvSpPr/>
            <p:nvPr/>
          </p:nvSpPr>
          <p:spPr>
            <a:xfrm>
              <a:off x="2281075" y="2567950"/>
              <a:ext cx="3025" cy="16475"/>
            </a:xfrm>
            <a:custGeom>
              <a:rect b="b" l="l" r="r" t="t"/>
              <a:pathLst>
                <a:path extrusionOk="0" h="659" w="121">
                  <a:moveTo>
                    <a:pt x="65" y="0"/>
                  </a:moveTo>
                  <a:cubicBezTo>
                    <a:pt x="28" y="0"/>
                    <a:pt x="0" y="28"/>
                    <a:pt x="0" y="65"/>
                  </a:cubicBezTo>
                  <a:lnTo>
                    <a:pt x="0" y="603"/>
                  </a:lnTo>
                  <a:cubicBezTo>
                    <a:pt x="0" y="640"/>
                    <a:pt x="28" y="659"/>
                    <a:pt x="65" y="659"/>
                  </a:cubicBezTo>
                  <a:cubicBezTo>
                    <a:pt x="93" y="659"/>
                    <a:pt x="121" y="631"/>
                    <a:pt x="121" y="603"/>
                  </a:cubicBezTo>
                  <a:lnTo>
                    <a:pt x="121" y="65"/>
                  </a:lnTo>
                  <a:cubicBezTo>
                    <a:pt x="121" y="28"/>
                    <a:pt x="93"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3"/>
            <p:cNvSpPr/>
            <p:nvPr/>
          </p:nvSpPr>
          <p:spPr>
            <a:xfrm>
              <a:off x="2291750" y="2557500"/>
              <a:ext cx="16475" cy="2800"/>
            </a:xfrm>
            <a:custGeom>
              <a:rect b="b" l="l" r="r" t="t"/>
              <a:pathLst>
                <a:path extrusionOk="0" h="112" w="659">
                  <a:moveTo>
                    <a:pt x="65" y="1"/>
                  </a:moveTo>
                  <a:cubicBezTo>
                    <a:pt x="28" y="1"/>
                    <a:pt x="0" y="19"/>
                    <a:pt x="0" y="56"/>
                  </a:cubicBezTo>
                  <a:cubicBezTo>
                    <a:pt x="0" y="84"/>
                    <a:pt x="28" y="112"/>
                    <a:pt x="65" y="112"/>
                  </a:cubicBezTo>
                  <a:lnTo>
                    <a:pt x="603" y="112"/>
                  </a:lnTo>
                  <a:cubicBezTo>
                    <a:pt x="631" y="112"/>
                    <a:pt x="659" y="84"/>
                    <a:pt x="659" y="56"/>
                  </a:cubicBezTo>
                  <a:cubicBezTo>
                    <a:pt x="659" y="19"/>
                    <a:pt x="631"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3"/>
            <p:cNvSpPr/>
            <p:nvPr/>
          </p:nvSpPr>
          <p:spPr>
            <a:xfrm>
              <a:off x="2256950" y="2557500"/>
              <a:ext cx="16500" cy="2800"/>
            </a:xfrm>
            <a:custGeom>
              <a:rect b="b" l="l" r="r" t="t"/>
              <a:pathLst>
                <a:path extrusionOk="0" h="112" w="660">
                  <a:moveTo>
                    <a:pt x="66" y="1"/>
                  </a:moveTo>
                  <a:cubicBezTo>
                    <a:pt x="28" y="1"/>
                    <a:pt x="1" y="19"/>
                    <a:pt x="1" y="56"/>
                  </a:cubicBezTo>
                  <a:cubicBezTo>
                    <a:pt x="1" y="84"/>
                    <a:pt x="28" y="112"/>
                    <a:pt x="66" y="112"/>
                  </a:cubicBezTo>
                  <a:lnTo>
                    <a:pt x="604" y="112"/>
                  </a:lnTo>
                  <a:cubicBezTo>
                    <a:pt x="631" y="112"/>
                    <a:pt x="659" y="84"/>
                    <a:pt x="659" y="56"/>
                  </a:cubicBezTo>
                  <a:cubicBezTo>
                    <a:pt x="659" y="19"/>
                    <a:pt x="631" y="1"/>
                    <a:pt x="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3"/>
            <p:cNvSpPr/>
            <p:nvPr/>
          </p:nvSpPr>
          <p:spPr>
            <a:xfrm>
              <a:off x="2265525" y="2566325"/>
              <a:ext cx="9550" cy="9525"/>
            </a:xfrm>
            <a:custGeom>
              <a:rect b="b" l="l" r="r" t="t"/>
              <a:pathLst>
                <a:path extrusionOk="0" h="381" w="382">
                  <a:moveTo>
                    <a:pt x="1" y="381"/>
                  </a:moveTo>
                  <a:lnTo>
                    <a:pt x="38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3"/>
            <p:cNvSpPr/>
            <p:nvPr/>
          </p:nvSpPr>
          <p:spPr>
            <a:xfrm>
              <a:off x="2263900" y="2564875"/>
              <a:ext cx="12800" cy="12600"/>
            </a:xfrm>
            <a:custGeom>
              <a:rect b="b" l="l" r="r" t="t"/>
              <a:pathLst>
                <a:path extrusionOk="0" h="504" w="512">
                  <a:moveTo>
                    <a:pt x="447" y="0"/>
                  </a:moveTo>
                  <a:cubicBezTo>
                    <a:pt x="432" y="0"/>
                    <a:pt x="418" y="7"/>
                    <a:pt x="409" y="21"/>
                  </a:cubicBezTo>
                  <a:lnTo>
                    <a:pt x="29" y="401"/>
                  </a:lnTo>
                  <a:cubicBezTo>
                    <a:pt x="1" y="420"/>
                    <a:pt x="1" y="457"/>
                    <a:pt x="29" y="485"/>
                  </a:cubicBezTo>
                  <a:cubicBezTo>
                    <a:pt x="38" y="494"/>
                    <a:pt x="47" y="503"/>
                    <a:pt x="66" y="503"/>
                  </a:cubicBezTo>
                  <a:cubicBezTo>
                    <a:pt x="84" y="503"/>
                    <a:pt x="94" y="494"/>
                    <a:pt x="112" y="485"/>
                  </a:cubicBezTo>
                  <a:lnTo>
                    <a:pt x="493" y="105"/>
                  </a:lnTo>
                  <a:cubicBezTo>
                    <a:pt x="511" y="77"/>
                    <a:pt x="511" y="40"/>
                    <a:pt x="493" y="21"/>
                  </a:cubicBezTo>
                  <a:cubicBezTo>
                    <a:pt x="479" y="7"/>
                    <a:pt x="462" y="0"/>
                    <a:pt x="4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3"/>
            <p:cNvSpPr/>
            <p:nvPr/>
          </p:nvSpPr>
          <p:spPr>
            <a:xfrm>
              <a:off x="2290125" y="2541725"/>
              <a:ext cx="9525" cy="9550"/>
            </a:xfrm>
            <a:custGeom>
              <a:rect b="b" l="l" r="r" t="t"/>
              <a:pathLst>
                <a:path extrusionOk="0" h="382" w="381">
                  <a:moveTo>
                    <a:pt x="0" y="381"/>
                  </a:moveTo>
                  <a:lnTo>
                    <a:pt x="38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3"/>
            <p:cNvSpPr/>
            <p:nvPr/>
          </p:nvSpPr>
          <p:spPr>
            <a:xfrm>
              <a:off x="2288500" y="2540275"/>
              <a:ext cx="12775" cy="12625"/>
            </a:xfrm>
            <a:custGeom>
              <a:rect b="b" l="l" r="r" t="t"/>
              <a:pathLst>
                <a:path extrusionOk="0" h="505" w="511">
                  <a:moveTo>
                    <a:pt x="447" y="1"/>
                  </a:moveTo>
                  <a:cubicBezTo>
                    <a:pt x="432" y="1"/>
                    <a:pt x="418" y="8"/>
                    <a:pt x="408" y="22"/>
                  </a:cubicBezTo>
                  <a:lnTo>
                    <a:pt x="28" y="402"/>
                  </a:lnTo>
                  <a:cubicBezTo>
                    <a:pt x="0" y="421"/>
                    <a:pt x="0" y="458"/>
                    <a:pt x="28" y="486"/>
                  </a:cubicBezTo>
                  <a:cubicBezTo>
                    <a:pt x="37" y="495"/>
                    <a:pt x="47" y="504"/>
                    <a:pt x="65" y="504"/>
                  </a:cubicBezTo>
                  <a:cubicBezTo>
                    <a:pt x="84" y="504"/>
                    <a:pt x="93" y="495"/>
                    <a:pt x="112" y="486"/>
                  </a:cubicBezTo>
                  <a:lnTo>
                    <a:pt x="492" y="96"/>
                  </a:lnTo>
                  <a:cubicBezTo>
                    <a:pt x="510" y="77"/>
                    <a:pt x="510" y="40"/>
                    <a:pt x="492" y="22"/>
                  </a:cubicBezTo>
                  <a:cubicBezTo>
                    <a:pt x="478" y="8"/>
                    <a:pt x="462"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3"/>
            <p:cNvSpPr/>
            <p:nvPr/>
          </p:nvSpPr>
          <p:spPr>
            <a:xfrm>
              <a:off x="2265525" y="2541725"/>
              <a:ext cx="9550" cy="9550"/>
            </a:xfrm>
            <a:custGeom>
              <a:rect b="b" l="l" r="r" t="t"/>
              <a:pathLst>
                <a:path extrusionOk="0" h="382" w="382">
                  <a:moveTo>
                    <a:pt x="1" y="1"/>
                  </a:moveTo>
                  <a:lnTo>
                    <a:pt x="381" y="38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3"/>
            <p:cNvSpPr/>
            <p:nvPr/>
          </p:nvSpPr>
          <p:spPr>
            <a:xfrm>
              <a:off x="2263900" y="2540275"/>
              <a:ext cx="12800" cy="12625"/>
            </a:xfrm>
            <a:custGeom>
              <a:rect b="b" l="l" r="r" t="t"/>
              <a:pathLst>
                <a:path extrusionOk="0" h="505" w="512">
                  <a:moveTo>
                    <a:pt x="67" y="1"/>
                  </a:moveTo>
                  <a:cubicBezTo>
                    <a:pt x="52" y="1"/>
                    <a:pt x="38" y="8"/>
                    <a:pt x="29" y="22"/>
                  </a:cubicBezTo>
                  <a:cubicBezTo>
                    <a:pt x="1" y="40"/>
                    <a:pt x="1" y="77"/>
                    <a:pt x="29" y="96"/>
                  </a:cubicBezTo>
                  <a:lnTo>
                    <a:pt x="409" y="486"/>
                  </a:lnTo>
                  <a:cubicBezTo>
                    <a:pt x="418" y="495"/>
                    <a:pt x="437" y="504"/>
                    <a:pt x="446" y="504"/>
                  </a:cubicBezTo>
                  <a:cubicBezTo>
                    <a:pt x="465" y="504"/>
                    <a:pt x="483" y="495"/>
                    <a:pt x="493" y="486"/>
                  </a:cubicBezTo>
                  <a:cubicBezTo>
                    <a:pt x="511" y="458"/>
                    <a:pt x="511" y="421"/>
                    <a:pt x="493" y="402"/>
                  </a:cubicBezTo>
                  <a:lnTo>
                    <a:pt x="112" y="22"/>
                  </a:lnTo>
                  <a:cubicBezTo>
                    <a:pt x="98" y="8"/>
                    <a:pt x="82"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3"/>
            <p:cNvSpPr/>
            <p:nvPr/>
          </p:nvSpPr>
          <p:spPr>
            <a:xfrm>
              <a:off x="2290125" y="2566325"/>
              <a:ext cx="9525" cy="9525"/>
            </a:xfrm>
            <a:custGeom>
              <a:rect b="b" l="l" r="r" t="t"/>
              <a:pathLst>
                <a:path extrusionOk="0" h="381" w="381">
                  <a:moveTo>
                    <a:pt x="0" y="0"/>
                  </a:moveTo>
                  <a:lnTo>
                    <a:pt x="381" y="38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3"/>
            <p:cNvSpPr/>
            <p:nvPr/>
          </p:nvSpPr>
          <p:spPr>
            <a:xfrm>
              <a:off x="2288500" y="2564875"/>
              <a:ext cx="12775" cy="12600"/>
            </a:xfrm>
            <a:custGeom>
              <a:rect b="b" l="l" r="r" t="t"/>
              <a:pathLst>
                <a:path extrusionOk="0" h="504" w="511">
                  <a:moveTo>
                    <a:pt x="66" y="0"/>
                  </a:moveTo>
                  <a:cubicBezTo>
                    <a:pt x="51" y="0"/>
                    <a:pt x="37" y="7"/>
                    <a:pt x="28" y="21"/>
                  </a:cubicBezTo>
                  <a:cubicBezTo>
                    <a:pt x="0" y="40"/>
                    <a:pt x="0" y="77"/>
                    <a:pt x="28" y="105"/>
                  </a:cubicBezTo>
                  <a:lnTo>
                    <a:pt x="408" y="485"/>
                  </a:lnTo>
                  <a:cubicBezTo>
                    <a:pt x="418" y="494"/>
                    <a:pt x="436" y="503"/>
                    <a:pt x="446" y="503"/>
                  </a:cubicBezTo>
                  <a:cubicBezTo>
                    <a:pt x="464" y="503"/>
                    <a:pt x="483" y="494"/>
                    <a:pt x="492" y="485"/>
                  </a:cubicBezTo>
                  <a:cubicBezTo>
                    <a:pt x="510" y="457"/>
                    <a:pt x="510" y="420"/>
                    <a:pt x="492" y="401"/>
                  </a:cubicBezTo>
                  <a:lnTo>
                    <a:pt x="112" y="21"/>
                  </a:lnTo>
                  <a:cubicBezTo>
                    <a:pt x="98" y="7"/>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3"/>
            <p:cNvSpPr/>
            <p:nvPr/>
          </p:nvSpPr>
          <p:spPr>
            <a:xfrm>
              <a:off x="2241175" y="2381700"/>
              <a:ext cx="19525" cy="19525"/>
            </a:xfrm>
            <a:custGeom>
              <a:rect b="b" l="l" r="r" t="t"/>
              <a:pathLst>
                <a:path extrusionOk="0" h="781" w="781">
                  <a:moveTo>
                    <a:pt x="390" y="112"/>
                  </a:moveTo>
                  <a:cubicBezTo>
                    <a:pt x="539" y="112"/>
                    <a:pt x="659" y="233"/>
                    <a:pt x="659" y="391"/>
                  </a:cubicBezTo>
                  <a:cubicBezTo>
                    <a:pt x="659" y="539"/>
                    <a:pt x="539" y="660"/>
                    <a:pt x="390" y="660"/>
                  </a:cubicBezTo>
                  <a:cubicBezTo>
                    <a:pt x="233" y="660"/>
                    <a:pt x="112" y="539"/>
                    <a:pt x="112" y="391"/>
                  </a:cubicBezTo>
                  <a:cubicBezTo>
                    <a:pt x="112" y="233"/>
                    <a:pt x="242" y="112"/>
                    <a:pt x="390" y="112"/>
                  </a:cubicBezTo>
                  <a:close/>
                  <a:moveTo>
                    <a:pt x="390" y="1"/>
                  </a:moveTo>
                  <a:cubicBezTo>
                    <a:pt x="177" y="1"/>
                    <a:pt x="1" y="177"/>
                    <a:pt x="1" y="391"/>
                  </a:cubicBezTo>
                  <a:cubicBezTo>
                    <a:pt x="1" y="604"/>
                    <a:pt x="177" y="780"/>
                    <a:pt x="390" y="780"/>
                  </a:cubicBezTo>
                  <a:cubicBezTo>
                    <a:pt x="604" y="780"/>
                    <a:pt x="780" y="604"/>
                    <a:pt x="780" y="391"/>
                  </a:cubicBezTo>
                  <a:cubicBezTo>
                    <a:pt x="780" y="177"/>
                    <a:pt x="604" y="1"/>
                    <a:pt x="3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3"/>
            <p:cNvSpPr/>
            <p:nvPr/>
          </p:nvSpPr>
          <p:spPr>
            <a:xfrm>
              <a:off x="2330000" y="2906075"/>
              <a:ext cx="19525" cy="19500"/>
            </a:xfrm>
            <a:custGeom>
              <a:rect b="b" l="l" r="r" t="t"/>
              <a:pathLst>
                <a:path extrusionOk="0" h="780" w="781">
                  <a:moveTo>
                    <a:pt x="390" y="112"/>
                  </a:moveTo>
                  <a:cubicBezTo>
                    <a:pt x="539" y="112"/>
                    <a:pt x="659" y="232"/>
                    <a:pt x="659" y="390"/>
                  </a:cubicBezTo>
                  <a:cubicBezTo>
                    <a:pt x="659" y="539"/>
                    <a:pt x="539" y="659"/>
                    <a:pt x="390" y="659"/>
                  </a:cubicBezTo>
                  <a:cubicBezTo>
                    <a:pt x="233" y="659"/>
                    <a:pt x="112" y="539"/>
                    <a:pt x="112" y="390"/>
                  </a:cubicBezTo>
                  <a:cubicBezTo>
                    <a:pt x="112" y="232"/>
                    <a:pt x="233" y="112"/>
                    <a:pt x="390" y="112"/>
                  </a:cubicBezTo>
                  <a:close/>
                  <a:moveTo>
                    <a:pt x="390" y="0"/>
                  </a:moveTo>
                  <a:cubicBezTo>
                    <a:pt x="168" y="0"/>
                    <a:pt x="1" y="167"/>
                    <a:pt x="1" y="390"/>
                  </a:cubicBezTo>
                  <a:cubicBezTo>
                    <a:pt x="1" y="603"/>
                    <a:pt x="168" y="780"/>
                    <a:pt x="390" y="780"/>
                  </a:cubicBezTo>
                  <a:cubicBezTo>
                    <a:pt x="604" y="780"/>
                    <a:pt x="780" y="603"/>
                    <a:pt x="780" y="390"/>
                  </a:cubicBezTo>
                  <a:cubicBezTo>
                    <a:pt x="780" y="167"/>
                    <a:pt x="604" y="0"/>
                    <a:pt x="3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3"/>
            <p:cNvSpPr/>
            <p:nvPr/>
          </p:nvSpPr>
          <p:spPr>
            <a:xfrm>
              <a:off x="2228425" y="3186000"/>
              <a:ext cx="12550" cy="12775"/>
            </a:xfrm>
            <a:custGeom>
              <a:rect b="b" l="l" r="r" t="t"/>
              <a:pathLst>
                <a:path extrusionOk="0" h="511" w="502">
                  <a:moveTo>
                    <a:pt x="251" y="121"/>
                  </a:moveTo>
                  <a:cubicBezTo>
                    <a:pt x="325" y="121"/>
                    <a:pt x="390" y="177"/>
                    <a:pt x="390" y="251"/>
                  </a:cubicBezTo>
                  <a:cubicBezTo>
                    <a:pt x="390" y="325"/>
                    <a:pt x="325" y="390"/>
                    <a:pt x="251" y="390"/>
                  </a:cubicBezTo>
                  <a:cubicBezTo>
                    <a:pt x="177" y="390"/>
                    <a:pt x="121" y="334"/>
                    <a:pt x="121" y="251"/>
                  </a:cubicBezTo>
                  <a:cubicBezTo>
                    <a:pt x="121" y="177"/>
                    <a:pt x="177" y="121"/>
                    <a:pt x="251" y="121"/>
                  </a:cubicBezTo>
                  <a:close/>
                  <a:moveTo>
                    <a:pt x="251" y="0"/>
                  </a:moveTo>
                  <a:cubicBezTo>
                    <a:pt x="112" y="0"/>
                    <a:pt x="1" y="112"/>
                    <a:pt x="1" y="251"/>
                  </a:cubicBezTo>
                  <a:cubicBezTo>
                    <a:pt x="1" y="390"/>
                    <a:pt x="112" y="511"/>
                    <a:pt x="251" y="511"/>
                  </a:cubicBezTo>
                  <a:cubicBezTo>
                    <a:pt x="390" y="511"/>
                    <a:pt x="502" y="390"/>
                    <a:pt x="502" y="251"/>
                  </a:cubicBezTo>
                  <a:cubicBezTo>
                    <a:pt x="502" y="112"/>
                    <a:pt x="39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3"/>
            <p:cNvSpPr/>
            <p:nvPr/>
          </p:nvSpPr>
          <p:spPr>
            <a:xfrm>
              <a:off x="1942250" y="2555875"/>
              <a:ext cx="313575" cy="313575"/>
            </a:xfrm>
            <a:custGeom>
              <a:rect b="b" l="l" r="r" t="t"/>
              <a:pathLst>
                <a:path extrusionOk="0" h="12543" w="12543">
                  <a:moveTo>
                    <a:pt x="12496" y="5196"/>
                  </a:moveTo>
                  <a:lnTo>
                    <a:pt x="11995" y="3582"/>
                  </a:lnTo>
                  <a:cubicBezTo>
                    <a:pt x="11949" y="3452"/>
                    <a:pt x="11809" y="3377"/>
                    <a:pt x="11680" y="3424"/>
                  </a:cubicBezTo>
                  <a:lnTo>
                    <a:pt x="10641" y="3748"/>
                  </a:lnTo>
                  <a:cubicBezTo>
                    <a:pt x="10529" y="3786"/>
                    <a:pt x="10418" y="3739"/>
                    <a:pt x="10353" y="3646"/>
                  </a:cubicBezTo>
                  <a:cubicBezTo>
                    <a:pt x="10130" y="3294"/>
                    <a:pt x="9861" y="2988"/>
                    <a:pt x="9564" y="2710"/>
                  </a:cubicBezTo>
                  <a:cubicBezTo>
                    <a:pt x="9481" y="2635"/>
                    <a:pt x="9462" y="2505"/>
                    <a:pt x="9518" y="2413"/>
                  </a:cubicBezTo>
                  <a:lnTo>
                    <a:pt x="10019" y="1439"/>
                  </a:lnTo>
                  <a:cubicBezTo>
                    <a:pt x="10084" y="1318"/>
                    <a:pt x="10028" y="1170"/>
                    <a:pt x="9908" y="1105"/>
                  </a:cubicBezTo>
                  <a:lnTo>
                    <a:pt x="8414" y="325"/>
                  </a:lnTo>
                  <a:cubicBezTo>
                    <a:pt x="8284" y="260"/>
                    <a:pt x="8136" y="307"/>
                    <a:pt x="8071" y="437"/>
                  </a:cubicBezTo>
                  <a:lnTo>
                    <a:pt x="7570" y="1402"/>
                  </a:lnTo>
                  <a:cubicBezTo>
                    <a:pt x="7524" y="1504"/>
                    <a:pt x="7412" y="1550"/>
                    <a:pt x="7301" y="1531"/>
                  </a:cubicBezTo>
                  <a:cubicBezTo>
                    <a:pt x="6902" y="1448"/>
                    <a:pt x="6494" y="1411"/>
                    <a:pt x="6076" y="1420"/>
                  </a:cubicBezTo>
                  <a:cubicBezTo>
                    <a:pt x="5965" y="1429"/>
                    <a:pt x="5863" y="1355"/>
                    <a:pt x="5835" y="1253"/>
                  </a:cubicBezTo>
                  <a:lnTo>
                    <a:pt x="5501" y="214"/>
                  </a:lnTo>
                  <a:cubicBezTo>
                    <a:pt x="5464" y="75"/>
                    <a:pt x="5325" y="1"/>
                    <a:pt x="5186" y="47"/>
                  </a:cubicBezTo>
                  <a:lnTo>
                    <a:pt x="3581" y="557"/>
                  </a:lnTo>
                  <a:cubicBezTo>
                    <a:pt x="3451" y="594"/>
                    <a:pt x="3377" y="734"/>
                    <a:pt x="3414" y="873"/>
                  </a:cubicBezTo>
                  <a:lnTo>
                    <a:pt x="3748" y="1912"/>
                  </a:lnTo>
                  <a:cubicBezTo>
                    <a:pt x="3776" y="2014"/>
                    <a:pt x="3739" y="2134"/>
                    <a:pt x="3646" y="2190"/>
                  </a:cubicBezTo>
                  <a:cubicBezTo>
                    <a:pt x="3293" y="2422"/>
                    <a:pt x="2978" y="2682"/>
                    <a:pt x="2700" y="2979"/>
                  </a:cubicBezTo>
                  <a:cubicBezTo>
                    <a:pt x="2625" y="3062"/>
                    <a:pt x="2505" y="3081"/>
                    <a:pt x="2403" y="3034"/>
                  </a:cubicBezTo>
                  <a:lnTo>
                    <a:pt x="1438" y="2533"/>
                  </a:lnTo>
                  <a:cubicBezTo>
                    <a:pt x="1317" y="2468"/>
                    <a:pt x="1169" y="2515"/>
                    <a:pt x="1104" y="2635"/>
                  </a:cubicBezTo>
                  <a:lnTo>
                    <a:pt x="325" y="4138"/>
                  </a:lnTo>
                  <a:cubicBezTo>
                    <a:pt x="260" y="4259"/>
                    <a:pt x="306" y="4407"/>
                    <a:pt x="427" y="4472"/>
                  </a:cubicBezTo>
                  <a:lnTo>
                    <a:pt x="1401" y="4973"/>
                  </a:lnTo>
                  <a:cubicBezTo>
                    <a:pt x="1494" y="5029"/>
                    <a:pt x="1549" y="5140"/>
                    <a:pt x="1531" y="5251"/>
                  </a:cubicBezTo>
                  <a:cubicBezTo>
                    <a:pt x="1438" y="5641"/>
                    <a:pt x="1401" y="6058"/>
                    <a:pt x="1419" y="6467"/>
                  </a:cubicBezTo>
                  <a:cubicBezTo>
                    <a:pt x="1429" y="6578"/>
                    <a:pt x="1355" y="6680"/>
                    <a:pt x="1243" y="6717"/>
                  </a:cubicBezTo>
                  <a:lnTo>
                    <a:pt x="204" y="7042"/>
                  </a:lnTo>
                  <a:cubicBezTo>
                    <a:pt x="74" y="7088"/>
                    <a:pt x="0" y="7227"/>
                    <a:pt x="47" y="7357"/>
                  </a:cubicBezTo>
                  <a:lnTo>
                    <a:pt x="557" y="8971"/>
                  </a:lnTo>
                  <a:cubicBezTo>
                    <a:pt x="594" y="9101"/>
                    <a:pt x="733" y="9175"/>
                    <a:pt x="863" y="9129"/>
                  </a:cubicBezTo>
                  <a:lnTo>
                    <a:pt x="1902" y="8804"/>
                  </a:lnTo>
                  <a:cubicBezTo>
                    <a:pt x="2013" y="8767"/>
                    <a:pt x="2134" y="8804"/>
                    <a:pt x="2189" y="8906"/>
                  </a:cubicBezTo>
                  <a:cubicBezTo>
                    <a:pt x="2412" y="9250"/>
                    <a:pt x="2681" y="9565"/>
                    <a:pt x="2978" y="9843"/>
                  </a:cubicBezTo>
                  <a:cubicBezTo>
                    <a:pt x="3061" y="9917"/>
                    <a:pt x="3080" y="10038"/>
                    <a:pt x="3034" y="10140"/>
                  </a:cubicBezTo>
                  <a:lnTo>
                    <a:pt x="2523" y="11105"/>
                  </a:lnTo>
                  <a:cubicBezTo>
                    <a:pt x="2468" y="11225"/>
                    <a:pt x="2514" y="11383"/>
                    <a:pt x="2635" y="11448"/>
                  </a:cubicBezTo>
                  <a:lnTo>
                    <a:pt x="4128" y="12227"/>
                  </a:lnTo>
                  <a:cubicBezTo>
                    <a:pt x="4258" y="12283"/>
                    <a:pt x="4407" y="12237"/>
                    <a:pt x="4472" y="12116"/>
                  </a:cubicBezTo>
                  <a:lnTo>
                    <a:pt x="4972" y="11151"/>
                  </a:lnTo>
                  <a:cubicBezTo>
                    <a:pt x="5028" y="11049"/>
                    <a:pt x="5139" y="10994"/>
                    <a:pt x="5241" y="11021"/>
                  </a:cubicBezTo>
                  <a:cubicBezTo>
                    <a:pt x="5640" y="11105"/>
                    <a:pt x="6049" y="11142"/>
                    <a:pt x="6466" y="11123"/>
                  </a:cubicBezTo>
                  <a:cubicBezTo>
                    <a:pt x="6577" y="11123"/>
                    <a:pt x="6679" y="11198"/>
                    <a:pt x="6716" y="11300"/>
                  </a:cubicBezTo>
                  <a:lnTo>
                    <a:pt x="7041" y="12339"/>
                  </a:lnTo>
                  <a:cubicBezTo>
                    <a:pt x="7078" y="12469"/>
                    <a:pt x="7227" y="12543"/>
                    <a:pt x="7357" y="12506"/>
                  </a:cubicBezTo>
                  <a:lnTo>
                    <a:pt x="8961" y="11995"/>
                  </a:lnTo>
                  <a:cubicBezTo>
                    <a:pt x="9101" y="11949"/>
                    <a:pt x="9166" y="11810"/>
                    <a:pt x="9128" y="11680"/>
                  </a:cubicBezTo>
                  <a:lnTo>
                    <a:pt x="8804" y="10641"/>
                  </a:lnTo>
                  <a:cubicBezTo>
                    <a:pt x="8767" y="10539"/>
                    <a:pt x="8804" y="10418"/>
                    <a:pt x="8896" y="10353"/>
                  </a:cubicBezTo>
                  <a:cubicBezTo>
                    <a:pt x="9249" y="10131"/>
                    <a:pt x="9564" y="9871"/>
                    <a:pt x="9843" y="9565"/>
                  </a:cubicBezTo>
                  <a:cubicBezTo>
                    <a:pt x="9917" y="9481"/>
                    <a:pt x="10038" y="9463"/>
                    <a:pt x="10140" y="9519"/>
                  </a:cubicBezTo>
                  <a:lnTo>
                    <a:pt x="11104" y="10020"/>
                  </a:lnTo>
                  <a:cubicBezTo>
                    <a:pt x="11225" y="10084"/>
                    <a:pt x="11373" y="10038"/>
                    <a:pt x="11438" y="9917"/>
                  </a:cubicBezTo>
                  <a:lnTo>
                    <a:pt x="12218" y="8415"/>
                  </a:lnTo>
                  <a:cubicBezTo>
                    <a:pt x="12282" y="8294"/>
                    <a:pt x="12236" y="8136"/>
                    <a:pt x="12116" y="8081"/>
                  </a:cubicBezTo>
                  <a:lnTo>
                    <a:pt x="11141" y="7570"/>
                  </a:lnTo>
                  <a:cubicBezTo>
                    <a:pt x="11049" y="7524"/>
                    <a:pt x="10993" y="7413"/>
                    <a:pt x="11012" y="7301"/>
                  </a:cubicBezTo>
                  <a:cubicBezTo>
                    <a:pt x="11104" y="6903"/>
                    <a:pt x="11141" y="6494"/>
                    <a:pt x="11123" y="6077"/>
                  </a:cubicBezTo>
                  <a:cubicBezTo>
                    <a:pt x="11114" y="5966"/>
                    <a:pt x="11188" y="5873"/>
                    <a:pt x="11299" y="5836"/>
                  </a:cubicBezTo>
                  <a:lnTo>
                    <a:pt x="12338" y="5511"/>
                  </a:lnTo>
                  <a:cubicBezTo>
                    <a:pt x="12468" y="5465"/>
                    <a:pt x="12542" y="5326"/>
                    <a:pt x="12496" y="5196"/>
                  </a:cubicBezTo>
                  <a:close/>
                  <a:moveTo>
                    <a:pt x="7088" y="8869"/>
                  </a:moveTo>
                  <a:cubicBezTo>
                    <a:pt x="5371" y="9361"/>
                    <a:pt x="3637" y="8211"/>
                    <a:pt x="3423" y="6439"/>
                  </a:cubicBezTo>
                  <a:cubicBezTo>
                    <a:pt x="3247" y="5047"/>
                    <a:pt x="4138" y="3711"/>
                    <a:pt x="5483" y="3331"/>
                  </a:cubicBezTo>
                  <a:cubicBezTo>
                    <a:pt x="7199" y="2839"/>
                    <a:pt x="8934" y="3990"/>
                    <a:pt x="9147" y="5752"/>
                  </a:cubicBezTo>
                  <a:cubicBezTo>
                    <a:pt x="9314" y="7144"/>
                    <a:pt x="8433" y="8480"/>
                    <a:pt x="7088" y="886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3"/>
            <p:cNvSpPr/>
            <p:nvPr/>
          </p:nvSpPr>
          <p:spPr>
            <a:xfrm>
              <a:off x="1942250" y="2548100"/>
              <a:ext cx="313575" cy="312075"/>
            </a:xfrm>
            <a:custGeom>
              <a:rect b="b" l="l" r="r" t="t"/>
              <a:pathLst>
                <a:path extrusionOk="0" h="12483" w="12543">
                  <a:moveTo>
                    <a:pt x="6281" y="3179"/>
                  </a:moveTo>
                  <a:cubicBezTo>
                    <a:pt x="7703" y="3179"/>
                    <a:pt x="8967" y="4225"/>
                    <a:pt x="9147" y="5720"/>
                  </a:cubicBezTo>
                  <a:cubicBezTo>
                    <a:pt x="9314" y="7112"/>
                    <a:pt x="8433" y="8447"/>
                    <a:pt x="7088" y="8837"/>
                  </a:cubicBezTo>
                  <a:cubicBezTo>
                    <a:pt x="6820" y="8912"/>
                    <a:pt x="6552" y="8948"/>
                    <a:pt x="6289" y="8948"/>
                  </a:cubicBezTo>
                  <a:cubicBezTo>
                    <a:pt x="4867" y="8948"/>
                    <a:pt x="3603" y="7902"/>
                    <a:pt x="3423" y="6406"/>
                  </a:cubicBezTo>
                  <a:cubicBezTo>
                    <a:pt x="3247" y="5015"/>
                    <a:pt x="4138" y="3679"/>
                    <a:pt x="5483" y="3290"/>
                  </a:cubicBezTo>
                  <a:cubicBezTo>
                    <a:pt x="5750" y="3214"/>
                    <a:pt x="6019" y="3179"/>
                    <a:pt x="6281" y="3179"/>
                  </a:cubicBezTo>
                  <a:close/>
                  <a:moveTo>
                    <a:pt x="5270" y="1"/>
                  </a:moveTo>
                  <a:cubicBezTo>
                    <a:pt x="5242" y="1"/>
                    <a:pt x="5214" y="5"/>
                    <a:pt x="5186" y="15"/>
                  </a:cubicBezTo>
                  <a:lnTo>
                    <a:pt x="3581" y="525"/>
                  </a:lnTo>
                  <a:cubicBezTo>
                    <a:pt x="3451" y="562"/>
                    <a:pt x="3377" y="701"/>
                    <a:pt x="3414" y="840"/>
                  </a:cubicBezTo>
                  <a:lnTo>
                    <a:pt x="3748" y="1879"/>
                  </a:lnTo>
                  <a:cubicBezTo>
                    <a:pt x="3776" y="1982"/>
                    <a:pt x="3739" y="2102"/>
                    <a:pt x="3646" y="2158"/>
                  </a:cubicBezTo>
                  <a:cubicBezTo>
                    <a:pt x="3293" y="2380"/>
                    <a:pt x="2978" y="2649"/>
                    <a:pt x="2700" y="2946"/>
                  </a:cubicBezTo>
                  <a:cubicBezTo>
                    <a:pt x="2652" y="3000"/>
                    <a:pt x="2585" y="3027"/>
                    <a:pt x="2516" y="3027"/>
                  </a:cubicBezTo>
                  <a:cubicBezTo>
                    <a:pt x="2478" y="3027"/>
                    <a:pt x="2439" y="3019"/>
                    <a:pt x="2403" y="3002"/>
                  </a:cubicBezTo>
                  <a:lnTo>
                    <a:pt x="1438" y="2501"/>
                  </a:lnTo>
                  <a:cubicBezTo>
                    <a:pt x="1401" y="2481"/>
                    <a:pt x="1361" y="2472"/>
                    <a:pt x="1322" y="2472"/>
                  </a:cubicBezTo>
                  <a:cubicBezTo>
                    <a:pt x="1234" y="2472"/>
                    <a:pt x="1149" y="2520"/>
                    <a:pt x="1104" y="2603"/>
                  </a:cubicBezTo>
                  <a:lnTo>
                    <a:pt x="325" y="4106"/>
                  </a:lnTo>
                  <a:cubicBezTo>
                    <a:pt x="260" y="4226"/>
                    <a:pt x="306" y="4375"/>
                    <a:pt x="427" y="4440"/>
                  </a:cubicBezTo>
                  <a:lnTo>
                    <a:pt x="1401" y="4941"/>
                  </a:lnTo>
                  <a:cubicBezTo>
                    <a:pt x="1494" y="4996"/>
                    <a:pt x="1549" y="5108"/>
                    <a:pt x="1531" y="5210"/>
                  </a:cubicBezTo>
                  <a:cubicBezTo>
                    <a:pt x="1438" y="5609"/>
                    <a:pt x="1401" y="6026"/>
                    <a:pt x="1419" y="6434"/>
                  </a:cubicBezTo>
                  <a:cubicBezTo>
                    <a:pt x="1429" y="6546"/>
                    <a:pt x="1355" y="6648"/>
                    <a:pt x="1243" y="6685"/>
                  </a:cubicBezTo>
                  <a:lnTo>
                    <a:pt x="204" y="7009"/>
                  </a:lnTo>
                  <a:cubicBezTo>
                    <a:pt x="74" y="7056"/>
                    <a:pt x="0" y="7195"/>
                    <a:pt x="47" y="7325"/>
                  </a:cubicBezTo>
                  <a:lnTo>
                    <a:pt x="557" y="8930"/>
                  </a:lnTo>
                  <a:cubicBezTo>
                    <a:pt x="587" y="9043"/>
                    <a:pt x="685" y="9107"/>
                    <a:pt x="790" y="9107"/>
                  </a:cubicBezTo>
                  <a:cubicBezTo>
                    <a:pt x="814" y="9107"/>
                    <a:pt x="839" y="9104"/>
                    <a:pt x="863" y="9097"/>
                  </a:cubicBezTo>
                  <a:lnTo>
                    <a:pt x="1902" y="8772"/>
                  </a:lnTo>
                  <a:cubicBezTo>
                    <a:pt x="1931" y="8762"/>
                    <a:pt x="1960" y="8758"/>
                    <a:pt x="1989" y="8758"/>
                  </a:cubicBezTo>
                  <a:cubicBezTo>
                    <a:pt x="2071" y="8758"/>
                    <a:pt x="2148" y="8796"/>
                    <a:pt x="2189" y="8865"/>
                  </a:cubicBezTo>
                  <a:cubicBezTo>
                    <a:pt x="2412" y="9217"/>
                    <a:pt x="2681" y="9533"/>
                    <a:pt x="2978" y="9811"/>
                  </a:cubicBezTo>
                  <a:cubicBezTo>
                    <a:pt x="3061" y="9885"/>
                    <a:pt x="3080" y="10006"/>
                    <a:pt x="3034" y="10108"/>
                  </a:cubicBezTo>
                  <a:lnTo>
                    <a:pt x="2523" y="11073"/>
                  </a:lnTo>
                  <a:cubicBezTo>
                    <a:pt x="2468" y="11193"/>
                    <a:pt x="2514" y="11351"/>
                    <a:pt x="2635" y="11407"/>
                  </a:cubicBezTo>
                  <a:lnTo>
                    <a:pt x="4128" y="12186"/>
                  </a:lnTo>
                  <a:cubicBezTo>
                    <a:pt x="4168" y="12206"/>
                    <a:pt x="4210" y="12215"/>
                    <a:pt x="4250" y="12215"/>
                  </a:cubicBezTo>
                  <a:cubicBezTo>
                    <a:pt x="4342" y="12215"/>
                    <a:pt x="4427" y="12167"/>
                    <a:pt x="4472" y="12084"/>
                  </a:cubicBezTo>
                  <a:lnTo>
                    <a:pt x="4972" y="11119"/>
                  </a:lnTo>
                  <a:cubicBezTo>
                    <a:pt x="5018" y="11035"/>
                    <a:pt x="5103" y="10982"/>
                    <a:pt x="5188" y="10982"/>
                  </a:cubicBezTo>
                  <a:cubicBezTo>
                    <a:pt x="5206" y="10982"/>
                    <a:pt x="5224" y="10984"/>
                    <a:pt x="5241" y="10989"/>
                  </a:cubicBezTo>
                  <a:cubicBezTo>
                    <a:pt x="5573" y="11059"/>
                    <a:pt x="5911" y="11096"/>
                    <a:pt x="6255" y="11096"/>
                  </a:cubicBezTo>
                  <a:cubicBezTo>
                    <a:pt x="6325" y="11096"/>
                    <a:pt x="6395" y="11094"/>
                    <a:pt x="6466" y="11091"/>
                  </a:cubicBezTo>
                  <a:cubicBezTo>
                    <a:pt x="6577" y="11091"/>
                    <a:pt x="6679" y="11156"/>
                    <a:pt x="6716" y="11267"/>
                  </a:cubicBezTo>
                  <a:lnTo>
                    <a:pt x="7041" y="12306"/>
                  </a:lnTo>
                  <a:cubicBezTo>
                    <a:pt x="7072" y="12414"/>
                    <a:pt x="7178" y="12483"/>
                    <a:pt x="7288" y="12483"/>
                  </a:cubicBezTo>
                  <a:cubicBezTo>
                    <a:pt x="7311" y="12483"/>
                    <a:pt x="7334" y="12480"/>
                    <a:pt x="7357" y="12473"/>
                  </a:cubicBezTo>
                  <a:lnTo>
                    <a:pt x="8961" y="11963"/>
                  </a:lnTo>
                  <a:cubicBezTo>
                    <a:pt x="9101" y="11917"/>
                    <a:pt x="9166" y="11778"/>
                    <a:pt x="9128" y="11648"/>
                  </a:cubicBezTo>
                  <a:lnTo>
                    <a:pt x="8804" y="10609"/>
                  </a:lnTo>
                  <a:cubicBezTo>
                    <a:pt x="8767" y="10497"/>
                    <a:pt x="8804" y="10386"/>
                    <a:pt x="8896" y="10321"/>
                  </a:cubicBezTo>
                  <a:cubicBezTo>
                    <a:pt x="9249" y="10099"/>
                    <a:pt x="9564" y="9830"/>
                    <a:pt x="9843" y="9533"/>
                  </a:cubicBezTo>
                  <a:cubicBezTo>
                    <a:pt x="9888" y="9481"/>
                    <a:pt x="9952" y="9455"/>
                    <a:pt x="10017" y="9455"/>
                  </a:cubicBezTo>
                  <a:cubicBezTo>
                    <a:pt x="10058" y="9455"/>
                    <a:pt x="10100" y="9465"/>
                    <a:pt x="10140" y="9486"/>
                  </a:cubicBezTo>
                  <a:lnTo>
                    <a:pt x="11104" y="9987"/>
                  </a:lnTo>
                  <a:cubicBezTo>
                    <a:pt x="11141" y="10007"/>
                    <a:pt x="11180" y="10016"/>
                    <a:pt x="11219" y="10016"/>
                  </a:cubicBezTo>
                  <a:cubicBezTo>
                    <a:pt x="11307" y="10016"/>
                    <a:pt x="11393" y="9966"/>
                    <a:pt x="11438" y="9876"/>
                  </a:cubicBezTo>
                  <a:lnTo>
                    <a:pt x="12218" y="8382"/>
                  </a:lnTo>
                  <a:cubicBezTo>
                    <a:pt x="12282" y="8262"/>
                    <a:pt x="12236" y="8104"/>
                    <a:pt x="12116" y="8039"/>
                  </a:cubicBezTo>
                  <a:lnTo>
                    <a:pt x="11141" y="7538"/>
                  </a:lnTo>
                  <a:cubicBezTo>
                    <a:pt x="11049" y="7492"/>
                    <a:pt x="10993" y="7381"/>
                    <a:pt x="11012" y="7269"/>
                  </a:cubicBezTo>
                  <a:cubicBezTo>
                    <a:pt x="11104" y="6870"/>
                    <a:pt x="11141" y="6462"/>
                    <a:pt x="11123" y="6045"/>
                  </a:cubicBezTo>
                  <a:cubicBezTo>
                    <a:pt x="11114" y="5933"/>
                    <a:pt x="11188" y="5831"/>
                    <a:pt x="11299" y="5804"/>
                  </a:cubicBezTo>
                  <a:lnTo>
                    <a:pt x="12338" y="5470"/>
                  </a:lnTo>
                  <a:cubicBezTo>
                    <a:pt x="12468" y="5432"/>
                    <a:pt x="12542" y="5293"/>
                    <a:pt x="12496" y="5154"/>
                  </a:cubicBezTo>
                  <a:lnTo>
                    <a:pt x="11995" y="3549"/>
                  </a:lnTo>
                  <a:cubicBezTo>
                    <a:pt x="11957" y="3442"/>
                    <a:pt x="11855" y="3373"/>
                    <a:pt x="11748" y="3373"/>
                  </a:cubicBezTo>
                  <a:cubicBezTo>
                    <a:pt x="11725" y="3373"/>
                    <a:pt x="11702" y="3376"/>
                    <a:pt x="11680" y="3382"/>
                  </a:cubicBezTo>
                  <a:lnTo>
                    <a:pt x="10641" y="3716"/>
                  </a:lnTo>
                  <a:cubicBezTo>
                    <a:pt x="10616" y="3722"/>
                    <a:pt x="10592" y="3725"/>
                    <a:pt x="10568" y="3725"/>
                  </a:cubicBezTo>
                  <a:cubicBezTo>
                    <a:pt x="10483" y="3725"/>
                    <a:pt x="10404" y="3687"/>
                    <a:pt x="10353" y="3614"/>
                  </a:cubicBezTo>
                  <a:cubicBezTo>
                    <a:pt x="10130" y="3262"/>
                    <a:pt x="9861" y="2946"/>
                    <a:pt x="9564" y="2677"/>
                  </a:cubicBezTo>
                  <a:cubicBezTo>
                    <a:pt x="9481" y="2594"/>
                    <a:pt x="9462" y="2473"/>
                    <a:pt x="9518" y="2380"/>
                  </a:cubicBezTo>
                  <a:lnTo>
                    <a:pt x="10019" y="1406"/>
                  </a:lnTo>
                  <a:cubicBezTo>
                    <a:pt x="10084" y="1286"/>
                    <a:pt x="10028" y="1137"/>
                    <a:pt x="9908" y="1072"/>
                  </a:cubicBezTo>
                  <a:lnTo>
                    <a:pt x="8414" y="293"/>
                  </a:lnTo>
                  <a:cubicBezTo>
                    <a:pt x="8374" y="273"/>
                    <a:pt x="8333" y="264"/>
                    <a:pt x="8292" y="264"/>
                  </a:cubicBezTo>
                  <a:cubicBezTo>
                    <a:pt x="8201" y="264"/>
                    <a:pt x="8116" y="312"/>
                    <a:pt x="8071" y="395"/>
                  </a:cubicBezTo>
                  <a:lnTo>
                    <a:pt x="7570" y="1369"/>
                  </a:lnTo>
                  <a:cubicBezTo>
                    <a:pt x="7530" y="1450"/>
                    <a:pt x="7440" y="1503"/>
                    <a:pt x="7344" y="1503"/>
                  </a:cubicBezTo>
                  <a:cubicBezTo>
                    <a:pt x="7330" y="1503"/>
                    <a:pt x="7315" y="1502"/>
                    <a:pt x="7301" y="1499"/>
                  </a:cubicBezTo>
                  <a:cubicBezTo>
                    <a:pt x="6950" y="1417"/>
                    <a:pt x="6591" y="1386"/>
                    <a:pt x="6226" y="1386"/>
                  </a:cubicBezTo>
                  <a:cubicBezTo>
                    <a:pt x="6176" y="1386"/>
                    <a:pt x="6126" y="1387"/>
                    <a:pt x="6076" y="1388"/>
                  </a:cubicBezTo>
                  <a:cubicBezTo>
                    <a:pt x="6070" y="1388"/>
                    <a:pt x="6064" y="1389"/>
                    <a:pt x="6058" y="1389"/>
                  </a:cubicBezTo>
                  <a:cubicBezTo>
                    <a:pt x="5954" y="1389"/>
                    <a:pt x="5861" y="1317"/>
                    <a:pt x="5835" y="1212"/>
                  </a:cubicBezTo>
                  <a:lnTo>
                    <a:pt x="5501" y="173"/>
                  </a:lnTo>
                  <a:cubicBezTo>
                    <a:pt x="5472" y="69"/>
                    <a:pt x="5377" y="1"/>
                    <a:pt x="52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3"/>
            <p:cNvSpPr/>
            <p:nvPr/>
          </p:nvSpPr>
          <p:spPr>
            <a:xfrm>
              <a:off x="1942925" y="2533050"/>
              <a:ext cx="313600" cy="311950"/>
            </a:xfrm>
            <a:custGeom>
              <a:rect b="b" l="l" r="r" t="t"/>
              <a:pathLst>
                <a:path extrusionOk="0" h="12478" w="12544">
                  <a:moveTo>
                    <a:pt x="6287" y="3341"/>
                  </a:moveTo>
                  <a:cubicBezTo>
                    <a:pt x="7702" y="3341"/>
                    <a:pt x="8968" y="4392"/>
                    <a:pt x="9148" y="5877"/>
                  </a:cubicBezTo>
                  <a:cubicBezTo>
                    <a:pt x="9315" y="7268"/>
                    <a:pt x="8433" y="8604"/>
                    <a:pt x="7088" y="8994"/>
                  </a:cubicBezTo>
                  <a:cubicBezTo>
                    <a:pt x="6818" y="9071"/>
                    <a:pt x="6548" y="9108"/>
                    <a:pt x="6283" y="9108"/>
                  </a:cubicBezTo>
                  <a:cubicBezTo>
                    <a:pt x="4864" y="9108"/>
                    <a:pt x="3604" y="8056"/>
                    <a:pt x="3424" y="6563"/>
                  </a:cubicBezTo>
                  <a:cubicBezTo>
                    <a:pt x="3248" y="5172"/>
                    <a:pt x="4138" y="3836"/>
                    <a:pt x="5484" y="3456"/>
                  </a:cubicBezTo>
                  <a:cubicBezTo>
                    <a:pt x="5752" y="3378"/>
                    <a:pt x="6022" y="3341"/>
                    <a:pt x="6287" y="3341"/>
                  </a:cubicBezTo>
                  <a:close/>
                  <a:moveTo>
                    <a:pt x="5271" y="0"/>
                  </a:moveTo>
                  <a:cubicBezTo>
                    <a:pt x="5243" y="0"/>
                    <a:pt x="5215" y="4"/>
                    <a:pt x="5187" y="14"/>
                  </a:cubicBezTo>
                  <a:lnTo>
                    <a:pt x="3582" y="524"/>
                  </a:lnTo>
                  <a:cubicBezTo>
                    <a:pt x="3452" y="561"/>
                    <a:pt x="3378" y="700"/>
                    <a:pt x="3415" y="840"/>
                  </a:cubicBezTo>
                  <a:lnTo>
                    <a:pt x="3749" y="1879"/>
                  </a:lnTo>
                  <a:cubicBezTo>
                    <a:pt x="3777" y="1981"/>
                    <a:pt x="3739" y="2101"/>
                    <a:pt x="3647" y="2157"/>
                  </a:cubicBezTo>
                  <a:cubicBezTo>
                    <a:pt x="3294" y="2379"/>
                    <a:pt x="2979" y="2648"/>
                    <a:pt x="2700" y="2945"/>
                  </a:cubicBezTo>
                  <a:cubicBezTo>
                    <a:pt x="2653" y="2999"/>
                    <a:pt x="2586" y="3026"/>
                    <a:pt x="2517" y="3026"/>
                  </a:cubicBezTo>
                  <a:cubicBezTo>
                    <a:pt x="2479" y="3026"/>
                    <a:pt x="2440" y="3018"/>
                    <a:pt x="2404" y="3001"/>
                  </a:cubicBezTo>
                  <a:lnTo>
                    <a:pt x="1439" y="2500"/>
                  </a:lnTo>
                  <a:cubicBezTo>
                    <a:pt x="1402" y="2480"/>
                    <a:pt x="1362" y="2471"/>
                    <a:pt x="1323" y="2471"/>
                  </a:cubicBezTo>
                  <a:cubicBezTo>
                    <a:pt x="1235" y="2471"/>
                    <a:pt x="1150" y="2519"/>
                    <a:pt x="1105" y="2602"/>
                  </a:cubicBezTo>
                  <a:lnTo>
                    <a:pt x="326" y="4096"/>
                  </a:lnTo>
                  <a:cubicBezTo>
                    <a:pt x="261" y="4225"/>
                    <a:pt x="307" y="4374"/>
                    <a:pt x="428" y="4439"/>
                  </a:cubicBezTo>
                  <a:lnTo>
                    <a:pt x="1402" y="4940"/>
                  </a:lnTo>
                  <a:cubicBezTo>
                    <a:pt x="1495" y="4995"/>
                    <a:pt x="1550" y="5107"/>
                    <a:pt x="1532" y="5209"/>
                  </a:cubicBezTo>
                  <a:cubicBezTo>
                    <a:pt x="1439" y="5608"/>
                    <a:pt x="1402" y="6016"/>
                    <a:pt x="1420" y="6433"/>
                  </a:cubicBezTo>
                  <a:cubicBezTo>
                    <a:pt x="1430" y="6545"/>
                    <a:pt x="1355" y="6647"/>
                    <a:pt x="1244" y="6684"/>
                  </a:cubicBezTo>
                  <a:lnTo>
                    <a:pt x="205" y="7008"/>
                  </a:lnTo>
                  <a:cubicBezTo>
                    <a:pt x="75" y="7046"/>
                    <a:pt x="1" y="7194"/>
                    <a:pt x="47" y="7324"/>
                  </a:cubicBezTo>
                  <a:lnTo>
                    <a:pt x="558" y="8929"/>
                  </a:lnTo>
                  <a:cubicBezTo>
                    <a:pt x="588" y="9042"/>
                    <a:pt x="685" y="9106"/>
                    <a:pt x="791" y="9106"/>
                  </a:cubicBezTo>
                  <a:cubicBezTo>
                    <a:pt x="815" y="9106"/>
                    <a:pt x="839" y="9103"/>
                    <a:pt x="864" y="9096"/>
                  </a:cubicBezTo>
                  <a:lnTo>
                    <a:pt x="1903" y="8771"/>
                  </a:lnTo>
                  <a:cubicBezTo>
                    <a:pt x="1931" y="8761"/>
                    <a:pt x="1961" y="8757"/>
                    <a:pt x="1990" y="8757"/>
                  </a:cubicBezTo>
                  <a:cubicBezTo>
                    <a:pt x="2072" y="8757"/>
                    <a:pt x="2149" y="8795"/>
                    <a:pt x="2190" y="8864"/>
                  </a:cubicBezTo>
                  <a:cubicBezTo>
                    <a:pt x="2413" y="9216"/>
                    <a:pt x="2682" y="9532"/>
                    <a:pt x="2979" y="9810"/>
                  </a:cubicBezTo>
                  <a:cubicBezTo>
                    <a:pt x="3062" y="9884"/>
                    <a:pt x="3081" y="10005"/>
                    <a:pt x="3034" y="10107"/>
                  </a:cubicBezTo>
                  <a:lnTo>
                    <a:pt x="2524" y="11072"/>
                  </a:lnTo>
                  <a:cubicBezTo>
                    <a:pt x="2469" y="11192"/>
                    <a:pt x="2515" y="11341"/>
                    <a:pt x="2636" y="11406"/>
                  </a:cubicBezTo>
                  <a:lnTo>
                    <a:pt x="4129" y="12185"/>
                  </a:lnTo>
                  <a:cubicBezTo>
                    <a:pt x="4169" y="12205"/>
                    <a:pt x="4211" y="12214"/>
                    <a:pt x="4251" y="12214"/>
                  </a:cubicBezTo>
                  <a:cubicBezTo>
                    <a:pt x="4342" y="12214"/>
                    <a:pt x="4427" y="12166"/>
                    <a:pt x="4472" y="12083"/>
                  </a:cubicBezTo>
                  <a:lnTo>
                    <a:pt x="4973" y="11109"/>
                  </a:lnTo>
                  <a:cubicBezTo>
                    <a:pt x="5022" y="11028"/>
                    <a:pt x="5112" y="10975"/>
                    <a:pt x="5202" y="10975"/>
                  </a:cubicBezTo>
                  <a:cubicBezTo>
                    <a:pt x="5216" y="10975"/>
                    <a:pt x="5229" y="10976"/>
                    <a:pt x="5242" y="10979"/>
                  </a:cubicBezTo>
                  <a:cubicBezTo>
                    <a:pt x="5575" y="11056"/>
                    <a:pt x="5914" y="11095"/>
                    <a:pt x="6259" y="11095"/>
                  </a:cubicBezTo>
                  <a:cubicBezTo>
                    <a:pt x="6328" y="11095"/>
                    <a:pt x="6397" y="11093"/>
                    <a:pt x="6467" y="11090"/>
                  </a:cubicBezTo>
                  <a:cubicBezTo>
                    <a:pt x="6473" y="11090"/>
                    <a:pt x="6479" y="11089"/>
                    <a:pt x="6486" y="11089"/>
                  </a:cubicBezTo>
                  <a:cubicBezTo>
                    <a:pt x="6589" y="11089"/>
                    <a:pt x="6682" y="11161"/>
                    <a:pt x="6717" y="11266"/>
                  </a:cubicBezTo>
                  <a:lnTo>
                    <a:pt x="7042" y="12305"/>
                  </a:lnTo>
                  <a:cubicBezTo>
                    <a:pt x="7072" y="12409"/>
                    <a:pt x="7172" y="12477"/>
                    <a:pt x="7277" y="12477"/>
                  </a:cubicBezTo>
                  <a:cubicBezTo>
                    <a:pt x="7304" y="12477"/>
                    <a:pt x="7331" y="12473"/>
                    <a:pt x="7357" y="12463"/>
                  </a:cubicBezTo>
                  <a:lnTo>
                    <a:pt x="8962" y="11962"/>
                  </a:lnTo>
                  <a:cubicBezTo>
                    <a:pt x="9101" y="11916"/>
                    <a:pt x="9166" y="11777"/>
                    <a:pt x="9129" y="11647"/>
                  </a:cubicBezTo>
                  <a:lnTo>
                    <a:pt x="8805" y="10608"/>
                  </a:lnTo>
                  <a:cubicBezTo>
                    <a:pt x="8767" y="10497"/>
                    <a:pt x="8805" y="10385"/>
                    <a:pt x="8897" y="10320"/>
                  </a:cubicBezTo>
                  <a:cubicBezTo>
                    <a:pt x="9250" y="10098"/>
                    <a:pt x="9565" y="9829"/>
                    <a:pt x="9844" y="9532"/>
                  </a:cubicBezTo>
                  <a:cubicBezTo>
                    <a:pt x="9889" y="9480"/>
                    <a:pt x="9953" y="9454"/>
                    <a:pt x="10018" y="9454"/>
                  </a:cubicBezTo>
                  <a:cubicBezTo>
                    <a:pt x="10059" y="9454"/>
                    <a:pt x="10101" y="9464"/>
                    <a:pt x="10140" y="9485"/>
                  </a:cubicBezTo>
                  <a:lnTo>
                    <a:pt x="11105" y="9986"/>
                  </a:lnTo>
                  <a:cubicBezTo>
                    <a:pt x="11142" y="10006"/>
                    <a:pt x="11181" y="10015"/>
                    <a:pt x="11219" y="10015"/>
                  </a:cubicBezTo>
                  <a:cubicBezTo>
                    <a:pt x="11308" y="10015"/>
                    <a:pt x="11394" y="9965"/>
                    <a:pt x="11439" y="9875"/>
                  </a:cubicBezTo>
                  <a:lnTo>
                    <a:pt x="12218" y="8381"/>
                  </a:lnTo>
                  <a:cubicBezTo>
                    <a:pt x="12283" y="8252"/>
                    <a:pt x="12237" y="8103"/>
                    <a:pt x="12116" y="8038"/>
                  </a:cubicBezTo>
                  <a:lnTo>
                    <a:pt x="11142" y="7537"/>
                  </a:lnTo>
                  <a:cubicBezTo>
                    <a:pt x="11050" y="7491"/>
                    <a:pt x="10994" y="7380"/>
                    <a:pt x="11012" y="7268"/>
                  </a:cubicBezTo>
                  <a:cubicBezTo>
                    <a:pt x="11105" y="6869"/>
                    <a:pt x="11142" y="6461"/>
                    <a:pt x="11124" y="6044"/>
                  </a:cubicBezTo>
                  <a:cubicBezTo>
                    <a:pt x="11114" y="5932"/>
                    <a:pt x="11189" y="5830"/>
                    <a:pt x="11300" y="5803"/>
                  </a:cubicBezTo>
                  <a:lnTo>
                    <a:pt x="12339" y="5469"/>
                  </a:lnTo>
                  <a:cubicBezTo>
                    <a:pt x="12469" y="5431"/>
                    <a:pt x="12543" y="5292"/>
                    <a:pt x="12497" y="5153"/>
                  </a:cubicBezTo>
                  <a:lnTo>
                    <a:pt x="11996" y="3548"/>
                  </a:lnTo>
                  <a:cubicBezTo>
                    <a:pt x="11957" y="3441"/>
                    <a:pt x="11856" y="3372"/>
                    <a:pt x="11749" y="3372"/>
                  </a:cubicBezTo>
                  <a:cubicBezTo>
                    <a:pt x="11726" y="3372"/>
                    <a:pt x="11703" y="3375"/>
                    <a:pt x="11680" y="3381"/>
                  </a:cubicBezTo>
                  <a:lnTo>
                    <a:pt x="10641" y="3715"/>
                  </a:lnTo>
                  <a:cubicBezTo>
                    <a:pt x="10617" y="3721"/>
                    <a:pt x="10593" y="3724"/>
                    <a:pt x="10569" y="3724"/>
                  </a:cubicBezTo>
                  <a:cubicBezTo>
                    <a:pt x="10484" y="3724"/>
                    <a:pt x="10405" y="3686"/>
                    <a:pt x="10354" y="3613"/>
                  </a:cubicBezTo>
                  <a:cubicBezTo>
                    <a:pt x="10131" y="3261"/>
                    <a:pt x="9862" y="2945"/>
                    <a:pt x="9565" y="2676"/>
                  </a:cubicBezTo>
                  <a:cubicBezTo>
                    <a:pt x="9482" y="2593"/>
                    <a:pt x="9463" y="2472"/>
                    <a:pt x="9519" y="2379"/>
                  </a:cubicBezTo>
                  <a:lnTo>
                    <a:pt x="10020" y="1405"/>
                  </a:lnTo>
                  <a:cubicBezTo>
                    <a:pt x="10085" y="1285"/>
                    <a:pt x="10029" y="1136"/>
                    <a:pt x="9908" y="1071"/>
                  </a:cubicBezTo>
                  <a:lnTo>
                    <a:pt x="8415" y="292"/>
                  </a:lnTo>
                  <a:cubicBezTo>
                    <a:pt x="8376" y="273"/>
                    <a:pt x="8334" y="263"/>
                    <a:pt x="8295" y="263"/>
                  </a:cubicBezTo>
                  <a:cubicBezTo>
                    <a:pt x="8203" y="263"/>
                    <a:pt x="8117" y="313"/>
                    <a:pt x="8072" y="404"/>
                  </a:cubicBezTo>
                  <a:lnTo>
                    <a:pt x="7571" y="1368"/>
                  </a:lnTo>
                  <a:cubicBezTo>
                    <a:pt x="7530" y="1449"/>
                    <a:pt x="7441" y="1502"/>
                    <a:pt x="7345" y="1502"/>
                  </a:cubicBezTo>
                  <a:cubicBezTo>
                    <a:pt x="7330" y="1502"/>
                    <a:pt x="7316" y="1501"/>
                    <a:pt x="7302" y="1498"/>
                  </a:cubicBezTo>
                  <a:cubicBezTo>
                    <a:pt x="6951" y="1416"/>
                    <a:pt x="6592" y="1385"/>
                    <a:pt x="6227" y="1385"/>
                  </a:cubicBezTo>
                  <a:cubicBezTo>
                    <a:pt x="6177" y="1385"/>
                    <a:pt x="6127" y="1386"/>
                    <a:pt x="6077" y="1387"/>
                  </a:cubicBezTo>
                  <a:cubicBezTo>
                    <a:pt x="6071" y="1387"/>
                    <a:pt x="6065" y="1388"/>
                    <a:pt x="6058" y="1388"/>
                  </a:cubicBezTo>
                  <a:cubicBezTo>
                    <a:pt x="5955" y="1388"/>
                    <a:pt x="5862" y="1316"/>
                    <a:pt x="5836" y="1211"/>
                  </a:cubicBezTo>
                  <a:lnTo>
                    <a:pt x="5502" y="172"/>
                  </a:lnTo>
                  <a:cubicBezTo>
                    <a:pt x="5473" y="68"/>
                    <a:pt x="5378" y="0"/>
                    <a:pt x="52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3"/>
            <p:cNvSpPr/>
            <p:nvPr/>
          </p:nvSpPr>
          <p:spPr>
            <a:xfrm>
              <a:off x="1941325" y="2531675"/>
              <a:ext cx="316800" cy="314825"/>
            </a:xfrm>
            <a:custGeom>
              <a:rect b="b" l="l" r="r" t="t"/>
              <a:pathLst>
                <a:path extrusionOk="0" h="12593" w="12672">
                  <a:moveTo>
                    <a:pt x="6345" y="3455"/>
                  </a:moveTo>
                  <a:cubicBezTo>
                    <a:pt x="6902" y="3455"/>
                    <a:pt x="7440" y="3613"/>
                    <a:pt x="7904" y="3928"/>
                  </a:cubicBezTo>
                  <a:cubicBezTo>
                    <a:pt x="8600" y="4383"/>
                    <a:pt x="9054" y="5115"/>
                    <a:pt x="9156" y="5941"/>
                  </a:cubicBezTo>
                  <a:cubicBezTo>
                    <a:pt x="9323" y="7305"/>
                    <a:pt x="8451" y="8613"/>
                    <a:pt x="7134" y="8993"/>
                  </a:cubicBezTo>
                  <a:cubicBezTo>
                    <a:pt x="6875" y="9068"/>
                    <a:pt x="6610" y="9105"/>
                    <a:pt x="6347" y="9105"/>
                  </a:cubicBezTo>
                  <a:cubicBezTo>
                    <a:pt x="5799" y="9105"/>
                    <a:pt x="5257" y="8945"/>
                    <a:pt x="4787" y="8631"/>
                  </a:cubicBezTo>
                  <a:cubicBezTo>
                    <a:pt x="4100" y="8177"/>
                    <a:pt x="3646" y="7444"/>
                    <a:pt x="3544" y="6618"/>
                  </a:cubicBezTo>
                  <a:cubicBezTo>
                    <a:pt x="3377" y="5255"/>
                    <a:pt x="4249" y="3937"/>
                    <a:pt x="5566" y="3566"/>
                  </a:cubicBezTo>
                  <a:cubicBezTo>
                    <a:pt x="5826" y="3492"/>
                    <a:pt x="6086" y="3455"/>
                    <a:pt x="6345" y="3455"/>
                  </a:cubicBezTo>
                  <a:close/>
                  <a:moveTo>
                    <a:pt x="6349" y="3339"/>
                  </a:moveTo>
                  <a:cubicBezTo>
                    <a:pt x="6075" y="3339"/>
                    <a:pt x="5799" y="3377"/>
                    <a:pt x="5529" y="3455"/>
                  </a:cubicBezTo>
                  <a:cubicBezTo>
                    <a:pt x="4156" y="3844"/>
                    <a:pt x="3256" y="5208"/>
                    <a:pt x="3423" y="6627"/>
                  </a:cubicBezTo>
                  <a:cubicBezTo>
                    <a:pt x="3534" y="7490"/>
                    <a:pt x="4008" y="8251"/>
                    <a:pt x="4722" y="8733"/>
                  </a:cubicBezTo>
                  <a:cubicBezTo>
                    <a:pt x="5214" y="9049"/>
                    <a:pt x="5770" y="9216"/>
                    <a:pt x="6345" y="9216"/>
                  </a:cubicBezTo>
                  <a:cubicBezTo>
                    <a:pt x="6624" y="9216"/>
                    <a:pt x="6893" y="9179"/>
                    <a:pt x="7162" y="9104"/>
                  </a:cubicBezTo>
                  <a:cubicBezTo>
                    <a:pt x="8535" y="8715"/>
                    <a:pt x="9444" y="7342"/>
                    <a:pt x="9267" y="5932"/>
                  </a:cubicBezTo>
                  <a:cubicBezTo>
                    <a:pt x="9165" y="5069"/>
                    <a:pt x="8692" y="4299"/>
                    <a:pt x="7969" y="3826"/>
                  </a:cubicBezTo>
                  <a:cubicBezTo>
                    <a:pt x="7485" y="3506"/>
                    <a:pt x="6922" y="3339"/>
                    <a:pt x="6349" y="3339"/>
                  </a:cubicBezTo>
                  <a:close/>
                  <a:moveTo>
                    <a:pt x="5334" y="113"/>
                  </a:moveTo>
                  <a:cubicBezTo>
                    <a:pt x="5415" y="113"/>
                    <a:pt x="5488" y="165"/>
                    <a:pt x="5510" y="245"/>
                  </a:cubicBezTo>
                  <a:lnTo>
                    <a:pt x="5844" y="1284"/>
                  </a:lnTo>
                  <a:cubicBezTo>
                    <a:pt x="5881" y="1423"/>
                    <a:pt x="6011" y="1507"/>
                    <a:pt x="6141" y="1507"/>
                  </a:cubicBezTo>
                  <a:cubicBezTo>
                    <a:pt x="6210" y="1504"/>
                    <a:pt x="6279" y="1502"/>
                    <a:pt x="6348" y="1502"/>
                  </a:cubicBezTo>
                  <a:cubicBezTo>
                    <a:pt x="6687" y="1502"/>
                    <a:pt x="7025" y="1539"/>
                    <a:pt x="7356" y="1609"/>
                  </a:cubicBezTo>
                  <a:cubicBezTo>
                    <a:pt x="7377" y="1613"/>
                    <a:pt x="7397" y="1615"/>
                    <a:pt x="7417" y="1615"/>
                  </a:cubicBezTo>
                  <a:cubicBezTo>
                    <a:pt x="7528" y="1615"/>
                    <a:pt x="7636" y="1553"/>
                    <a:pt x="7690" y="1451"/>
                  </a:cubicBezTo>
                  <a:lnTo>
                    <a:pt x="8191" y="477"/>
                  </a:lnTo>
                  <a:cubicBezTo>
                    <a:pt x="8223" y="414"/>
                    <a:pt x="8289" y="377"/>
                    <a:pt x="8357" y="377"/>
                  </a:cubicBezTo>
                  <a:cubicBezTo>
                    <a:pt x="8389" y="377"/>
                    <a:pt x="8421" y="385"/>
                    <a:pt x="8451" y="403"/>
                  </a:cubicBezTo>
                  <a:lnTo>
                    <a:pt x="9945" y="1173"/>
                  </a:lnTo>
                  <a:cubicBezTo>
                    <a:pt x="10047" y="1228"/>
                    <a:pt x="10084" y="1340"/>
                    <a:pt x="10028" y="1433"/>
                  </a:cubicBezTo>
                  <a:lnTo>
                    <a:pt x="9527" y="2407"/>
                  </a:lnTo>
                  <a:cubicBezTo>
                    <a:pt x="9462" y="2527"/>
                    <a:pt x="9490" y="2676"/>
                    <a:pt x="9592" y="2768"/>
                  </a:cubicBezTo>
                  <a:cubicBezTo>
                    <a:pt x="9889" y="3047"/>
                    <a:pt x="10149" y="3353"/>
                    <a:pt x="10371" y="3696"/>
                  </a:cubicBezTo>
                  <a:cubicBezTo>
                    <a:pt x="10429" y="3790"/>
                    <a:pt x="10525" y="3838"/>
                    <a:pt x="10626" y="3838"/>
                  </a:cubicBezTo>
                  <a:cubicBezTo>
                    <a:pt x="10656" y="3838"/>
                    <a:pt x="10685" y="3834"/>
                    <a:pt x="10715" y="3826"/>
                  </a:cubicBezTo>
                  <a:lnTo>
                    <a:pt x="11763" y="3492"/>
                  </a:lnTo>
                  <a:cubicBezTo>
                    <a:pt x="11780" y="3489"/>
                    <a:pt x="11797" y="3486"/>
                    <a:pt x="11814" y="3486"/>
                  </a:cubicBezTo>
                  <a:cubicBezTo>
                    <a:pt x="11843" y="3486"/>
                    <a:pt x="11873" y="3493"/>
                    <a:pt x="11902" y="3511"/>
                  </a:cubicBezTo>
                  <a:cubicBezTo>
                    <a:pt x="11948" y="3529"/>
                    <a:pt x="11986" y="3575"/>
                    <a:pt x="12004" y="3622"/>
                  </a:cubicBezTo>
                  <a:lnTo>
                    <a:pt x="12505" y="5227"/>
                  </a:lnTo>
                  <a:cubicBezTo>
                    <a:pt x="12542" y="5329"/>
                    <a:pt x="12486" y="5440"/>
                    <a:pt x="12384" y="5468"/>
                  </a:cubicBezTo>
                  <a:lnTo>
                    <a:pt x="11345" y="5793"/>
                  </a:lnTo>
                  <a:cubicBezTo>
                    <a:pt x="11206" y="5839"/>
                    <a:pt x="11123" y="5960"/>
                    <a:pt x="11123" y="6099"/>
                  </a:cubicBezTo>
                  <a:cubicBezTo>
                    <a:pt x="11141" y="6507"/>
                    <a:pt x="11104" y="6915"/>
                    <a:pt x="11021" y="7305"/>
                  </a:cubicBezTo>
                  <a:cubicBezTo>
                    <a:pt x="10993" y="7444"/>
                    <a:pt x="11058" y="7583"/>
                    <a:pt x="11178" y="7648"/>
                  </a:cubicBezTo>
                  <a:lnTo>
                    <a:pt x="12153" y="8149"/>
                  </a:lnTo>
                  <a:cubicBezTo>
                    <a:pt x="12245" y="8195"/>
                    <a:pt x="12282" y="8316"/>
                    <a:pt x="12236" y="8409"/>
                  </a:cubicBezTo>
                  <a:lnTo>
                    <a:pt x="11457" y="9902"/>
                  </a:lnTo>
                  <a:cubicBezTo>
                    <a:pt x="11429" y="9949"/>
                    <a:pt x="11392" y="9986"/>
                    <a:pt x="11345" y="10004"/>
                  </a:cubicBezTo>
                  <a:cubicBezTo>
                    <a:pt x="11325" y="10008"/>
                    <a:pt x="11306" y="10010"/>
                    <a:pt x="11288" y="10010"/>
                  </a:cubicBezTo>
                  <a:cubicBezTo>
                    <a:pt x="11256" y="10010"/>
                    <a:pt x="11226" y="10003"/>
                    <a:pt x="11197" y="9986"/>
                  </a:cubicBezTo>
                  <a:lnTo>
                    <a:pt x="10232" y="9485"/>
                  </a:lnTo>
                  <a:cubicBezTo>
                    <a:pt x="10185" y="9461"/>
                    <a:pt x="10135" y="9450"/>
                    <a:pt x="10087" y="9450"/>
                  </a:cubicBezTo>
                  <a:cubicBezTo>
                    <a:pt x="10002" y="9450"/>
                    <a:pt x="9920" y="9485"/>
                    <a:pt x="9861" y="9550"/>
                  </a:cubicBezTo>
                  <a:cubicBezTo>
                    <a:pt x="9583" y="9846"/>
                    <a:pt x="9277" y="10106"/>
                    <a:pt x="8933" y="10329"/>
                  </a:cubicBezTo>
                  <a:cubicBezTo>
                    <a:pt x="8822" y="10403"/>
                    <a:pt x="8767" y="10542"/>
                    <a:pt x="8813" y="10681"/>
                  </a:cubicBezTo>
                  <a:lnTo>
                    <a:pt x="9138" y="11720"/>
                  </a:lnTo>
                  <a:cubicBezTo>
                    <a:pt x="9165" y="11813"/>
                    <a:pt x="9110" y="11924"/>
                    <a:pt x="9008" y="11952"/>
                  </a:cubicBezTo>
                  <a:lnTo>
                    <a:pt x="7403" y="12462"/>
                  </a:lnTo>
                  <a:cubicBezTo>
                    <a:pt x="7381" y="12470"/>
                    <a:pt x="7359" y="12474"/>
                    <a:pt x="7338" y="12474"/>
                  </a:cubicBezTo>
                  <a:cubicBezTo>
                    <a:pt x="7258" y="12474"/>
                    <a:pt x="7184" y="12422"/>
                    <a:pt x="7162" y="12342"/>
                  </a:cubicBezTo>
                  <a:lnTo>
                    <a:pt x="6837" y="11303"/>
                  </a:lnTo>
                  <a:cubicBezTo>
                    <a:pt x="6791" y="11173"/>
                    <a:pt x="6670" y="11090"/>
                    <a:pt x="6540" y="11090"/>
                  </a:cubicBezTo>
                  <a:lnTo>
                    <a:pt x="6531" y="11090"/>
                  </a:lnTo>
                  <a:cubicBezTo>
                    <a:pt x="6463" y="11093"/>
                    <a:pt x="6395" y="11094"/>
                    <a:pt x="6327" y="11094"/>
                  </a:cubicBezTo>
                  <a:cubicBezTo>
                    <a:pt x="5987" y="11094"/>
                    <a:pt x="5650" y="11056"/>
                    <a:pt x="5325" y="10978"/>
                  </a:cubicBezTo>
                  <a:cubicBezTo>
                    <a:pt x="5304" y="10974"/>
                    <a:pt x="5282" y="10972"/>
                    <a:pt x="5261" y="10972"/>
                  </a:cubicBezTo>
                  <a:cubicBezTo>
                    <a:pt x="5145" y="10972"/>
                    <a:pt x="5038" y="11035"/>
                    <a:pt x="4991" y="11145"/>
                  </a:cubicBezTo>
                  <a:lnTo>
                    <a:pt x="4481" y="12110"/>
                  </a:lnTo>
                  <a:cubicBezTo>
                    <a:pt x="4462" y="12156"/>
                    <a:pt x="4425" y="12193"/>
                    <a:pt x="4369" y="12203"/>
                  </a:cubicBezTo>
                  <a:cubicBezTo>
                    <a:pt x="4352" y="12210"/>
                    <a:pt x="4333" y="12213"/>
                    <a:pt x="4314" y="12213"/>
                  </a:cubicBezTo>
                  <a:cubicBezTo>
                    <a:pt x="4283" y="12213"/>
                    <a:pt x="4253" y="12205"/>
                    <a:pt x="4230" y="12193"/>
                  </a:cubicBezTo>
                  <a:lnTo>
                    <a:pt x="2727" y="11414"/>
                  </a:lnTo>
                  <a:cubicBezTo>
                    <a:pt x="2681" y="11386"/>
                    <a:pt x="2644" y="11349"/>
                    <a:pt x="2635" y="11303"/>
                  </a:cubicBezTo>
                  <a:cubicBezTo>
                    <a:pt x="2616" y="11247"/>
                    <a:pt x="2625" y="11201"/>
                    <a:pt x="2644" y="11154"/>
                  </a:cubicBezTo>
                  <a:lnTo>
                    <a:pt x="3145" y="10190"/>
                  </a:lnTo>
                  <a:cubicBezTo>
                    <a:pt x="3210" y="10060"/>
                    <a:pt x="3191" y="9911"/>
                    <a:pt x="3089" y="9819"/>
                  </a:cubicBezTo>
                  <a:cubicBezTo>
                    <a:pt x="2783" y="9550"/>
                    <a:pt x="2523" y="9234"/>
                    <a:pt x="2310" y="8891"/>
                  </a:cubicBezTo>
                  <a:cubicBezTo>
                    <a:pt x="2254" y="8806"/>
                    <a:pt x="2154" y="8754"/>
                    <a:pt x="2053" y="8754"/>
                  </a:cubicBezTo>
                  <a:cubicBezTo>
                    <a:pt x="2021" y="8754"/>
                    <a:pt x="1989" y="8759"/>
                    <a:pt x="1957" y="8770"/>
                  </a:cubicBezTo>
                  <a:lnTo>
                    <a:pt x="918" y="9095"/>
                  </a:lnTo>
                  <a:cubicBezTo>
                    <a:pt x="898" y="9102"/>
                    <a:pt x="878" y="9106"/>
                    <a:pt x="858" y="9106"/>
                  </a:cubicBezTo>
                  <a:cubicBezTo>
                    <a:pt x="776" y="9106"/>
                    <a:pt x="700" y="9049"/>
                    <a:pt x="677" y="8974"/>
                  </a:cubicBezTo>
                  <a:lnTo>
                    <a:pt x="167" y="7360"/>
                  </a:lnTo>
                  <a:cubicBezTo>
                    <a:pt x="130" y="7258"/>
                    <a:pt x="195" y="7156"/>
                    <a:pt x="288" y="7119"/>
                  </a:cubicBezTo>
                  <a:lnTo>
                    <a:pt x="1327" y="6794"/>
                  </a:lnTo>
                  <a:cubicBezTo>
                    <a:pt x="1466" y="6748"/>
                    <a:pt x="1549" y="6627"/>
                    <a:pt x="1549" y="6488"/>
                  </a:cubicBezTo>
                  <a:cubicBezTo>
                    <a:pt x="1531" y="6080"/>
                    <a:pt x="1568" y="5672"/>
                    <a:pt x="1651" y="5282"/>
                  </a:cubicBezTo>
                  <a:cubicBezTo>
                    <a:pt x="1679" y="5143"/>
                    <a:pt x="1614" y="5004"/>
                    <a:pt x="1494" y="4948"/>
                  </a:cubicBezTo>
                  <a:lnTo>
                    <a:pt x="520" y="4438"/>
                  </a:lnTo>
                  <a:cubicBezTo>
                    <a:pt x="473" y="4420"/>
                    <a:pt x="445" y="4383"/>
                    <a:pt x="427" y="4327"/>
                  </a:cubicBezTo>
                  <a:cubicBezTo>
                    <a:pt x="417" y="4280"/>
                    <a:pt x="417" y="4225"/>
                    <a:pt x="445" y="4178"/>
                  </a:cubicBezTo>
                  <a:lnTo>
                    <a:pt x="1215" y="2685"/>
                  </a:lnTo>
                  <a:cubicBezTo>
                    <a:pt x="1243" y="2639"/>
                    <a:pt x="1280" y="2601"/>
                    <a:pt x="1336" y="2592"/>
                  </a:cubicBezTo>
                  <a:cubicBezTo>
                    <a:pt x="1354" y="2585"/>
                    <a:pt x="1371" y="2582"/>
                    <a:pt x="1389" y="2582"/>
                  </a:cubicBezTo>
                  <a:cubicBezTo>
                    <a:pt x="1418" y="2582"/>
                    <a:pt x="1446" y="2590"/>
                    <a:pt x="1475" y="2601"/>
                  </a:cubicBezTo>
                  <a:lnTo>
                    <a:pt x="2449" y="3102"/>
                  </a:lnTo>
                  <a:cubicBezTo>
                    <a:pt x="2494" y="3126"/>
                    <a:pt x="2542" y="3138"/>
                    <a:pt x="2590" y="3138"/>
                  </a:cubicBezTo>
                  <a:cubicBezTo>
                    <a:pt x="2672" y="3138"/>
                    <a:pt x="2752" y="3105"/>
                    <a:pt x="2811" y="3047"/>
                  </a:cubicBezTo>
                  <a:cubicBezTo>
                    <a:pt x="3089" y="2741"/>
                    <a:pt x="3395" y="2481"/>
                    <a:pt x="3739" y="2258"/>
                  </a:cubicBezTo>
                  <a:cubicBezTo>
                    <a:pt x="3859" y="2184"/>
                    <a:pt x="3906" y="2045"/>
                    <a:pt x="3868" y="1915"/>
                  </a:cubicBezTo>
                  <a:lnTo>
                    <a:pt x="3534" y="876"/>
                  </a:lnTo>
                  <a:cubicBezTo>
                    <a:pt x="3525" y="820"/>
                    <a:pt x="3525" y="774"/>
                    <a:pt x="3553" y="728"/>
                  </a:cubicBezTo>
                  <a:cubicBezTo>
                    <a:pt x="3572" y="681"/>
                    <a:pt x="3609" y="644"/>
                    <a:pt x="3664" y="635"/>
                  </a:cubicBezTo>
                  <a:lnTo>
                    <a:pt x="5269" y="125"/>
                  </a:lnTo>
                  <a:cubicBezTo>
                    <a:pt x="5291" y="117"/>
                    <a:pt x="5313" y="113"/>
                    <a:pt x="5334" y="113"/>
                  </a:cubicBezTo>
                  <a:close/>
                  <a:moveTo>
                    <a:pt x="5330" y="1"/>
                  </a:moveTo>
                  <a:cubicBezTo>
                    <a:pt x="5300" y="1"/>
                    <a:pt x="5270" y="5"/>
                    <a:pt x="5241" y="13"/>
                  </a:cubicBezTo>
                  <a:lnTo>
                    <a:pt x="3627" y="523"/>
                  </a:lnTo>
                  <a:cubicBezTo>
                    <a:pt x="3553" y="551"/>
                    <a:pt x="3488" y="598"/>
                    <a:pt x="3451" y="672"/>
                  </a:cubicBezTo>
                  <a:cubicBezTo>
                    <a:pt x="3405" y="746"/>
                    <a:pt x="3405" y="830"/>
                    <a:pt x="3423" y="913"/>
                  </a:cubicBezTo>
                  <a:lnTo>
                    <a:pt x="3757" y="1952"/>
                  </a:lnTo>
                  <a:cubicBezTo>
                    <a:pt x="3785" y="2036"/>
                    <a:pt x="3748" y="2119"/>
                    <a:pt x="3683" y="2165"/>
                  </a:cubicBezTo>
                  <a:cubicBezTo>
                    <a:pt x="3330" y="2388"/>
                    <a:pt x="3006" y="2657"/>
                    <a:pt x="2727" y="2963"/>
                  </a:cubicBezTo>
                  <a:cubicBezTo>
                    <a:pt x="2693" y="3003"/>
                    <a:pt x="2645" y="3022"/>
                    <a:pt x="2596" y="3022"/>
                  </a:cubicBezTo>
                  <a:cubicBezTo>
                    <a:pt x="2565" y="3022"/>
                    <a:pt x="2533" y="3015"/>
                    <a:pt x="2505" y="3000"/>
                  </a:cubicBezTo>
                  <a:lnTo>
                    <a:pt x="1531" y="2499"/>
                  </a:lnTo>
                  <a:cubicBezTo>
                    <a:pt x="1486" y="2477"/>
                    <a:pt x="1437" y="2465"/>
                    <a:pt x="1390" y="2465"/>
                  </a:cubicBezTo>
                  <a:cubicBezTo>
                    <a:pt x="1359" y="2465"/>
                    <a:pt x="1328" y="2470"/>
                    <a:pt x="1299" y="2481"/>
                  </a:cubicBezTo>
                  <a:cubicBezTo>
                    <a:pt x="1225" y="2499"/>
                    <a:pt x="1160" y="2555"/>
                    <a:pt x="1123" y="2629"/>
                  </a:cubicBezTo>
                  <a:lnTo>
                    <a:pt x="343" y="4132"/>
                  </a:lnTo>
                  <a:cubicBezTo>
                    <a:pt x="306" y="4206"/>
                    <a:pt x="297" y="4290"/>
                    <a:pt x="315" y="4364"/>
                  </a:cubicBezTo>
                  <a:cubicBezTo>
                    <a:pt x="343" y="4447"/>
                    <a:pt x="399" y="4503"/>
                    <a:pt x="473" y="4550"/>
                  </a:cubicBezTo>
                  <a:lnTo>
                    <a:pt x="1438" y="5050"/>
                  </a:lnTo>
                  <a:cubicBezTo>
                    <a:pt x="1512" y="5088"/>
                    <a:pt x="1559" y="5171"/>
                    <a:pt x="1540" y="5255"/>
                  </a:cubicBezTo>
                  <a:cubicBezTo>
                    <a:pt x="1447" y="5663"/>
                    <a:pt x="1410" y="6080"/>
                    <a:pt x="1429" y="6498"/>
                  </a:cubicBezTo>
                  <a:cubicBezTo>
                    <a:pt x="1438" y="6581"/>
                    <a:pt x="1382" y="6655"/>
                    <a:pt x="1299" y="6683"/>
                  </a:cubicBezTo>
                  <a:lnTo>
                    <a:pt x="260" y="7008"/>
                  </a:lnTo>
                  <a:cubicBezTo>
                    <a:pt x="93" y="7063"/>
                    <a:pt x="0" y="7230"/>
                    <a:pt x="56" y="7397"/>
                  </a:cubicBezTo>
                  <a:lnTo>
                    <a:pt x="566" y="9002"/>
                  </a:lnTo>
                  <a:cubicBezTo>
                    <a:pt x="604" y="9138"/>
                    <a:pt x="728" y="9219"/>
                    <a:pt x="863" y="9219"/>
                  </a:cubicBezTo>
                  <a:cubicBezTo>
                    <a:pt x="894" y="9219"/>
                    <a:pt x="925" y="9215"/>
                    <a:pt x="956" y="9206"/>
                  </a:cubicBezTo>
                  <a:lnTo>
                    <a:pt x="1995" y="8882"/>
                  </a:lnTo>
                  <a:cubicBezTo>
                    <a:pt x="2016" y="8875"/>
                    <a:pt x="2037" y="8871"/>
                    <a:pt x="2058" y="8871"/>
                  </a:cubicBezTo>
                  <a:cubicBezTo>
                    <a:pt x="2118" y="8871"/>
                    <a:pt x="2173" y="8901"/>
                    <a:pt x="2208" y="8956"/>
                  </a:cubicBezTo>
                  <a:cubicBezTo>
                    <a:pt x="2431" y="9299"/>
                    <a:pt x="2700" y="9624"/>
                    <a:pt x="3006" y="9902"/>
                  </a:cubicBezTo>
                  <a:cubicBezTo>
                    <a:pt x="3071" y="9958"/>
                    <a:pt x="3080" y="10051"/>
                    <a:pt x="3043" y="10134"/>
                  </a:cubicBezTo>
                  <a:lnTo>
                    <a:pt x="2542" y="11099"/>
                  </a:lnTo>
                  <a:cubicBezTo>
                    <a:pt x="2505" y="11173"/>
                    <a:pt x="2495" y="11257"/>
                    <a:pt x="2523" y="11331"/>
                  </a:cubicBezTo>
                  <a:cubicBezTo>
                    <a:pt x="2542" y="11414"/>
                    <a:pt x="2598" y="11479"/>
                    <a:pt x="2672" y="11516"/>
                  </a:cubicBezTo>
                  <a:lnTo>
                    <a:pt x="4175" y="12296"/>
                  </a:lnTo>
                  <a:cubicBezTo>
                    <a:pt x="4218" y="12317"/>
                    <a:pt x="4265" y="12326"/>
                    <a:pt x="4311" y="12326"/>
                  </a:cubicBezTo>
                  <a:cubicBezTo>
                    <a:pt x="4343" y="12326"/>
                    <a:pt x="4376" y="12322"/>
                    <a:pt x="4406" y="12314"/>
                  </a:cubicBezTo>
                  <a:cubicBezTo>
                    <a:pt x="4490" y="12286"/>
                    <a:pt x="4546" y="12231"/>
                    <a:pt x="4592" y="12156"/>
                  </a:cubicBezTo>
                  <a:lnTo>
                    <a:pt x="5093" y="11192"/>
                  </a:lnTo>
                  <a:cubicBezTo>
                    <a:pt x="5125" y="11128"/>
                    <a:pt x="5190" y="11085"/>
                    <a:pt x="5260" y="11085"/>
                  </a:cubicBezTo>
                  <a:cubicBezTo>
                    <a:pt x="5272" y="11085"/>
                    <a:pt x="5285" y="11087"/>
                    <a:pt x="5297" y="11090"/>
                  </a:cubicBezTo>
                  <a:cubicBezTo>
                    <a:pt x="5637" y="11167"/>
                    <a:pt x="5984" y="11206"/>
                    <a:pt x="6331" y="11206"/>
                  </a:cubicBezTo>
                  <a:cubicBezTo>
                    <a:pt x="6401" y="11206"/>
                    <a:pt x="6471" y="11204"/>
                    <a:pt x="6540" y="11201"/>
                  </a:cubicBezTo>
                  <a:cubicBezTo>
                    <a:pt x="6624" y="11201"/>
                    <a:pt x="6698" y="11257"/>
                    <a:pt x="6726" y="11340"/>
                  </a:cubicBezTo>
                  <a:lnTo>
                    <a:pt x="7050" y="12379"/>
                  </a:lnTo>
                  <a:cubicBezTo>
                    <a:pt x="7097" y="12509"/>
                    <a:pt x="7217" y="12592"/>
                    <a:pt x="7347" y="12592"/>
                  </a:cubicBezTo>
                  <a:cubicBezTo>
                    <a:pt x="7375" y="12592"/>
                    <a:pt x="7403" y="12583"/>
                    <a:pt x="7440" y="12583"/>
                  </a:cubicBezTo>
                  <a:lnTo>
                    <a:pt x="9045" y="12073"/>
                  </a:lnTo>
                  <a:cubicBezTo>
                    <a:pt x="9212" y="12017"/>
                    <a:pt x="9295" y="11850"/>
                    <a:pt x="9249" y="11683"/>
                  </a:cubicBezTo>
                  <a:lnTo>
                    <a:pt x="8924" y="10644"/>
                  </a:lnTo>
                  <a:cubicBezTo>
                    <a:pt x="8896" y="10561"/>
                    <a:pt x="8924" y="10477"/>
                    <a:pt x="8998" y="10431"/>
                  </a:cubicBezTo>
                  <a:cubicBezTo>
                    <a:pt x="9342" y="10208"/>
                    <a:pt x="9666" y="9939"/>
                    <a:pt x="9945" y="9633"/>
                  </a:cubicBezTo>
                  <a:cubicBezTo>
                    <a:pt x="9979" y="9593"/>
                    <a:pt x="10032" y="9570"/>
                    <a:pt x="10085" y="9570"/>
                  </a:cubicBezTo>
                  <a:cubicBezTo>
                    <a:pt x="10117" y="9570"/>
                    <a:pt x="10149" y="9578"/>
                    <a:pt x="10177" y="9596"/>
                  </a:cubicBezTo>
                  <a:lnTo>
                    <a:pt x="11141" y="10097"/>
                  </a:lnTo>
                  <a:cubicBezTo>
                    <a:pt x="11186" y="10119"/>
                    <a:pt x="11235" y="10132"/>
                    <a:pt x="11282" y="10132"/>
                  </a:cubicBezTo>
                  <a:cubicBezTo>
                    <a:pt x="11313" y="10132"/>
                    <a:pt x="11344" y="10126"/>
                    <a:pt x="11373" y="10115"/>
                  </a:cubicBezTo>
                  <a:cubicBezTo>
                    <a:pt x="11457" y="10088"/>
                    <a:pt x="11522" y="10032"/>
                    <a:pt x="11559" y="9967"/>
                  </a:cubicBezTo>
                  <a:lnTo>
                    <a:pt x="12338" y="8464"/>
                  </a:lnTo>
                  <a:cubicBezTo>
                    <a:pt x="12412" y="8316"/>
                    <a:pt x="12357" y="8130"/>
                    <a:pt x="12208" y="8047"/>
                  </a:cubicBezTo>
                  <a:lnTo>
                    <a:pt x="11234" y="7546"/>
                  </a:lnTo>
                  <a:cubicBezTo>
                    <a:pt x="11160" y="7509"/>
                    <a:pt x="11123" y="7416"/>
                    <a:pt x="11141" y="7342"/>
                  </a:cubicBezTo>
                  <a:cubicBezTo>
                    <a:pt x="11225" y="6934"/>
                    <a:pt x="11262" y="6516"/>
                    <a:pt x="11243" y="6099"/>
                  </a:cubicBezTo>
                  <a:cubicBezTo>
                    <a:pt x="11243" y="6015"/>
                    <a:pt x="11299" y="5941"/>
                    <a:pt x="11383" y="5913"/>
                  </a:cubicBezTo>
                  <a:lnTo>
                    <a:pt x="12422" y="5588"/>
                  </a:lnTo>
                  <a:cubicBezTo>
                    <a:pt x="12579" y="5533"/>
                    <a:pt x="12672" y="5357"/>
                    <a:pt x="12616" y="5199"/>
                  </a:cubicBezTo>
                  <a:lnTo>
                    <a:pt x="12115" y="3585"/>
                  </a:lnTo>
                  <a:cubicBezTo>
                    <a:pt x="12088" y="3511"/>
                    <a:pt x="12032" y="3446"/>
                    <a:pt x="11958" y="3408"/>
                  </a:cubicBezTo>
                  <a:cubicBezTo>
                    <a:pt x="11913" y="3386"/>
                    <a:pt x="11864" y="3374"/>
                    <a:pt x="11817" y="3374"/>
                  </a:cubicBezTo>
                  <a:cubicBezTo>
                    <a:pt x="11786" y="3374"/>
                    <a:pt x="11755" y="3379"/>
                    <a:pt x="11726" y="3390"/>
                  </a:cubicBezTo>
                  <a:lnTo>
                    <a:pt x="10687" y="3715"/>
                  </a:lnTo>
                  <a:cubicBezTo>
                    <a:pt x="10668" y="3721"/>
                    <a:pt x="10648" y="3724"/>
                    <a:pt x="10629" y="3724"/>
                  </a:cubicBezTo>
                  <a:cubicBezTo>
                    <a:pt x="10563" y="3724"/>
                    <a:pt x="10500" y="3690"/>
                    <a:pt x="10464" y="3640"/>
                  </a:cubicBezTo>
                  <a:cubicBezTo>
                    <a:pt x="10242" y="3288"/>
                    <a:pt x="9972" y="2972"/>
                    <a:pt x="9666" y="2685"/>
                  </a:cubicBezTo>
                  <a:cubicBezTo>
                    <a:pt x="9611" y="2629"/>
                    <a:pt x="9592" y="2536"/>
                    <a:pt x="9629" y="2462"/>
                  </a:cubicBezTo>
                  <a:lnTo>
                    <a:pt x="10130" y="1488"/>
                  </a:lnTo>
                  <a:cubicBezTo>
                    <a:pt x="10214" y="1340"/>
                    <a:pt x="10158" y="1154"/>
                    <a:pt x="10000" y="1080"/>
                  </a:cubicBezTo>
                  <a:lnTo>
                    <a:pt x="8507" y="301"/>
                  </a:lnTo>
                  <a:cubicBezTo>
                    <a:pt x="8459" y="276"/>
                    <a:pt x="8409" y="264"/>
                    <a:pt x="8361" y="264"/>
                  </a:cubicBezTo>
                  <a:cubicBezTo>
                    <a:pt x="8247" y="264"/>
                    <a:pt x="8141" y="327"/>
                    <a:pt x="8089" y="431"/>
                  </a:cubicBezTo>
                  <a:lnTo>
                    <a:pt x="7588" y="1395"/>
                  </a:lnTo>
                  <a:cubicBezTo>
                    <a:pt x="7549" y="1459"/>
                    <a:pt x="7483" y="1502"/>
                    <a:pt x="7412" y="1502"/>
                  </a:cubicBezTo>
                  <a:cubicBezTo>
                    <a:pt x="7400" y="1502"/>
                    <a:pt x="7387" y="1500"/>
                    <a:pt x="7375" y="1497"/>
                  </a:cubicBezTo>
                  <a:cubicBezTo>
                    <a:pt x="7043" y="1420"/>
                    <a:pt x="6697" y="1382"/>
                    <a:pt x="6350" y="1382"/>
                  </a:cubicBezTo>
                  <a:cubicBezTo>
                    <a:pt x="6280" y="1382"/>
                    <a:pt x="6211" y="1383"/>
                    <a:pt x="6141" y="1386"/>
                  </a:cubicBezTo>
                  <a:cubicBezTo>
                    <a:pt x="6058" y="1386"/>
                    <a:pt x="5974" y="1340"/>
                    <a:pt x="5956" y="1256"/>
                  </a:cubicBezTo>
                  <a:lnTo>
                    <a:pt x="5622" y="217"/>
                  </a:lnTo>
                  <a:cubicBezTo>
                    <a:pt x="5584" y="81"/>
                    <a:pt x="5460" y="1"/>
                    <a:pt x="5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3"/>
            <p:cNvSpPr/>
            <p:nvPr/>
          </p:nvSpPr>
          <p:spPr>
            <a:xfrm>
              <a:off x="2050775" y="2414100"/>
              <a:ext cx="126425" cy="126275"/>
            </a:xfrm>
            <a:custGeom>
              <a:rect b="b" l="l" r="r" t="t"/>
              <a:pathLst>
                <a:path extrusionOk="0" h="5051" w="5057">
                  <a:moveTo>
                    <a:pt x="2540" y="1452"/>
                  </a:moveTo>
                  <a:cubicBezTo>
                    <a:pt x="2602" y="1452"/>
                    <a:pt x="2665" y="1458"/>
                    <a:pt x="2728" y="1469"/>
                  </a:cubicBezTo>
                  <a:cubicBezTo>
                    <a:pt x="3034" y="1534"/>
                    <a:pt x="3303" y="1720"/>
                    <a:pt x="3452" y="1989"/>
                  </a:cubicBezTo>
                  <a:cubicBezTo>
                    <a:pt x="3609" y="2258"/>
                    <a:pt x="3637" y="2583"/>
                    <a:pt x="3535" y="2879"/>
                  </a:cubicBezTo>
                  <a:cubicBezTo>
                    <a:pt x="3382" y="3306"/>
                    <a:pt x="2971" y="3586"/>
                    <a:pt x="2537" y="3586"/>
                  </a:cubicBezTo>
                  <a:cubicBezTo>
                    <a:pt x="2471" y="3586"/>
                    <a:pt x="2405" y="3579"/>
                    <a:pt x="2338" y="3566"/>
                  </a:cubicBezTo>
                  <a:cubicBezTo>
                    <a:pt x="2032" y="3510"/>
                    <a:pt x="1763" y="3325"/>
                    <a:pt x="1606" y="3046"/>
                  </a:cubicBezTo>
                  <a:cubicBezTo>
                    <a:pt x="1448" y="2777"/>
                    <a:pt x="1420" y="2453"/>
                    <a:pt x="1531" y="2156"/>
                  </a:cubicBezTo>
                  <a:cubicBezTo>
                    <a:pt x="1678" y="1733"/>
                    <a:pt x="2095" y="1452"/>
                    <a:pt x="2540" y="1452"/>
                  </a:cubicBezTo>
                  <a:close/>
                  <a:moveTo>
                    <a:pt x="2538" y="1339"/>
                  </a:moveTo>
                  <a:cubicBezTo>
                    <a:pt x="2047" y="1339"/>
                    <a:pt x="1591" y="1647"/>
                    <a:pt x="1420" y="2119"/>
                  </a:cubicBezTo>
                  <a:cubicBezTo>
                    <a:pt x="1299" y="2443"/>
                    <a:pt x="1336" y="2805"/>
                    <a:pt x="1503" y="3111"/>
                  </a:cubicBezTo>
                  <a:cubicBezTo>
                    <a:pt x="1680" y="3408"/>
                    <a:pt x="1977" y="3622"/>
                    <a:pt x="2320" y="3687"/>
                  </a:cubicBezTo>
                  <a:cubicBezTo>
                    <a:pt x="2385" y="3696"/>
                    <a:pt x="2459" y="3705"/>
                    <a:pt x="2533" y="3705"/>
                  </a:cubicBezTo>
                  <a:cubicBezTo>
                    <a:pt x="3016" y="3705"/>
                    <a:pt x="3470" y="3390"/>
                    <a:pt x="3646" y="2917"/>
                  </a:cubicBezTo>
                  <a:cubicBezTo>
                    <a:pt x="3758" y="2592"/>
                    <a:pt x="3730" y="2230"/>
                    <a:pt x="3554" y="1933"/>
                  </a:cubicBezTo>
                  <a:cubicBezTo>
                    <a:pt x="3387" y="1636"/>
                    <a:pt x="3090" y="1423"/>
                    <a:pt x="2747" y="1358"/>
                  </a:cubicBezTo>
                  <a:cubicBezTo>
                    <a:pt x="2677" y="1346"/>
                    <a:pt x="2607" y="1339"/>
                    <a:pt x="2538" y="1339"/>
                  </a:cubicBezTo>
                  <a:close/>
                  <a:moveTo>
                    <a:pt x="2580" y="115"/>
                  </a:moveTo>
                  <a:lnTo>
                    <a:pt x="3229" y="226"/>
                  </a:lnTo>
                  <a:cubicBezTo>
                    <a:pt x="3247" y="226"/>
                    <a:pt x="3266" y="245"/>
                    <a:pt x="3257" y="273"/>
                  </a:cubicBezTo>
                  <a:lnTo>
                    <a:pt x="3192" y="690"/>
                  </a:lnTo>
                  <a:cubicBezTo>
                    <a:pt x="3183" y="755"/>
                    <a:pt x="3220" y="829"/>
                    <a:pt x="3275" y="857"/>
                  </a:cubicBezTo>
                  <a:cubicBezTo>
                    <a:pt x="3424" y="922"/>
                    <a:pt x="3554" y="996"/>
                    <a:pt x="3674" y="1098"/>
                  </a:cubicBezTo>
                  <a:cubicBezTo>
                    <a:pt x="3702" y="1122"/>
                    <a:pt x="3735" y="1133"/>
                    <a:pt x="3767" y="1133"/>
                  </a:cubicBezTo>
                  <a:cubicBezTo>
                    <a:pt x="3799" y="1133"/>
                    <a:pt x="3832" y="1122"/>
                    <a:pt x="3860" y="1098"/>
                  </a:cubicBezTo>
                  <a:lnTo>
                    <a:pt x="4212" y="848"/>
                  </a:lnTo>
                  <a:lnTo>
                    <a:pt x="4240" y="848"/>
                  </a:lnTo>
                  <a:cubicBezTo>
                    <a:pt x="4249" y="848"/>
                    <a:pt x="4259" y="857"/>
                    <a:pt x="4259" y="857"/>
                  </a:cubicBezTo>
                  <a:lnTo>
                    <a:pt x="4648" y="1395"/>
                  </a:lnTo>
                  <a:cubicBezTo>
                    <a:pt x="4658" y="1404"/>
                    <a:pt x="4658" y="1414"/>
                    <a:pt x="4658" y="1423"/>
                  </a:cubicBezTo>
                  <a:cubicBezTo>
                    <a:pt x="4658" y="1432"/>
                    <a:pt x="4648" y="1442"/>
                    <a:pt x="4639" y="1451"/>
                  </a:cubicBezTo>
                  <a:lnTo>
                    <a:pt x="4296" y="1701"/>
                  </a:lnTo>
                  <a:cubicBezTo>
                    <a:pt x="4240" y="1738"/>
                    <a:pt x="4212" y="1813"/>
                    <a:pt x="4240" y="1878"/>
                  </a:cubicBezTo>
                  <a:cubicBezTo>
                    <a:pt x="4296" y="2026"/>
                    <a:pt x="4333" y="2174"/>
                    <a:pt x="4351" y="2332"/>
                  </a:cubicBezTo>
                  <a:cubicBezTo>
                    <a:pt x="4351" y="2397"/>
                    <a:pt x="4407" y="2453"/>
                    <a:pt x="4481" y="2462"/>
                  </a:cubicBezTo>
                  <a:lnTo>
                    <a:pt x="4899" y="2536"/>
                  </a:lnTo>
                  <a:cubicBezTo>
                    <a:pt x="4917" y="2536"/>
                    <a:pt x="4936" y="2555"/>
                    <a:pt x="4927" y="2573"/>
                  </a:cubicBezTo>
                  <a:lnTo>
                    <a:pt x="4825" y="3223"/>
                  </a:lnTo>
                  <a:cubicBezTo>
                    <a:pt x="4825" y="3241"/>
                    <a:pt x="4815" y="3251"/>
                    <a:pt x="4806" y="3251"/>
                  </a:cubicBezTo>
                  <a:cubicBezTo>
                    <a:pt x="4797" y="3260"/>
                    <a:pt x="4787" y="3260"/>
                    <a:pt x="4778" y="3260"/>
                  </a:cubicBezTo>
                  <a:lnTo>
                    <a:pt x="4361" y="3195"/>
                  </a:lnTo>
                  <a:cubicBezTo>
                    <a:pt x="4349" y="3192"/>
                    <a:pt x="4338" y="3190"/>
                    <a:pt x="4326" y="3190"/>
                  </a:cubicBezTo>
                  <a:cubicBezTo>
                    <a:pt x="4271" y="3190"/>
                    <a:pt x="4217" y="3225"/>
                    <a:pt x="4194" y="3278"/>
                  </a:cubicBezTo>
                  <a:cubicBezTo>
                    <a:pt x="4129" y="3418"/>
                    <a:pt x="4045" y="3557"/>
                    <a:pt x="3953" y="3677"/>
                  </a:cubicBezTo>
                  <a:cubicBezTo>
                    <a:pt x="3906" y="3733"/>
                    <a:pt x="3906" y="3807"/>
                    <a:pt x="3953" y="3863"/>
                  </a:cubicBezTo>
                  <a:lnTo>
                    <a:pt x="4194" y="4206"/>
                  </a:lnTo>
                  <a:cubicBezTo>
                    <a:pt x="4212" y="4225"/>
                    <a:pt x="4203" y="4252"/>
                    <a:pt x="4184" y="4262"/>
                  </a:cubicBezTo>
                  <a:lnTo>
                    <a:pt x="3656" y="4651"/>
                  </a:lnTo>
                  <a:cubicBezTo>
                    <a:pt x="3648" y="4655"/>
                    <a:pt x="3639" y="4657"/>
                    <a:pt x="3630" y="4657"/>
                  </a:cubicBezTo>
                  <a:cubicBezTo>
                    <a:pt x="3617" y="4657"/>
                    <a:pt x="3605" y="4653"/>
                    <a:pt x="3600" y="4642"/>
                  </a:cubicBezTo>
                  <a:lnTo>
                    <a:pt x="3350" y="4299"/>
                  </a:lnTo>
                  <a:cubicBezTo>
                    <a:pt x="3324" y="4253"/>
                    <a:pt x="3279" y="4231"/>
                    <a:pt x="3233" y="4231"/>
                  </a:cubicBezTo>
                  <a:cubicBezTo>
                    <a:pt x="3213" y="4231"/>
                    <a:pt x="3193" y="4235"/>
                    <a:pt x="3173" y="4243"/>
                  </a:cubicBezTo>
                  <a:cubicBezTo>
                    <a:pt x="3025" y="4299"/>
                    <a:pt x="2876" y="4336"/>
                    <a:pt x="2719" y="4345"/>
                  </a:cubicBezTo>
                  <a:cubicBezTo>
                    <a:pt x="2654" y="4354"/>
                    <a:pt x="2598" y="4410"/>
                    <a:pt x="2580" y="4475"/>
                  </a:cubicBezTo>
                  <a:lnTo>
                    <a:pt x="2515" y="4902"/>
                  </a:lnTo>
                  <a:cubicBezTo>
                    <a:pt x="2515" y="4911"/>
                    <a:pt x="2505" y="4920"/>
                    <a:pt x="2496" y="4920"/>
                  </a:cubicBezTo>
                  <a:cubicBezTo>
                    <a:pt x="2496" y="4930"/>
                    <a:pt x="2478" y="4930"/>
                    <a:pt x="2468" y="4930"/>
                  </a:cubicBezTo>
                  <a:lnTo>
                    <a:pt x="1819" y="4828"/>
                  </a:lnTo>
                  <a:cubicBezTo>
                    <a:pt x="1810" y="4828"/>
                    <a:pt x="1800" y="4818"/>
                    <a:pt x="1800" y="4809"/>
                  </a:cubicBezTo>
                  <a:cubicBezTo>
                    <a:pt x="1791" y="4800"/>
                    <a:pt x="1791" y="4790"/>
                    <a:pt x="1791" y="4781"/>
                  </a:cubicBezTo>
                  <a:lnTo>
                    <a:pt x="1856" y="4364"/>
                  </a:lnTo>
                  <a:cubicBezTo>
                    <a:pt x="1865" y="4290"/>
                    <a:pt x="1828" y="4225"/>
                    <a:pt x="1772" y="4197"/>
                  </a:cubicBezTo>
                  <a:cubicBezTo>
                    <a:pt x="1624" y="4132"/>
                    <a:pt x="1494" y="4048"/>
                    <a:pt x="1374" y="3956"/>
                  </a:cubicBezTo>
                  <a:cubicBezTo>
                    <a:pt x="1346" y="3928"/>
                    <a:pt x="1309" y="3918"/>
                    <a:pt x="1281" y="3918"/>
                  </a:cubicBezTo>
                  <a:cubicBezTo>
                    <a:pt x="1244" y="3918"/>
                    <a:pt x="1216" y="3928"/>
                    <a:pt x="1188" y="3946"/>
                  </a:cubicBezTo>
                  <a:lnTo>
                    <a:pt x="845" y="4197"/>
                  </a:lnTo>
                  <a:cubicBezTo>
                    <a:pt x="836" y="4206"/>
                    <a:pt x="817" y="4206"/>
                    <a:pt x="808" y="4206"/>
                  </a:cubicBezTo>
                  <a:cubicBezTo>
                    <a:pt x="798" y="4206"/>
                    <a:pt x="789" y="4197"/>
                    <a:pt x="789" y="4187"/>
                  </a:cubicBezTo>
                  <a:lnTo>
                    <a:pt x="400" y="3659"/>
                  </a:lnTo>
                  <a:cubicBezTo>
                    <a:pt x="390" y="3649"/>
                    <a:pt x="390" y="3640"/>
                    <a:pt x="390" y="3631"/>
                  </a:cubicBezTo>
                  <a:cubicBezTo>
                    <a:pt x="390" y="3612"/>
                    <a:pt x="400" y="3603"/>
                    <a:pt x="409" y="3603"/>
                  </a:cubicBezTo>
                  <a:lnTo>
                    <a:pt x="752" y="3353"/>
                  </a:lnTo>
                  <a:cubicBezTo>
                    <a:pt x="808" y="3306"/>
                    <a:pt x="836" y="3241"/>
                    <a:pt x="808" y="3176"/>
                  </a:cubicBezTo>
                  <a:cubicBezTo>
                    <a:pt x="752" y="3028"/>
                    <a:pt x="715" y="2879"/>
                    <a:pt x="696" y="2722"/>
                  </a:cubicBezTo>
                  <a:cubicBezTo>
                    <a:pt x="696" y="2657"/>
                    <a:pt x="641" y="2601"/>
                    <a:pt x="567" y="2583"/>
                  </a:cubicBezTo>
                  <a:lnTo>
                    <a:pt x="149" y="2518"/>
                  </a:lnTo>
                  <a:cubicBezTo>
                    <a:pt x="140" y="2518"/>
                    <a:pt x="131" y="2508"/>
                    <a:pt x="121" y="2499"/>
                  </a:cubicBezTo>
                  <a:cubicBezTo>
                    <a:pt x="121" y="2490"/>
                    <a:pt x="121" y="2481"/>
                    <a:pt x="121" y="2471"/>
                  </a:cubicBezTo>
                  <a:lnTo>
                    <a:pt x="223" y="1822"/>
                  </a:lnTo>
                  <a:cubicBezTo>
                    <a:pt x="223" y="1813"/>
                    <a:pt x="233" y="1803"/>
                    <a:pt x="242" y="1794"/>
                  </a:cubicBezTo>
                  <a:lnTo>
                    <a:pt x="270" y="1794"/>
                  </a:lnTo>
                  <a:lnTo>
                    <a:pt x="687" y="1859"/>
                  </a:lnTo>
                  <a:cubicBezTo>
                    <a:pt x="694" y="1860"/>
                    <a:pt x="700" y="1860"/>
                    <a:pt x="707" y="1860"/>
                  </a:cubicBezTo>
                  <a:cubicBezTo>
                    <a:pt x="767" y="1860"/>
                    <a:pt x="829" y="1825"/>
                    <a:pt x="854" y="1766"/>
                  </a:cubicBezTo>
                  <a:cubicBezTo>
                    <a:pt x="919" y="1627"/>
                    <a:pt x="1003" y="1497"/>
                    <a:pt x="1095" y="1377"/>
                  </a:cubicBezTo>
                  <a:cubicBezTo>
                    <a:pt x="1142" y="1321"/>
                    <a:pt x="1142" y="1247"/>
                    <a:pt x="1105" y="1191"/>
                  </a:cubicBezTo>
                  <a:lnTo>
                    <a:pt x="854" y="839"/>
                  </a:lnTo>
                  <a:cubicBezTo>
                    <a:pt x="836" y="820"/>
                    <a:pt x="845" y="801"/>
                    <a:pt x="863" y="783"/>
                  </a:cubicBezTo>
                  <a:lnTo>
                    <a:pt x="1392" y="403"/>
                  </a:lnTo>
                  <a:cubicBezTo>
                    <a:pt x="1399" y="396"/>
                    <a:pt x="1408" y="392"/>
                    <a:pt x="1416" y="392"/>
                  </a:cubicBezTo>
                  <a:cubicBezTo>
                    <a:pt x="1429" y="392"/>
                    <a:pt x="1442" y="400"/>
                    <a:pt x="1448" y="412"/>
                  </a:cubicBezTo>
                  <a:lnTo>
                    <a:pt x="1698" y="755"/>
                  </a:lnTo>
                  <a:cubicBezTo>
                    <a:pt x="1733" y="797"/>
                    <a:pt x="1778" y="818"/>
                    <a:pt x="1826" y="818"/>
                  </a:cubicBezTo>
                  <a:cubicBezTo>
                    <a:pt x="1842" y="818"/>
                    <a:pt x="1858" y="815"/>
                    <a:pt x="1875" y="811"/>
                  </a:cubicBezTo>
                  <a:cubicBezTo>
                    <a:pt x="2023" y="755"/>
                    <a:pt x="2171" y="718"/>
                    <a:pt x="2329" y="699"/>
                  </a:cubicBezTo>
                  <a:cubicBezTo>
                    <a:pt x="2394" y="690"/>
                    <a:pt x="2450" y="644"/>
                    <a:pt x="2468" y="570"/>
                  </a:cubicBezTo>
                  <a:lnTo>
                    <a:pt x="2533" y="152"/>
                  </a:lnTo>
                  <a:cubicBezTo>
                    <a:pt x="2533" y="134"/>
                    <a:pt x="2561" y="115"/>
                    <a:pt x="2580" y="115"/>
                  </a:cubicBezTo>
                  <a:close/>
                  <a:moveTo>
                    <a:pt x="2565" y="0"/>
                  </a:moveTo>
                  <a:cubicBezTo>
                    <a:pt x="2533" y="0"/>
                    <a:pt x="2505" y="11"/>
                    <a:pt x="2478" y="32"/>
                  </a:cubicBezTo>
                  <a:cubicBezTo>
                    <a:pt x="2440" y="50"/>
                    <a:pt x="2422" y="87"/>
                    <a:pt x="2413" y="134"/>
                  </a:cubicBezTo>
                  <a:lnTo>
                    <a:pt x="2348" y="551"/>
                  </a:lnTo>
                  <a:cubicBezTo>
                    <a:pt x="2348" y="570"/>
                    <a:pt x="2329" y="579"/>
                    <a:pt x="2311" y="579"/>
                  </a:cubicBezTo>
                  <a:cubicBezTo>
                    <a:pt x="2153" y="597"/>
                    <a:pt x="1986" y="644"/>
                    <a:pt x="1837" y="699"/>
                  </a:cubicBezTo>
                  <a:cubicBezTo>
                    <a:pt x="1819" y="699"/>
                    <a:pt x="1800" y="699"/>
                    <a:pt x="1791" y="681"/>
                  </a:cubicBezTo>
                  <a:lnTo>
                    <a:pt x="1541" y="338"/>
                  </a:lnTo>
                  <a:cubicBezTo>
                    <a:pt x="1512" y="297"/>
                    <a:pt x="1461" y="275"/>
                    <a:pt x="1412" y="275"/>
                  </a:cubicBezTo>
                  <a:cubicBezTo>
                    <a:pt x="1382" y="275"/>
                    <a:pt x="1352" y="283"/>
                    <a:pt x="1327" y="301"/>
                  </a:cubicBezTo>
                  <a:lnTo>
                    <a:pt x="789" y="690"/>
                  </a:lnTo>
                  <a:cubicBezTo>
                    <a:pt x="724" y="737"/>
                    <a:pt x="706" y="839"/>
                    <a:pt x="752" y="904"/>
                  </a:cubicBezTo>
                  <a:lnTo>
                    <a:pt x="1003" y="1256"/>
                  </a:lnTo>
                  <a:cubicBezTo>
                    <a:pt x="1021" y="1265"/>
                    <a:pt x="1021" y="1284"/>
                    <a:pt x="1003" y="1302"/>
                  </a:cubicBezTo>
                  <a:cubicBezTo>
                    <a:pt x="900" y="1423"/>
                    <a:pt x="817" y="1571"/>
                    <a:pt x="743" y="1720"/>
                  </a:cubicBezTo>
                  <a:cubicBezTo>
                    <a:pt x="743" y="1729"/>
                    <a:pt x="724" y="1738"/>
                    <a:pt x="706" y="1738"/>
                  </a:cubicBezTo>
                  <a:lnTo>
                    <a:pt x="288" y="1673"/>
                  </a:lnTo>
                  <a:cubicBezTo>
                    <a:pt x="277" y="1671"/>
                    <a:pt x="266" y="1670"/>
                    <a:pt x="255" y="1670"/>
                  </a:cubicBezTo>
                  <a:cubicBezTo>
                    <a:pt x="223" y="1670"/>
                    <a:pt x="195" y="1680"/>
                    <a:pt x="168" y="1701"/>
                  </a:cubicBezTo>
                  <a:cubicBezTo>
                    <a:pt x="140" y="1720"/>
                    <a:pt x="112" y="1757"/>
                    <a:pt x="103" y="1803"/>
                  </a:cubicBezTo>
                  <a:lnTo>
                    <a:pt x="1" y="2453"/>
                  </a:lnTo>
                  <a:cubicBezTo>
                    <a:pt x="1" y="2490"/>
                    <a:pt x="10" y="2536"/>
                    <a:pt x="28" y="2564"/>
                  </a:cubicBezTo>
                  <a:cubicBezTo>
                    <a:pt x="56" y="2601"/>
                    <a:pt x="93" y="2620"/>
                    <a:pt x="131" y="2629"/>
                  </a:cubicBezTo>
                  <a:lnTo>
                    <a:pt x="548" y="2694"/>
                  </a:lnTo>
                  <a:cubicBezTo>
                    <a:pt x="567" y="2703"/>
                    <a:pt x="585" y="2712"/>
                    <a:pt x="585" y="2731"/>
                  </a:cubicBezTo>
                  <a:cubicBezTo>
                    <a:pt x="604" y="2898"/>
                    <a:pt x="641" y="3056"/>
                    <a:pt x="696" y="3213"/>
                  </a:cubicBezTo>
                  <a:cubicBezTo>
                    <a:pt x="706" y="3223"/>
                    <a:pt x="696" y="3241"/>
                    <a:pt x="687" y="3251"/>
                  </a:cubicBezTo>
                  <a:lnTo>
                    <a:pt x="344" y="3501"/>
                  </a:lnTo>
                  <a:cubicBezTo>
                    <a:pt x="307" y="3529"/>
                    <a:pt x="288" y="3566"/>
                    <a:pt x="279" y="3603"/>
                  </a:cubicBezTo>
                  <a:cubicBezTo>
                    <a:pt x="270" y="3649"/>
                    <a:pt x="279" y="3687"/>
                    <a:pt x="307" y="3724"/>
                  </a:cubicBezTo>
                  <a:lnTo>
                    <a:pt x="696" y="4252"/>
                  </a:lnTo>
                  <a:cubicBezTo>
                    <a:pt x="715" y="4290"/>
                    <a:pt x="752" y="4308"/>
                    <a:pt x="798" y="4317"/>
                  </a:cubicBezTo>
                  <a:cubicBezTo>
                    <a:pt x="808" y="4320"/>
                    <a:pt x="817" y="4321"/>
                    <a:pt x="826" y="4321"/>
                  </a:cubicBezTo>
                  <a:cubicBezTo>
                    <a:pt x="854" y="4321"/>
                    <a:pt x="882" y="4310"/>
                    <a:pt x="910" y="4290"/>
                  </a:cubicBezTo>
                  <a:lnTo>
                    <a:pt x="1253" y="4039"/>
                  </a:lnTo>
                  <a:cubicBezTo>
                    <a:pt x="1262" y="4034"/>
                    <a:pt x="1272" y="4032"/>
                    <a:pt x="1280" y="4032"/>
                  </a:cubicBezTo>
                  <a:cubicBezTo>
                    <a:pt x="1288" y="4032"/>
                    <a:pt x="1295" y="4034"/>
                    <a:pt x="1299" y="4039"/>
                  </a:cubicBezTo>
                  <a:cubicBezTo>
                    <a:pt x="1429" y="4141"/>
                    <a:pt x="1568" y="4234"/>
                    <a:pt x="1726" y="4299"/>
                  </a:cubicBezTo>
                  <a:cubicBezTo>
                    <a:pt x="1735" y="4308"/>
                    <a:pt x="1745" y="4327"/>
                    <a:pt x="1745" y="4345"/>
                  </a:cubicBezTo>
                  <a:lnTo>
                    <a:pt x="1670" y="4763"/>
                  </a:lnTo>
                  <a:cubicBezTo>
                    <a:pt x="1670" y="4800"/>
                    <a:pt x="1680" y="4846"/>
                    <a:pt x="1698" y="4874"/>
                  </a:cubicBezTo>
                  <a:cubicBezTo>
                    <a:pt x="1726" y="4911"/>
                    <a:pt x="1763" y="4930"/>
                    <a:pt x="1800" y="4939"/>
                  </a:cubicBezTo>
                  <a:lnTo>
                    <a:pt x="2450" y="5041"/>
                  </a:lnTo>
                  <a:cubicBezTo>
                    <a:pt x="2459" y="5041"/>
                    <a:pt x="2468" y="5050"/>
                    <a:pt x="2478" y="5050"/>
                  </a:cubicBezTo>
                  <a:cubicBezTo>
                    <a:pt x="2515" y="5050"/>
                    <a:pt x="2542" y="5041"/>
                    <a:pt x="2570" y="5013"/>
                  </a:cubicBezTo>
                  <a:cubicBezTo>
                    <a:pt x="2598" y="4995"/>
                    <a:pt x="2626" y="4957"/>
                    <a:pt x="2635" y="4911"/>
                  </a:cubicBezTo>
                  <a:lnTo>
                    <a:pt x="2700" y="4494"/>
                  </a:lnTo>
                  <a:cubicBezTo>
                    <a:pt x="2700" y="4475"/>
                    <a:pt x="2719" y="4466"/>
                    <a:pt x="2728" y="4466"/>
                  </a:cubicBezTo>
                  <a:cubicBezTo>
                    <a:pt x="2895" y="4447"/>
                    <a:pt x="3062" y="4401"/>
                    <a:pt x="3210" y="4345"/>
                  </a:cubicBezTo>
                  <a:cubicBezTo>
                    <a:pt x="3229" y="4345"/>
                    <a:pt x="3247" y="4345"/>
                    <a:pt x="3257" y="4364"/>
                  </a:cubicBezTo>
                  <a:lnTo>
                    <a:pt x="3507" y="4707"/>
                  </a:lnTo>
                  <a:cubicBezTo>
                    <a:pt x="3536" y="4747"/>
                    <a:pt x="3587" y="4770"/>
                    <a:pt x="3636" y="4770"/>
                  </a:cubicBezTo>
                  <a:cubicBezTo>
                    <a:pt x="3666" y="4770"/>
                    <a:pt x="3696" y="4762"/>
                    <a:pt x="3721" y="4744"/>
                  </a:cubicBezTo>
                  <a:lnTo>
                    <a:pt x="4259" y="4354"/>
                  </a:lnTo>
                  <a:cubicBezTo>
                    <a:pt x="4324" y="4299"/>
                    <a:pt x="4342" y="4206"/>
                    <a:pt x="4286" y="4132"/>
                  </a:cubicBezTo>
                  <a:lnTo>
                    <a:pt x="4036" y="3789"/>
                  </a:lnTo>
                  <a:cubicBezTo>
                    <a:pt x="4027" y="3779"/>
                    <a:pt x="4027" y="3761"/>
                    <a:pt x="4036" y="3742"/>
                  </a:cubicBezTo>
                  <a:cubicBezTo>
                    <a:pt x="4147" y="3622"/>
                    <a:pt x="4231" y="3473"/>
                    <a:pt x="4296" y="3325"/>
                  </a:cubicBezTo>
                  <a:cubicBezTo>
                    <a:pt x="4303" y="3311"/>
                    <a:pt x="4314" y="3303"/>
                    <a:pt x="4327" y="3303"/>
                  </a:cubicBezTo>
                  <a:cubicBezTo>
                    <a:pt x="4332" y="3303"/>
                    <a:pt x="4337" y="3304"/>
                    <a:pt x="4342" y="3306"/>
                  </a:cubicBezTo>
                  <a:lnTo>
                    <a:pt x="4760" y="3371"/>
                  </a:lnTo>
                  <a:cubicBezTo>
                    <a:pt x="4771" y="3373"/>
                    <a:pt x="4782" y="3375"/>
                    <a:pt x="4793" y="3375"/>
                  </a:cubicBezTo>
                  <a:cubicBezTo>
                    <a:pt x="4825" y="3375"/>
                    <a:pt x="4852" y="3364"/>
                    <a:pt x="4880" y="3343"/>
                  </a:cubicBezTo>
                  <a:cubicBezTo>
                    <a:pt x="4908" y="3315"/>
                    <a:pt x="4936" y="3278"/>
                    <a:pt x="4936" y="3241"/>
                  </a:cubicBezTo>
                  <a:lnTo>
                    <a:pt x="5047" y="2592"/>
                  </a:lnTo>
                  <a:cubicBezTo>
                    <a:pt x="5056" y="2508"/>
                    <a:pt x="5001" y="2425"/>
                    <a:pt x="4917" y="2416"/>
                  </a:cubicBezTo>
                  <a:lnTo>
                    <a:pt x="4491" y="2351"/>
                  </a:lnTo>
                  <a:cubicBezTo>
                    <a:pt x="4481" y="2341"/>
                    <a:pt x="4463" y="2332"/>
                    <a:pt x="4463" y="2314"/>
                  </a:cubicBezTo>
                  <a:cubicBezTo>
                    <a:pt x="4444" y="2147"/>
                    <a:pt x="4407" y="1989"/>
                    <a:pt x="4351" y="1831"/>
                  </a:cubicBezTo>
                  <a:cubicBezTo>
                    <a:pt x="4342" y="1822"/>
                    <a:pt x="4351" y="1803"/>
                    <a:pt x="4361" y="1794"/>
                  </a:cubicBezTo>
                  <a:lnTo>
                    <a:pt x="4704" y="1544"/>
                  </a:lnTo>
                  <a:cubicBezTo>
                    <a:pt x="4741" y="1516"/>
                    <a:pt x="4760" y="1479"/>
                    <a:pt x="4769" y="1442"/>
                  </a:cubicBezTo>
                  <a:cubicBezTo>
                    <a:pt x="4778" y="1395"/>
                    <a:pt x="4769" y="1358"/>
                    <a:pt x="4741" y="1321"/>
                  </a:cubicBezTo>
                  <a:lnTo>
                    <a:pt x="4351" y="792"/>
                  </a:lnTo>
                  <a:cubicBezTo>
                    <a:pt x="4333" y="755"/>
                    <a:pt x="4296" y="737"/>
                    <a:pt x="4249" y="727"/>
                  </a:cubicBezTo>
                  <a:cubicBezTo>
                    <a:pt x="4240" y="725"/>
                    <a:pt x="4230" y="724"/>
                    <a:pt x="4220" y="724"/>
                  </a:cubicBezTo>
                  <a:cubicBezTo>
                    <a:pt x="4190" y="724"/>
                    <a:pt x="4159" y="734"/>
                    <a:pt x="4138" y="755"/>
                  </a:cubicBezTo>
                  <a:lnTo>
                    <a:pt x="3795" y="1006"/>
                  </a:lnTo>
                  <a:cubicBezTo>
                    <a:pt x="3786" y="1010"/>
                    <a:pt x="3776" y="1013"/>
                    <a:pt x="3768" y="1013"/>
                  </a:cubicBezTo>
                  <a:cubicBezTo>
                    <a:pt x="3760" y="1013"/>
                    <a:pt x="3753" y="1010"/>
                    <a:pt x="3748" y="1006"/>
                  </a:cubicBezTo>
                  <a:cubicBezTo>
                    <a:pt x="3619" y="904"/>
                    <a:pt x="3479" y="811"/>
                    <a:pt x="3322" y="746"/>
                  </a:cubicBezTo>
                  <a:cubicBezTo>
                    <a:pt x="3312" y="737"/>
                    <a:pt x="3303" y="718"/>
                    <a:pt x="3303" y="709"/>
                  </a:cubicBezTo>
                  <a:lnTo>
                    <a:pt x="3368" y="282"/>
                  </a:lnTo>
                  <a:cubicBezTo>
                    <a:pt x="3387" y="199"/>
                    <a:pt x="3331" y="124"/>
                    <a:pt x="3247" y="106"/>
                  </a:cubicBezTo>
                  <a:lnTo>
                    <a:pt x="2598" y="4"/>
                  </a:lnTo>
                  <a:cubicBezTo>
                    <a:pt x="2587" y="1"/>
                    <a:pt x="2576" y="0"/>
                    <a:pt x="25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3"/>
            <p:cNvSpPr/>
            <p:nvPr/>
          </p:nvSpPr>
          <p:spPr>
            <a:xfrm>
              <a:off x="2058200" y="2676025"/>
              <a:ext cx="27400" cy="28550"/>
            </a:xfrm>
            <a:custGeom>
              <a:rect b="b" l="l" r="r" t="t"/>
              <a:pathLst>
                <a:path extrusionOk="0" h="1142" w="1096">
                  <a:moveTo>
                    <a:pt x="956" y="0"/>
                  </a:moveTo>
                  <a:cubicBezTo>
                    <a:pt x="937" y="0"/>
                    <a:pt x="910" y="9"/>
                    <a:pt x="891" y="19"/>
                  </a:cubicBezTo>
                  <a:lnTo>
                    <a:pt x="75" y="445"/>
                  </a:lnTo>
                  <a:cubicBezTo>
                    <a:pt x="28" y="473"/>
                    <a:pt x="0" y="520"/>
                    <a:pt x="0" y="566"/>
                  </a:cubicBezTo>
                  <a:cubicBezTo>
                    <a:pt x="0" y="612"/>
                    <a:pt x="38" y="659"/>
                    <a:pt x="75" y="687"/>
                  </a:cubicBezTo>
                  <a:lnTo>
                    <a:pt x="84" y="687"/>
                  </a:lnTo>
                  <a:lnTo>
                    <a:pt x="891" y="1132"/>
                  </a:lnTo>
                  <a:cubicBezTo>
                    <a:pt x="910" y="1141"/>
                    <a:pt x="937" y="1141"/>
                    <a:pt x="956" y="1141"/>
                  </a:cubicBezTo>
                  <a:cubicBezTo>
                    <a:pt x="1030" y="1141"/>
                    <a:pt x="1086" y="1085"/>
                    <a:pt x="1086" y="1011"/>
                  </a:cubicBezTo>
                  <a:cubicBezTo>
                    <a:pt x="1086" y="956"/>
                    <a:pt x="1067" y="909"/>
                    <a:pt x="1021" y="891"/>
                  </a:cubicBezTo>
                  <a:lnTo>
                    <a:pt x="427" y="566"/>
                  </a:lnTo>
                  <a:lnTo>
                    <a:pt x="1021" y="260"/>
                  </a:lnTo>
                  <a:cubicBezTo>
                    <a:pt x="1067" y="232"/>
                    <a:pt x="1095" y="186"/>
                    <a:pt x="1095" y="139"/>
                  </a:cubicBezTo>
                  <a:cubicBezTo>
                    <a:pt x="1095" y="65"/>
                    <a:pt x="1030" y="0"/>
                    <a:pt x="9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3"/>
            <p:cNvSpPr/>
            <p:nvPr/>
          </p:nvSpPr>
          <p:spPr>
            <a:xfrm>
              <a:off x="2088825" y="2662325"/>
              <a:ext cx="22975" cy="53375"/>
            </a:xfrm>
            <a:custGeom>
              <a:rect b="b" l="l" r="r" t="t"/>
              <a:pathLst>
                <a:path extrusionOk="0" h="2135" w="919">
                  <a:moveTo>
                    <a:pt x="751" y="1"/>
                  </a:moveTo>
                  <a:cubicBezTo>
                    <a:pt x="677" y="1"/>
                    <a:pt x="612" y="47"/>
                    <a:pt x="584" y="121"/>
                  </a:cubicBezTo>
                  <a:lnTo>
                    <a:pt x="9" y="1921"/>
                  </a:lnTo>
                  <a:cubicBezTo>
                    <a:pt x="0" y="1930"/>
                    <a:pt x="0" y="1949"/>
                    <a:pt x="0" y="1967"/>
                  </a:cubicBezTo>
                  <a:cubicBezTo>
                    <a:pt x="0" y="2042"/>
                    <a:pt x="46" y="2107"/>
                    <a:pt x="121" y="2134"/>
                  </a:cubicBezTo>
                  <a:lnTo>
                    <a:pt x="167" y="2134"/>
                  </a:lnTo>
                  <a:cubicBezTo>
                    <a:pt x="241" y="2134"/>
                    <a:pt x="306" y="2088"/>
                    <a:pt x="325" y="2023"/>
                  </a:cubicBezTo>
                  <a:lnTo>
                    <a:pt x="909" y="242"/>
                  </a:lnTo>
                  <a:cubicBezTo>
                    <a:pt x="909" y="223"/>
                    <a:pt x="918" y="205"/>
                    <a:pt x="918" y="186"/>
                  </a:cubicBezTo>
                  <a:cubicBezTo>
                    <a:pt x="918" y="84"/>
                    <a:pt x="844" y="1"/>
                    <a:pt x="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3"/>
            <p:cNvSpPr/>
            <p:nvPr/>
          </p:nvSpPr>
          <p:spPr>
            <a:xfrm>
              <a:off x="2114100" y="2676025"/>
              <a:ext cx="27150" cy="28550"/>
            </a:xfrm>
            <a:custGeom>
              <a:rect b="b" l="l" r="r" t="t"/>
              <a:pathLst>
                <a:path extrusionOk="0" h="1142" w="1086">
                  <a:moveTo>
                    <a:pt x="130" y="0"/>
                  </a:moveTo>
                  <a:cubicBezTo>
                    <a:pt x="56" y="0"/>
                    <a:pt x="0" y="65"/>
                    <a:pt x="0" y="139"/>
                  </a:cubicBezTo>
                  <a:cubicBezTo>
                    <a:pt x="0" y="186"/>
                    <a:pt x="19" y="232"/>
                    <a:pt x="65" y="260"/>
                  </a:cubicBezTo>
                  <a:lnTo>
                    <a:pt x="659" y="566"/>
                  </a:lnTo>
                  <a:lnTo>
                    <a:pt x="74" y="891"/>
                  </a:lnTo>
                  <a:cubicBezTo>
                    <a:pt x="28" y="909"/>
                    <a:pt x="0" y="956"/>
                    <a:pt x="0" y="1011"/>
                  </a:cubicBezTo>
                  <a:cubicBezTo>
                    <a:pt x="0" y="1076"/>
                    <a:pt x="56" y="1141"/>
                    <a:pt x="130" y="1141"/>
                  </a:cubicBezTo>
                  <a:cubicBezTo>
                    <a:pt x="158" y="1141"/>
                    <a:pt x="176" y="1141"/>
                    <a:pt x="195" y="1132"/>
                  </a:cubicBezTo>
                  <a:lnTo>
                    <a:pt x="1002" y="687"/>
                  </a:lnTo>
                  <a:lnTo>
                    <a:pt x="1011" y="687"/>
                  </a:lnTo>
                  <a:cubicBezTo>
                    <a:pt x="1058" y="659"/>
                    <a:pt x="1086" y="612"/>
                    <a:pt x="1086" y="566"/>
                  </a:cubicBezTo>
                  <a:cubicBezTo>
                    <a:pt x="1086" y="520"/>
                    <a:pt x="1058" y="473"/>
                    <a:pt x="1011" y="445"/>
                  </a:cubicBezTo>
                  <a:lnTo>
                    <a:pt x="195" y="19"/>
                  </a:lnTo>
                  <a:cubicBezTo>
                    <a:pt x="176" y="9"/>
                    <a:pt x="158" y="0"/>
                    <a:pt x="1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3"/>
            <p:cNvSpPr/>
            <p:nvPr/>
          </p:nvSpPr>
          <p:spPr>
            <a:xfrm>
              <a:off x="2002300" y="2589050"/>
              <a:ext cx="99050" cy="81425"/>
            </a:xfrm>
            <a:custGeom>
              <a:rect b="b" l="l" r="r" t="t"/>
              <a:pathLst>
                <a:path extrusionOk="0" h="3257" w="3962">
                  <a:moveTo>
                    <a:pt x="3906" y="0"/>
                  </a:moveTo>
                  <a:cubicBezTo>
                    <a:pt x="3535" y="0"/>
                    <a:pt x="3164" y="56"/>
                    <a:pt x="2802" y="158"/>
                  </a:cubicBezTo>
                  <a:cubicBezTo>
                    <a:pt x="1402" y="557"/>
                    <a:pt x="307" y="1744"/>
                    <a:pt x="1" y="3182"/>
                  </a:cubicBezTo>
                  <a:cubicBezTo>
                    <a:pt x="1" y="3219"/>
                    <a:pt x="19" y="3247"/>
                    <a:pt x="47" y="3256"/>
                  </a:cubicBezTo>
                  <a:lnTo>
                    <a:pt x="66" y="3256"/>
                  </a:lnTo>
                  <a:cubicBezTo>
                    <a:pt x="94" y="3256"/>
                    <a:pt x="112" y="3238"/>
                    <a:pt x="121" y="3210"/>
                  </a:cubicBezTo>
                  <a:cubicBezTo>
                    <a:pt x="409" y="1809"/>
                    <a:pt x="1476" y="659"/>
                    <a:pt x="2830" y="269"/>
                  </a:cubicBezTo>
                  <a:cubicBezTo>
                    <a:pt x="3183" y="167"/>
                    <a:pt x="3545" y="112"/>
                    <a:pt x="3906" y="112"/>
                  </a:cubicBezTo>
                  <a:cubicBezTo>
                    <a:pt x="3943" y="112"/>
                    <a:pt x="3962" y="93"/>
                    <a:pt x="3962" y="56"/>
                  </a:cubicBezTo>
                  <a:cubicBezTo>
                    <a:pt x="3962" y="28"/>
                    <a:pt x="3943" y="0"/>
                    <a:pt x="39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3"/>
            <p:cNvSpPr/>
            <p:nvPr/>
          </p:nvSpPr>
          <p:spPr>
            <a:xfrm>
              <a:off x="2000925" y="2593400"/>
              <a:ext cx="203875" cy="194875"/>
            </a:xfrm>
            <a:custGeom>
              <a:rect b="b" l="l" r="r" t="t"/>
              <a:pathLst>
                <a:path extrusionOk="0" h="7795" w="8155">
                  <a:moveTo>
                    <a:pt x="5133" y="0"/>
                  </a:moveTo>
                  <a:cubicBezTo>
                    <a:pt x="5109" y="0"/>
                    <a:pt x="5082" y="17"/>
                    <a:pt x="5075" y="40"/>
                  </a:cubicBezTo>
                  <a:cubicBezTo>
                    <a:pt x="5065" y="77"/>
                    <a:pt x="5084" y="105"/>
                    <a:pt x="5112" y="114"/>
                  </a:cubicBezTo>
                  <a:cubicBezTo>
                    <a:pt x="6568" y="568"/>
                    <a:pt x="7626" y="1839"/>
                    <a:pt x="7802" y="3351"/>
                  </a:cubicBezTo>
                  <a:cubicBezTo>
                    <a:pt x="8034" y="5216"/>
                    <a:pt x="6846" y="7006"/>
                    <a:pt x="5037" y="7526"/>
                  </a:cubicBezTo>
                  <a:cubicBezTo>
                    <a:pt x="4682" y="7628"/>
                    <a:pt x="4319" y="7679"/>
                    <a:pt x="3958" y="7679"/>
                  </a:cubicBezTo>
                  <a:cubicBezTo>
                    <a:pt x="3207" y="7679"/>
                    <a:pt x="2467" y="7460"/>
                    <a:pt x="1828" y="7034"/>
                  </a:cubicBezTo>
                  <a:cubicBezTo>
                    <a:pt x="881" y="6413"/>
                    <a:pt x="260" y="5402"/>
                    <a:pt x="121" y="4270"/>
                  </a:cubicBezTo>
                  <a:cubicBezTo>
                    <a:pt x="121" y="4233"/>
                    <a:pt x="93" y="4214"/>
                    <a:pt x="56" y="4214"/>
                  </a:cubicBezTo>
                  <a:cubicBezTo>
                    <a:pt x="28" y="4223"/>
                    <a:pt x="0" y="4251"/>
                    <a:pt x="9" y="4279"/>
                  </a:cubicBezTo>
                  <a:cubicBezTo>
                    <a:pt x="149" y="5448"/>
                    <a:pt x="789" y="6487"/>
                    <a:pt x="1763" y="7136"/>
                  </a:cubicBezTo>
                  <a:cubicBezTo>
                    <a:pt x="2421" y="7572"/>
                    <a:pt x="3182" y="7795"/>
                    <a:pt x="3961" y="7795"/>
                  </a:cubicBezTo>
                  <a:cubicBezTo>
                    <a:pt x="4332" y="7795"/>
                    <a:pt x="4703" y="7739"/>
                    <a:pt x="5075" y="7637"/>
                  </a:cubicBezTo>
                  <a:cubicBezTo>
                    <a:pt x="6930" y="7108"/>
                    <a:pt x="8154" y="5253"/>
                    <a:pt x="7922" y="3333"/>
                  </a:cubicBezTo>
                  <a:cubicBezTo>
                    <a:pt x="7728" y="1774"/>
                    <a:pt x="6642" y="476"/>
                    <a:pt x="5149" y="3"/>
                  </a:cubicBezTo>
                  <a:cubicBezTo>
                    <a:pt x="5144" y="1"/>
                    <a:pt x="5139" y="0"/>
                    <a:pt x="51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3"/>
            <p:cNvSpPr/>
            <p:nvPr/>
          </p:nvSpPr>
          <p:spPr>
            <a:xfrm>
              <a:off x="2012975" y="2606000"/>
              <a:ext cx="173975" cy="165350"/>
            </a:xfrm>
            <a:custGeom>
              <a:rect b="b" l="l" r="r" t="t"/>
              <a:pathLst>
                <a:path extrusionOk="0" h="6614" w="6959">
                  <a:moveTo>
                    <a:pt x="3479" y="83"/>
                  </a:moveTo>
                  <a:cubicBezTo>
                    <a:pt x="4110" y="83"/>
                    <a:pt x="4732" y="269"/>
                    <a:pt x="5260" y="621"/>
                  </a:cubicBezTo>
                  <a:cubicBezTo>
                    <a:pt x="6049" y="1141"/>
                    <a:pt x="6559" y="1985"/>
                    <a:pt x="6680" y="2922"/>
                  </a:cubicBezTo>
                  <a:cubicBezTo>
                    <a:pt x="6865" y="4480"/>
                    <a:pt x="5882" y="5974"/>
                    <a:pt x="4379" y="6400"/>
                  </a:cubicBezTo>
                  <a:cubicBezTo>
                    <a:pt x="4083" y="6484"/>
                    <a:pt x="3780" y="6526"/>
                    <a:pt x="3480" y="6526"/>
                  </a:cubicBezTo>
                  <a:cubicBezTo>
                    <a:pt x="2851" y="6526"/>
                    <a:pt x="2232" y="6344"/>
                    <a:pt x="1698" y="5992"/>
                  </a:cubicBezTo>
                  <a:cubicBezTo>
                    <a:pt x="919" y="5473"/>
                    <a:pt x="399" y="4629"/>
                    <a:pt x="279" y="3692"/>
                  </a:cubicBezTo>
                  <a:cubicBezTo>
                    <a:pt x="93" y="2133"/>
                    <a:pt x="1086" y="640"/>
                    <a:pt x="2589" y="213"/>
                  </a:cubicBezTo>
                  <a:cubicBezTo>
                    <a:pt x="2886" y="129"/>
                    <a:pt x="3182" y="83"/>
                    <a:pt x="3479" y="83"/>
                  </a:cubicBezTo>
                  <a:close/>
                  <a:moveTo>
                    <a:pt x="3477" y="0"/>
                  </a:moveTo>
                  <a:cubicBezTo>
                    <a:pt x="3171" y="0"/>
                    <a:pt x="2863" y="43"/>
                    <a:pt x="2561" y="129"/>
                  </a:cubicBezTo>
                  <a:cubicBezTo>
                    <a:pt x="1021" y="575"/>
                    <a:pt x="1" y="2105"/>
                    <a:pt x="195" y="3701"/>
                  </a:cubicBezTo>
                  <a:cubicBezTo>
                    <a:pt x="316" y="4666"/>
                    <a:pt x="845" y="5528"/>
                    <a:pt x="1652" y="6066"/>
                  </a:cubicBezTo>
                  <a:cubicBezTo>
                    <a:pt x="2199" y="6428"/>
                    <a:pt x="2839" y="6614"/>
                    <a:pt x="3479" y="6614"/>
                  </a:cubicBezTo>
                  <a:cubicBezTo>
                    <a:pt x="3785" y="6614"/>
                    <a:pt x="4101" y="6567"/>
                    <a:pt x="4398" y="6484"/>
                  </a:cubicBezTo>
                  <a:cubicBezTo>
                    <a:pt x="5938" y="6039"/>
                    <a:pt x="6958" y="4508"/>
                    <a:pt x="6763" y="2912"/>
                  </a:cubicBezTo>
                  <a:cubicBezTo>
                    <a:pt x="6643" y="1948"/>
                    <a:pt x="6114" y="1085"/>
                    <a:pt x="5307" y="547"/>
                  </a:cubicBezTo>
                  <a:cubicBezTo>
                    <a:pt x="4760" y="188"/>
                    <a:pt x="4123" y="0"/>
                    <a:pt x="34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3"/>
            <p:cNvSpPr/>
            <p:nvPr/>
          </p:nvSpPr>
          <p:spPr>
            <a:xfrm>
              <a:off x="2033850" y="2508575"/>
              <a:ext cx="13250" cy="56600"/>
            </a:xfrm>
            <a:custGeom>
              <a:rect b="b" l="l" r="r" t="t"/>
              <a:pathLst>
                <a:path extrusionOk="0" h="2264" w="530">
                  <a:moveTo>
                    <a:pt x="232" y="0"/>
                  </a:moveTo>
                  <a:cubicBezTo>
                    <a:pt x="102" y="0"/>
                    <a:pt x="0" y="102"/>
                    <a:pt x="0" y="232"/>
                  </a:cubicBezTo>
                  <a:lnTo>
                    <a:pt x="0" y="2023"/>
                  </a:lnTo>
                  <a:cubicBezTo>
                    <a:pt x="0" y="2152"/>
                    <a:pt x="102" y="2264"/>
                    <a:pt x="232" y="2264"/>
                  </a:cubicBezTo>
                  <a:lnTo>
                    <a:pt x="288" y="2264"/>
                  </a:lnTo>
                  <a:cubicBezTo>
                    <a:pt x="418" y="2264"/>
                    <a:pt x="529" y="2152"/>
                    <a:pt x="520" y="2023"/>
                  </a:cubicBezTo>
                  <a:lnTo>
                    <a:pt x="520" y="232"/>
                  </a:lnTo>
                  <a:cubicBezTo>
                    <a:pt x="520" y="102"/>
                    <a:pt x="418" y="0"/>
                    <a:pt x="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3"/>
            <p:cNvSpPr/>
            <p:nvPr/>
          </p:nvSpPr>
          <p:spPr>
            <a:xfrm>
              <a:off x="2032450" y="2507175"/>
              <a:ext cx="16025" cy="59400"/>
            </a:xfrm>
            <a:custGeom>
              <a:rect b="b" l="l" r="r" t="t"/>
              <a:pathLst>
                <a:path extrusionOk="0" h="2376" w="641">
                  <a:moveTo>
                    <a:pt x="344" y="112"/>
                  </a:moveTo>
                  <a:cubicBezTo>
                    <a:pt x="446" y="112"/>
                    <a:pt x="520" y="195"/>
                    <a:pt x="520" y="288"/>
                  </a:cubicBezTo>
                  <a:lnTo>
                    <a:pt x="520" y="2079"/>
                  </a:lnTo>
                  <a:cubicBezTo>
                    <a:pt x="520" y="2181"/>
                    <a:pt x="446" y="2255"/>
                    <a:pt x="344" y="2255"/>
                  </a:cubicBezTo>
                  <a:lnTo>
                    <a:pt x="298" y="2255"/>
                  </a:lnTo>
                  <a:cubicBezTo>
                    <a:pt x="196" y="2255"/>
                    <a:pt x="121" y="2181"/>
                    <a:pt x="121" y="2079"/>
                  </a:cubicBezTo>
                  <a:lnTo>
                    <a:pt x="121" y="288"/>
                  </a:lnTo>
                  <a:cubicBezTo>
                    <a:pt x="121" y="195"/>
                    <a:pt x="196" y="112"/>
                    <a:pt x="298" y="112"/>
                  </a:cubicBezTo>
                  <a:close/>
                  <a:moveTo>
                    <a:pt x="288" y="1"/>
                  </a:moveTo>
                  <a:cubicBezTo>
                    <a:pt x="131" y="1"/>
                    <a:pt x="1" y="131"/>
                    <a:pt x="1" y="288"/>
                  </a:cubicBezTo>
                  <a:lnTo>
                    <a:pt x="1" y="2079"/>
                  </a:lnTo>
                  <a:cubicBezTo>
                    <a:pt x="1" y="2246"/>
                    <a:pt x="131" y="2375"/>
                    <a:pt x="288" y="2375"/>
                  </a:cubicBezTo>
                  <a:lnTo>
                    <a:pt x="344" y="2375"/>
                  </a:lnTo>
                  <a:cubicBezTo>
                    <a:pt x="511" y="2375"/>
                    <a:pt x="641" y="2246"/>
                    <a:pt x="641" y="2079"/>
                  </a:cubicBezTo>
                  <a:lnTo>
                    <a:pt x="641" y="288"/>
                  </a:lnTo>
                  <a:cubicBezTo>
                    <a:pt x="641" y="131"/>
                    <a:pt x="502" y="1"/>
                    <a:pt x="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3"/>
            <p:cNvSpPr/>
            <p:nvPr/>
          </p:nvSpPr>
          <p:spPr>
            <a:xfrm>
              <a:off x="1764350" y="2410475"/>
              <a:ext cx="53850" cy="477775"/>
            </a:xfrm>
            <a:custGeom>
              <a:rect b="b" l="l" r="r" t="t"/>
              <a:pathLst>
                <a:path extrusionOk="0" h="19111" w="2154">
                  <a:moveTo>
                    <a:pt x="1615" y="0"/>
                  </a:moveTo>
                  <a:cubicBezTo>
                    <a:pt x="725" y="0"/>
                    <a:pt x="1" y="724"/>
                    <a:pt x="1" y="1614"/>
                  </a:cubicBezTo>
                  <a:lnTo>
                    <a:pt x="1" y="17496"/>
                  </a:lnTo>
                  <a:cubicBezTo>
                    <a:pt x="1" y="18387"/>
                    <a:pt x="725" y="19110"/>
                    <a:pt x="1615" y="19110"/>
                  </a:cubicBezTo>
                  <a:lnTo>
                    <a:pt x="2153" y="19110"/>
                  </a:lnTo>
                  <a:cubicBezTo>
                    <a:pt x="1272" y="19110"/>
                    <a:pt x="558" y="18396"/>
                    <a:pt x="558" y="17505"/>
                  </a:cubicBezTo>
                  <a:lnTo>
                    <a:pt x="558" y="1605"/>
                  </a:lnTo>
                  <a:cubicBezTo>
                    <a:pt x="558" y="724"/>
                    <a:pt x="1272" y="0"/>
                    <a:pt x="2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3"/>
            <p:cNvSpPr/>
            <p:nvPr/>
          </p:nvSpPr>
          <p:spPr>
            <a:xfrm>
              <a:off x="1762975" y="2409075"/>
              <a:ext cx="55225" cy="480550"/>
            </a:xfrm>
            <a:custGeom>
              <a:rect b="b" l="l" r="r" t="t"/>
              <a:pathLst>
                <a:path extrusionOk="0" h="19222" w="2209">
                  <a:moveTo>
                    <a:pt x="1596" y="121"/>
                  </a:moveTo>
                  <a:lnTo>
                    <a:pt x="1596" y="121"/>
                  </a:lnTo>
                  <a:cubicBezTo>
                    <a:pt x="984" y="362"/>
                    <a:pt x="548" y="965"/>
                    <a:pt x="548" y="1661"/>
                  </a:cubicBezTo>
                  <a:lnTo>
                    <a:pt x="548" y="17561"/>
                  </a:lnTo>
                  <a:cubicBezTo>
                    <a:pt x="548" y="18266"/>
                    <a:pt x="984" y="18860"/>
                    <a:pt x="1596" y="19110"/>
                  </a:cubicBezTo>
                  <a:cubicBezTo>
                    <a:pt x="770" y="19073"/>
                    <a:pt x="112" y="18387"/>
                    <a:pt x="112" y="17552"/>
                  </a:cubicBezTo>
                  <a:lnTo>
                    <a:pt x="112" y="1670"/>
                  </a:lnTo>
                  <a:cubicBezTo>
                    <a:pt x="112" y="836"/>
                    <a:pt x="770" y="158"/>
                    <a:pt x="1596" y="121"/>
                  </a:cubicBezTo>
                  <a:close/>
                  <a:moveTo>
                    <a:pt x="1670" y="1"/>
                  </a:moveTo>
                  <a:cubicBezTo>
                    <a:pt x="742" y="1"/>
                    <a:pt x="0" y="752"/>
                    <a:pt x="0" y="1670"/>
                  </a:cubicBezTo>
                  <a:lnTo>
                    <a:pt x="0" y="17552"/>
                  </a:lnTo>
                  <a:cubicBezTo>
                    <a:pt x="0" y="18480"/>
                    <a:pt x="742" y="19222"/>
                    <a:pt x="1670" y="19222"/>
                  </a:cubicBezTo>
                  <a:lnTo>
                    <a:pt x="2208" y="19222"/>
                  </a:lnTo>
                  <a:lnTo>
                    <a:pt x="2208" y="19110"/>
                  </a:lnTo>
                  <a:cubicBezTo>
                    <a:pt x="1364" y="19110"/>
                    <a:pt x="668" y="18415"/>
                    <a:pt x="668" y="17561"/>
                  </a:cubicBezTo>
                  <a:lnTo>
                    <a:pt x="668" y="1661"/>
                  </a:lnTo>
                  <a:cubicBezTo>
                    <a:pt x="668" y="808"/>
                    <a:pt x="1364" y="121"/>
                    <a:pt x="2208" y="121"/>
                  </a:cubicBezTo>
                  <a:lnTo>
                    <a:pt x="22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3"/>
            <p:cNvSpPr/>
            <p:nvPr/>
          </p:nvSpPr>
          <p:spPr>
            <a:xfrm>
              <a:off x="1768300" y="2473550"/>
              <a:ext cx="6750" cy="56375"/>
            </a:xfrm>
            <a:custGeom>
              <a:rect b="b" l="l" r="r" t="t"/>
              <a:pathLst>
                <a:path extrusionOk="0" h="2255" w="270">
                  <a:moveTo>
                    <a:pt x="140" y="1"/>
                  </a:moveTo>
                  <a:cubicBezTo>
                    <a:pt x="56" y="1"/>
                    <a:pt x="1" y="56"/>
                    <a:pt x="1" y="130"/>
                  </a:cubicBezTo>
                  <a:lnTo>
                    <a:pt x="1" y="2125"/>
                  </a:lnTo>
                  <a:cubicBezTo>
                    <a:pt x="1" y="2199"/>
                    <a:pt x="56" y="2255"/>
                    <a:pt x="140" y="2255"/>
                  </a:cubicBezTo>
                  <a:cubicBezTo>
                    <a:pt x="214" y="2255"/>
                    <a:pt x="270" y="2199"/>
                    <a:pt x="270" y="2125"/>
                  </a:cubicBezTo>
                  <a:lnTo>
                    <a:pt x="270" y="130"/>
                  </a:lnTo>
                  <a:cubicBezTo>
                    <a:pt x="270" y="56"/>
                    <a:pt x="214" y="1"/>
                    <a:pt x="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3"/>
            <p:cNvSpPr/>
            <p:nvPr/>
          </p:nvSpPr>
          <p:spPr>
            <a:xfrm>
              <a:off x="1766088" y="2471511"/>
              <a:ext cx="9550" cy="59625"/>
            </a:xfrm>
            <a:custGeom>
              <a:rect b="b" l="l" r="r" t="t"/>
              <a:pathLst>
                <a:path extrusionOk="0" h="2385" w="382">
                  <a:moveTo>
                    <a:pt x="196" y="121"/>
                  </a:moveTo>
                  <a:cubicBezTo>
                    <a:pt x="233" y="121"/>
                    <a:pt x="270" y="158"/>
                    <a:pt x="270" y="205"/>
                  </a:cubicBezTo>
                  <a:lnTo>
                    <a:pt x="270" y="2190"/>
                  </a:lnTo>
                  <a:cubicBezTo>
                    <a:pt x="270" y="2227"/>
                    <a:pt x="233" y="2264"/>
                    <a:pt x="196" y="2264"/>
                  </a:cubicBezTo>
                  <a:cubicBezTo>
                    <a:pt x="149" y="2264"/>
                    <a:pt x="112" y="2227"/>
                    <a:pt x="112" y="2190"/>
                  </a:cubicBezTo>
                  <a:lnTo>
                    <a:pt x="112" y="205"/>
                  </a:lnTo>
                  <a:cubicBezTo>
                    <a:pt x="112" y="158"/>
                    <a:pt x="149" y="121"/>
                    <a:pt x="196" y="121"/>
                  </a:cubicBezTo>
                  <a:close/>
                  <a:moveTo>
                    <a:pt x="196" y="1"/>
                  </a:moveTo>
                  <a:cubicBezTo>
                    <a:pt x="84" y="1"/>
                    <a:pt x="1" y="93"/>
                    <a:pt x="1" y="195"/>
                  </a:cubicBezTo>
                  <a:lnTo>
                    <a:pt x="1" y="2190"/>
                  </a:lnTo>
                  <a:cubicBezTo>
                    <a:pt x="1" y="2292"/>
                    <a:pt x="84" y="2385"/>
                    <a:pt x="196" y="2385"/>
                  </a:cubicBezTo>
                  <a:cubicBezTo>
                    <a:pt x="298" y="2385"/>
                    <a:pt x="381" y="2292"/>
                    <a:pt x="381" y="2190"/>
                  </a:cubicBezTo>
                  <a:lnTo>
                    <a:pt x="381" y="195"/>
                  </a:lnTo>
                  <a:cubicBezTo>
                    <a:pt x="381" y="93"/>
                    <a:pt x="298"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3"/>
            <p:cNvSpPr/>
            <p:nvPr/>
          </p:nvSpPr>
          <p:spPr>
            <a:xfrm>
              <a:off x="1768300" y="2548225"/>
              <a:ext cx="6750" cy="56625"/>
            </a:xfrm>
            <a:custGeom>
              <a:rect b="b" l="l" r="r" t="t"/>
              <a:pathLst>
                <a:path extrusionOk="0" h="2265" w="270">
                  <a:moveTo>
                    <a:pt x="140" y="1"/>
                  </a:moveTo>
                  <a:cubicBezTo>
                    <a:pt x="56" y="1"/>
                    <a:pt x="1" y="66"/>
                    <a:pt x="1" y="140"/>
                  </a:cubicBezTo>
                  <a:lnTo>
                    <a:pt x="1" y="2125"/>
                  </a:lnTo>
                  <a:cubicBezTo>
                    <a:pt x="1" y="2199"/>
                    <a:pt x="56" y="2264"/>
                    <a:pt x="140" y="2264"/>
                  </a:cubicBezTo>
                  <a:cubicBezTo>
                    <a:pt x="214" y="2264"/>
                    <a:pt x="270" y="2199"/>
                    <a:pt x="270" y="2125"/>
                  </a:cubicBezTo>
                  <a:lnTo>
                    <a:pt x="270" y="140"/>
                  </a:lnTo>
                  <a:cubicBezTo>
                    <a:pt x="270" y="66"/>
                    <a:pt x="214" y="1"/>
                    <a:pt x="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3"/>
            <p:cNvSpPr/>
            <p:nvPr/>
          </p:nvSpPr>
          <p:spPr>
            <a:xfrm>
              <a:off x="1766088" y="2546411"/>
              <a:ext cx="9550" cy="59400"/>
            </a:xfrm>
            <a:custGeom>
              <a:rect b="b" l="l" r="r" t="t"/>
              <a:pathLst>
                <a:path extrusionOk="0" h="2376" w="382">
                  <a:moveTo>
                    <a:pt x="196" y="122"/>
                  </a:moveTo>
                  <a:cubicBezTo>
                    <a:pt x="233" y="122"/>
                    <a:pt x="270" y="149"/>
                    <a:pt x="270" y="196"/>
                  </a:cubicBezTo>
                  <a:lnTo>
                    <a:pt x="270" y="2181"/>
                  </a:lnTo>
                  <a:cubicBezTo>
                    <a:pt x="270" y="2227"/>
                    <a:pt x="233" y="2264"/>
                    <a:pt x="196" y="2264"/>
                  </a:cubicBezTo>
                  <a:cubicBezTo>
                    <a:pt x="149" y="2264"/>
                    <a:pt x="112" y="2227"/>
                    <a:pt x="112" y="2181"/>
                  </a:cubicBezTo>
                  <a:lnTo>
                    <a:pt x="112" y="196"/>
                  </a:lnTo>
                  <a:cubicBezTo>
                    <a:pt x="112" y="149"/>
                    <a:pt x="149" y="122"/>
                    <a:pt x="196" y="122"/>
                  </a:cubicBezTo>
                  <a:close/>
                  <a:moveTo>
                    <a:pt x="196" y="1"/>
                  </a:moveTo>
                  <a:cubicBezTo>
                    <a:pt x="84" y="1"/>
                    <a:pt x="1" y="84"/>
                    <a:pt x="1" y="196"/>
                  </a:cubicBezTo>
                  <a:lnTo>
                    <a:pt x="1" y="2181"/>
                  </a:lnTo>
                  <a:cubicBezTo>
                    <a:pt x="1" y="2292"/>
                    <a:pt x="84" y="2376"/>
                    <a:pt x="196" y="2376"/>
                  </a:cubicBezTo>
                  <a:cubicBezTo>
                    <a:pt x="298" y="2376"/>
                    <a:pt x="381" y="2292"/>
                    <a:pt x="381" y="2181"/>
                  </a:cubicBezTo>
                  <a:lnTo>
                    <a:pt x="381" y="196"/>
                  </a:lnTo>
                  <a:cubicBezTo>
                    <a:pt x="381" y="84"/>
                    <a:pt x="298" y="1"/>
                    <a:pt x="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3"/>
            <p:cNvSpPr/>
            <p:nvPr/>
          </p:nvSpPr>
          <p:spPr>
            <a:xfrm>
              <a:off x="1778275" y="2410475"/>
              <a:ext cx="261400" cy="477775"/>
            </a:xfrm>
            <a:custGeom>
              <a:rect b="b" l="l" r="r" t="t"/>
              <a:pathLst>
                <a:path extrusionOk="0" h="19111" w="10456">
                  <a:moveTo>
                    <a:pt x="1596" y="0"/>
                  </a:moveTo>
                  <a:cubicBezTo>
                    <a:pt x="715" y="0"/>
                    <a:pt x="1" y="724"/>
                    <a:pt x="1" y="1605"/>
                  </a:cubicBezTo>
                  <a:lnTo>
                    <a:pt x="1" y="17505"/>
                  </a:lnTo>
                  <a:cubicBezTo>
                    <a:pt x="1" y="18396"/>
                    <a:pt x="715" y="19110"/>
                    <a:pt x="1596" y="19110"/>
                  </a:cubicBezTo>
                  <a:lnTo>
                    <a:pt x="8850" y="19110"/>
                  </a:lnTo>
                  <a:cubicBezTo>
                    <a:pt x="9732" y="19110"/>
                    <a:pt x="10455" y="18396"/>
                    <a:pt x="10455" y="17505"/>
                  </a:cubicBezTo>
                  <a:lnTo>
                    <a:pt x="10455" y="1605"/>
                  </a:lnTo>
                  <a:cubicBezTo>
                    <a:pt x="10455" y="724"/>
                    <a:pt x="9732" y="0"/>
                    <a:pt x="88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3"/>
            <p:cNvSpPr/>
            <p:nvPr/>
          </p:nvSpPr>
          <p:spPr>
            <a:xfrm>
              <a:off x="1776650" y="2409075"/>
              <a:ext cx="264425" cy="480550"/>
            </a:xfrm>
            <a:custGeom>
              <a:rect b="b" l="l" r="r" t="t"/>
              <a:pathLst>
                <a:path extrusionOk="0" h="19222" w="10577">
                  <a:moveTo>
                    <a:pt x="8915" y="112"/>
                  </a:moveTo>
                  <a:cubicBezTo>
                    <a:pt x="9769" y="112"/>
                    <a:pt x="10455" y="808"/>
                    <a:pt x="10455" y="1661"/>
                  </a:cubicBezTo>
                  <a:lnTo>
                    <a:pt x="10455" y="17561"/>
                  </a:lnTo>
                  <a:cubicBezTo>
                    <a:pt x="10455" y="18415"/>
                    <a:pt x="9769" y="19110"/>
                    <a:pt x="8915" y="19110"/>
                  </a:cubicBezTo>
                  <a:lnTo>
                    <a:pt x="1661" y="19110"/>
                  </a:lnTo>
                  <a:cubicBezTo>
                    <a:pt x="817" y="19110"/>
                    <a:pt x="121" y="18415"/>
                    <a:pt x="121" y="17561"/>
                  </a:cubicBezTo>
                  <a:lnTo>
                    <a:pt x="121" y="1661"/>
                  </a:lnTo>
                  <a:cubicBezTo>
                    <a:pt x="121" y="808"/>
                    <a:pt x="817" y="112"/>
                    <a:pt x="1661" y="112"/>
                  </a:cubicBezTo>
                  <a:close/>
                  <a:moveTo>
                    <a:pt x="1661" y="1"/>
                  </a:moveTo>
                  <a:cubicBezTo>
                    <a:pt x="752" y="1"/>
                    <a:pt x="1" y="743"/>
                    <a:pt x="1" y="1661"/>
                  </a:cubicBezTo>
                  <a:lnTo>
                    <a:pt x="1" y="17561"/>
                  </a:lnTo>
                  <a:cubicBezTo>
                    <a:pt x="1" y="18480"/>
                    <a:pt x="752" y="19222"/>
                    <a:pt x="1661" y="19222"/>
                  </a:cubicBezTo>
                  <a:lnTo>
                    <a:pt x="8915" y="19222"/>
                  </a:lnTo>
                  <a:cubicBezTo>
                    <a:pt x="9834" y="19222"/>
                    <a:pt x="10576" y="18480"/>
                    <a:pt x="10576" y="17561"/>
                  </a:cubicBezTo>
                  <a:lnTo>
                    <a:pt x="10576" y="1661"/>
                  </a:lnTo>
                  <a:cubicBezTo>
                    <a:pt x="10576" y="743"/>
                    <a:pt x="9834" y="1"/>
                    <a:pt x="89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3"/>
            <p:cNvSpPr/>
            <p:nvPr/>
          </p:nvSpPr>
          <p:spPr>
            <a:xfrm>
              <a:off x="1902125" y="2430650"/>
              <a:ext cx="13700" cy="13700"/>
            </a:xfrm>
            <a:custGeom>
              <a:rect b="b" l="l" r="r" t="t"/>
              <a:pathLst>
                <a:path extrusionOk="0" h="548" w="548">
                  <a:moveTo>
                    <a:pt x="269" y="84"/>
                  </a:moveTo>
                  <a:cubicBezTo>
                    <a:pt x="371" y="84"/>
                    <a:pt x="455" y="167"/>
                    <a:pt x="455" y="269"/>
                  </a:cubicBezTo>
                  <a:cubicBezTo>
                    <a:pt x="455" y="371"/>
                    <a:pt x="371" y="455"/>
                    <a:pt x="269" y="455"/>
                  </a:cubicBezTo>
                  <a:cubicBezTo>
                    <a:pt x="167" y="455"/>
                    <a:pt x="84" y="371"/>
                    <a:pt x="84" y="269"/>
                  </a:cubicBezTo>
                  <a:cubicBezTo>
                    <a:pt x="84" y="167"/>
                    <a:pt x="167" y="84"/>
                    <a:pt x="269" y="84"/>
                  </a:cubicBezTo>
                  <a:close/>
                  <a:moveTo>
                    <a:pt x="269" y="0"/>
                  </a:moveTo>
                  <a:cubicBezTo>
                    <a:pt x="121" y="0"/>
                    <a:pt x="0" y="121"/>
                    <a:pt x="0" y="269"/>
                  </a:cubicBezTo>
                  <a:cubicBezTo>
                    <a:pt x="0" y="418"/>
                    <a:pt x="121" y="548"/>
                    <a:pt x="269" y="548"/>
                  </a:cubicBezTo>
                  <a:cubicBezTo>
                    <a:pt x="418" y="548"/>
                    <a:pt x="548" y="418"/>
                    <a:pt x="548" y="269"/>
                  </a:cubicBezTo>
                  <a:cubicBezTo>
                    <a:pt x="548" y="121"/>
                    <a:pt x="418"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3"/>
            <p:cNvSpPr/>
            <p:nvPr/>
          </p:nvSpPr>
          <p:spPr>
            <a:xfrm>
              <a:off x="1859900" y="2433900"/>
              <a:ext cx="33900" cy="7200"/>
            </a:xfrm>
            <a:custGeom>
              <a:rect b="b" l="l" r="r" t="t"/>
              <a:pathLst>
                <a:path extrusionOk="0" h="288" w="1356">
                  <a:moveTo>
                    <a:pt x="1207" y="84"/>
                  </a:moveTo>
                  <a:cubicBezTo>
                    <a:pt x="1244" y="84"/>
                    <a:pt x="1263" y="112"/>
                    <a:pt x="1263" y="139"/>
                  </a:cubicBezTo>
                  <a:cubicBezTo>
                    <a:pt x="1263" y="176"/>
                    <a:pt x="1244" y="195"/>
                    <a:pt x="1207" y="195"/>
                  </a:cubicBezTo>
                  <a:lnTo>
                    <a:pt x="140" y="195"/>
                  </a:lnTo>
                  <a:cubicBezTo>
                    <a:pt x="112" y="195"/>
                    <a:pt x="84" y="176"/>
                    <a:pt x="84" y="139"/>
                  </a:cubicBezTo>
                  <a:cubicBezTo>
                    <a:pt x="84" y="112"/>
                    <a:pt x="112" y="84"/>
                    <a:pt x="140" y="84"/>
                  </a:cubicBezTo>
                  <a:close/>
                  <a:moveTo>
                    <a:pt x="140" y="0"/>
                  </a:moveTo>
                  <a:cubicBezTo>
                    <a:pt x="57" y="0"/>
                    <a:pt x="1" y="65"/>
                    <a:pt x="1" y="149"/>
                  </a:cubicBezTo>
                  <a:cubicBezTo>
                    <a:pt x="1" y="223"/>
                    <a:pt x="66" y="288"/>
                    <a:pt x="140" y="288"/>
                  </a:cubicBezTo>
                  <a:lnTo>
                    <a:pt x="1207" y="288"/>
                  </a:lnTo>
                  <a:cubicBezTo>
                    <a:pt x="1290" y="288"/>
                    <a:pt x="1355" y="223"/>
                    <a:pt x="1355" y="149"/>
                  </a:cubicBezTo>
                  <a:cubicBezTo>
                    <a:pt x="1355" y="65"/>
                    <a:pt x="1290" y="0"/>
                    <a:pt x="12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3"/>
            <p:cNvSpPr/>
            <p:nvPr/>
          </p:nvSpPr>
          <p:spPr>
            <a:xfrm>
              <a:off x="1924625" y="2433900"/>
              <a:ext cx="33875" cy="7200"/>
            </a:xfrm>
            <a:custGeom>
              <a:rect b="b" l="l" r="r" t="t"/>
              <a:pathLst>
                <a:path extrusionOk="0" h="288" w="1355">
                  <a:moveTo>
                    <a:pt x="1215" y="84"/>
                  </a:moveTo>
                  <a:cubicBezTo>
                    <a:pt x="1243" y="84"/>
                    <a:pt x="1271" y="112"/>
                    <a:pt x="1271" y="139"/>
                  </a:cubicBezTo>
                  <a:cubicBezTo>
                    <a:pt x="1271" y="176"/>
                    <a:pt x="1243" y="195"/>
                    <a:pt x="1215" y="195"/>
                  </a:cubicBezTo>
                  <a:lnTo>
                    <a:pt x="149" y="195"/>
                  </a:lnTo>
                  <a:cubicBezTo>
                    <a:pt x="111" y="195"/>
                    <a:pt x="93" y="176"/>
                    <a:pt x="93" y="139"/>
                  </a:cubicBezTo>
                  <a:cubicBezTo>
                    <a:pt x="93" y="112"/>
                    <a:pt x="111" y="84"/>
                    <a:pt x="149" y="84"/>
                  </a:cubicBezTo>
                  <a:close/>
                  <a:moveTo>
                    <a:pt x="149" y="0"/>
                  </a:moveTo>
                  <a:cubicBezTo>
                    <a:pt x="65" y="0"/>
                    <a:pt x="0" y="65"/>
                    <a:pt x="0" y="149"/>
                  </a:cubicBezTo>
                  <a:cubicBezTo>
                    <a:pt x="0" y="223"/>
                    <a:pt x="65" y="288"/>
                    <a:pt x="149" y="288"/>
                  </a:cubicBezTo>
                  <a:lnTo>
                    <a:pt x="1215" y="288"/>
                  </a:lnTo>
                  <a:cubicBezTo>
                    <a:pt x="1290" y="288"/>
                    <a:pt x="1355" y="223"/>
                    <a:pt x="1355" y="149"/>
                  </a:cubicBezTo>
                  <a:cubicBezTo>
                    <a:pt x="1355" y="65"/>
                    <a:pt x="1290" y="0"/>
                    <a:pt x="12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3"/>
            <p:cNvSpPr/>
            <p:nvPr/>
          </p:nvSpPr>
          <p:spPr>
            <a:xfrm>
              <a:off x="1798675" y="2455700"/>
              <a:ext cx="220600" cy="392200"/>
            </a:xfrm>
            <a:custGeom>
              <a:rect b="b" l="l" r="r" t="t"/>
              <a:pathLst>
                <a:path extrusionOk="0" h="15688" w="8824">
                  <a:moveTo>
                    <a:pt x="1" y="0"/>
                  </a:moveTo>
                  <a:lnTo>
                    <a:pt x="1" y="15687"/>
                  </a:lnTo>
                  <a:lnTo>
                    <a:pt x="8823" y="15687"/>
                  </a:lnTo>
                  <a:lnTo>
                    <a:pt x="88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3"/>
            <p:cNvSpPr/>
            <p:nvPr/>
          </p:nvSpPr>
          <p:spPr>
            <a:xfrm>
              <a:off x="1797050" y="2454300"/>
              <a:ext cx="223600" cy="394975"/>
            </a:xfrm>
            <a:custGeom>
              <a:rect b="b" l="l" r="r" t="t"/>
              <a:pathLst>
                <a:path extrusionOk="0" h="15799" w="8944">
                  <a:moveTo>
                    <a:pt x="8832" y="112"/>
                  </a:moveTo>
                  <a:lnTo>
                    <a:pt x="8832" y="15678"/>
                  </a:lnTo>
                  <a:lnTo>
                    <a:pt x="122" y="15678"/>
                  </a:lnTo>
                  <a:lnTo>
                    <a:pt x="122" y="112"/>
                  </a:lnTo>
                  <a:close/>
                  <a:moveTo>
                    <a:pt x="57" y="1"/>
                  </a:moveTo>
                  <a:cubicBezTo>
                    <a:pt x="29" y="1"/>
                    <a:pt x="1" y="19"/>
                    <a:pt x="1" y="56"/>
                  </a:cubicBezTo>
                  <a:lnTo>
                    <a:pt x="1" y="15743"/>
                  </a:lnTo>
                  <a:cubicBezTo>
                    <a:pt x="1" y="15771"/>
                    <a:pt x="29" y="15799"/>
                    <a:pt x="57" y="15799"/>
                  </a:cubicBezTo>
                  <a:lnTo>
                    <a:pt x="8888" y="15799"/>
                  </a:lnTo>
                  <a:cubicBezTo>
                    <a:pt x="8916" y="15799"/>
                    <a:pt x="8944" y="15771"/>
                    <a:pt x="8944" y="15743"/>
                  </a:cubicBezTo>
                  <a:lnTo>
                    <a:pt x="8944" y="56"/>
                  </a:lnTo>
                  <a:cubicBezTo>
                    <a:pt x="8944" y="19"/>
                    <a:pt x="8916" y="1"/>
                    <a:pt x="88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3"/>
            <p:cNvSpPr/>
            <p:nvPr/>
          </p:nvSpPr>
          <p:spPr>
            <a:xfrm>
              <a:off x="1800075" y="2457075"/>
              <a:ext cx="217575" cy="30175"/>
            </a:xfrm>
            <a:custGeom>
              <a:rect b="b" l="l" r="r" t="t"/>
              <a:pathLst>
                <a:path extrusionOk="0" h="1207" w="8703">
                  <a:moveTo>
                    <a:pt x="1" y="1"/>
                  </a:moveTo>
                  <a:lnTo>
                    <a:pt x="1" y="1207"/>
                  </a:lnTo>
                  <a:lnTo>
                    <a:pt x="8702" y="1207"/>
                  </a:lnTo>
                  <a:lnTo>
                    <a:pt x="87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3"/>
            <p:cNvSpPr/>
            <p:nvPr/>
          </p:nvSpPr>
          <p:spPr>
            <a:xfrm>
              <a:off x="1959625" y="2467050"/>
              <a:ext cx="9775" cy="9775"/>
            </a:xfrm>
            <a:custGeom>
              <a:rect b="b" l="l" r="r" t="t"/>
              <a:pathLst>
                <a:path extrusionOk="0" h="391" w="391">
                  <a:moveTo>
                    <a:pt x="196" y="94"/>
                  </a:moveTo>
                  <a:cubicBezTo>
                    <a:pt x="251" y="94"/>
                    <a:pt x="298" y="140"/>
                    <a:pt x="298" y="196"/>
                  </a:cubicBezTo>
                  <a:cubicBezTo>
                    <a:pt x="298" y="261"/>
                    <a:pt x="251" y="307"/>
                    <a:pt x="196" y="307"/>
                  </a:cubicBezTo>
                  <a:cubicBezTo>
                    <a:pt x="131" y="307"/>
                    <a:pt x="84" y="261"/>
                    <a:pt x="84" y="196"/>
                  </a:cubicBezTo>
                  <a:cubicBezTo>
                    <a:pt x="84" y="140"/>
                    <a:pt x="131" y="94"/>
                    <a:pt x="196" y="94"/>
                  </a:cubicBezTo>
                  <a:close/>
                  <a:moveTo>
                    <a:pt x="196" y="1"/>
                  </a:moveTo>
                  <a:cubicBezTo>
                    <a:pt x="84" y="1"/>
                    <a:pt x="1" y="94"/>
                    <a:pt x="1" y="196"/>
                  </a:cubicBezTo>
                  <a:cubicBezTo>
                    <a:pt x="1" y="307"/>
                    <a:pt x="84" y="390"/>
                    <a:pt x="196" y="390"/>
                  </a:cubicBezTo>
                  <a:cubicBezTo>
                    <a:pt x="298" y="390"/>
                    <a:pt x="391" y="307"/>
                    <a:pt x="391" y="196"/>
                  </a:cubicBezTo>
                  <a:cubicBezTo>
                    <a:pt x="391" y="94"/>
                    <a:pt x="298" y="1"/>
                    <a:pt x="1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3"/>
            <p:cNvSpPr/>
            <p:nvPr/>
          </p:nvSpPr>
          <p:spPr>
            <a:xfrm>
              <a:off x="1979125" y="2467050"/>
              <a:ext cx="9750" cy="9775"/>
            </a:xfrm>
            <a:custGeom>
              <a:rect b="b" l="l" r="r" t="t"/>
              <a:pathLst>
                <a:path extrusionOk="0" h="391" w="390">
                  <a:moveTo>
                    <a:pt x="195" y="94"/>
                  </a:moveTo>
                  <a:cubicBezTo>
                    <a:pt x="260" y="94"/>
                    <a:pt x="306" y="140"/>
                    <a:pt x="306" y="196"/>
                  </a:cubicBezTo>
                  <a:cubicBezTo>
                    <a:pt x="306" y="261"/>
                    <a:pt x="260" y="307"/>
                    <a:pt x="195" y="307"/>
                  </a:cubicBezTo>
                  <a:cubicBezTo>
                    <a:pt x="139" y="307"/>
                    <a:pt x="93" y="261"/>
                    <a:pt x="93" y="196"/>
                  </a:cubicBezTo>
                  <a:cubicBezTo>
                    <a:pt x="93" y="140"/>
                    <a:pt x="139" y="94"/>
                    <a:pt x="195" y="94"/>
                  </a:cubicBezTo>
                  <a:close/>
                  <a:moveTo>
                    <a:pt x="195" y="1"/>
                  </a:moveTo>
                  <a:cubicBezTo>
                    <a:pt x="93" y="1"/>
                    <a:pt x="0" y="94"/>
                    <a:pt x="0" y="196"/>
                  </a:cubicBezTo>
                  <a:cubicBezTo>
                    <a:pt x="0" y="307"/>
                    <a:pt x="93" y="390"/>
                    <a:pt x="195" y="390"/>
                  </a:cubicBezTo>
                  <a:cubicBezTo>
                    <a:pt x="306" y="390"/>
                    <a:pt x="390" y="307"/>
                    <a:pt x="390" y="196"/>
                  </a:cubicBezTo>
                  <a:cubicBezTo>
                    <a:pt x="390" y="94"/>
                    <a:pt x="306" y="1"/>
                    <a:pt x="1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3"/>
            <p:cNvSpPr/>
            <p:nvPr/>
          </p:nvSpPr>
          <p:spPr>
            <a:xfrm>
              <a:off x="1999300" y="2467050"/>
              <a:ext cx="9750" cy="9775"/>
            </a:xfrm>
            <a:custGeom>
              <a:rect b="b" l="l" r="r" t="t"/>
              <a:pathLst>
                <a:path extrusionOk="0" h="391" w="390">
                  <a:moveTo>
                    <a:pt x="195" y="94"/>
                  </a:moveTo>
                  <a:cubicBezTo>
                    <a:pt x="251" y="94"/>
                    <a:pt x="297" y="140"/>
                    <a:pt x="297" y="196"/>
                  </a:cubicBezTo>
                  <a:cubicBezTo>
                    <a:pt x="297" y="261"/>
                    <a:pt x="251" y="307"/>
                    <a:pt x="195" y="307"/>
                  </a:cubicBezTo>
                  <a:cubicBezTo>
                    <a:pt x="130" y="307"/>
                    <a:pt x="84" y="261"/>
                    <a:pt x="84" y="196"/>
                  </a:cubicBezTo>
                  <a:cubicBezTo>
                    <a:pt x="84" y="140"/>
                    <a:pt x="130" y="94"/>
                    <a:pt x="195" y="94"/>
                  </a:cubicBezTo>
                  <a:close/>
                  <a:moveTo>
                    <a:pt x="195" y="1"/>
                  </a:moveTo>
                  <a:cubicBezTo>
                    <a:pt x="84" y="1"/>
                    <a:pt x="0" y="94"/>
                    <a:pt x="0" y="196"/>
                  </a:cubicBezTo>
                  <a:cubicBezTo>
                    <a:pt x="0" y="307"/>
                    <a:pt x="84" y="390"/>
                    <a:pt x="195" y="390"/>
                  </a:cubicBezTo>
                  <a:cubicBezTo>
                    <a:pt x="297" y="390"/>
                    <a:pt x="390" y="307"/>
                    <a:pt x="390" y="196"/>
                  </a:cubicBezTo>
                  <a:cubicBezTo>
                    <a:pt x="390" y="94"/>
                    <a:pt x="297" y="1"/>
                    <a:pt x="1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3"/>
            <p:cNvSpPr/>
            <p:nvPr/>
          </p:nvSpPr>
          <p:spPr>
            <a:xfrm>
              <a:off x="1833700" y="2530600"/>
              <a:ext cx="69825" cy="3050"/>
            </a:xfrm>
            <a:custGeom>
              <a:rect b="b" l="l" r="r" t="t"/>
              <a:pathLst>
                <a:path extrusionOk="0" h="122" w="2793">
                  <a:moveTo>
                    <a:pt x="56" y="1"/>
                  </a:moveTo>
                  <a:cubicBezTo>
                    <a:pt x="19" y="1"/>
                    <a:pt x="1" y="28"/>
                    <a:pt x="1" y="66"/>
                  </a:cubicBezTo>
                  <a:cubicBezTo>
                    <a:pt x="1" y="93"/>
                    <a:pt x="19" y="121"/>
                    <a:pt x="56" y="121"/>
                  </a:cubicBezTo>
                  <a:lnTo>
                    <a:pt x="2737" y="121"/>
                  </a:lnTo>
                  <a:cubicBezTo>
                    <a:pt x="2765" y="121"/>
                    <a:pt x="2793" y="93"/>
                    <a:pt x="2793" y="66"/>
                  </a:cubicBezTo>
                  <a:cubicBezTo>
                    <a:pt x="2793" y="28"/>
                    <a:pt x="2765" y="1"/>
                    <a:pt x="2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3"/>
            <p:cNvSpPr/>
            <p:nvPr/>
          </p:nvSpPr>
          <p:spPr>
            <a:xfrm>
              <a:off x="1917425" y="2530600"/>
              <a:ext cx="26925" cy="3050"/>
            </a:xfrm>
            <a:custGeom>
              <a:rect b="b" l="l" r="r" t="t"/>
              <a:pathLst>
                <a:path extrusionOk="0" h="122" w="1077">
                  <a:moveTo>
                    <a:pt x="56" y="1"/>
                  </a:moveTo>
                  <a:cubicBezTo>
                    <a:pt x="28" y="1"/>
                    <a:pt x="1" y="28"/>
                    <a:pt x="1" y="66"/>
                  </a:cubicBezTo>
                  <a:cubicBezTo>
                    <a:pt x="1" y="93"/>
                    <a:pt x="28" y="121"/>
                    <a:pt x="56" y="121"/>
                  </a:cubicBezTo>
                  <a:lnTo>
                    <a:pt x="1012" y="121"/>
                  </a:lnTo>
                  <a:cubicBezTo>
                    <a:pt x="1049" y="121"/>
                    <a:pt x="1077" y="93"/>
                    <a:pt x="1077" y="66"/>
                  </a:cubicBezTo>
                  <a:cubicBezTo>
                    <a:pt x="1077" y="28"/>
                    <a:pt x="1049" y="1"/>
                    <a:pt x="1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3"/>
            <p:cNvSpPr/>
            <p:nvPr/>
          </p:nvSpPr>
          <p:spPr>
            <a:xfrm>
              <a:off x="1960575" y="2530600"/>
              <a:ext cx="24825" cy="3050"/>
            </a:xfrm>
            <a:custGeom>
              <a:rect b="b" l="l" r="r" t="t"/>
              <a:pathLst>
                <a:path extrusionOk="0" h="122" w="993">
                  <a:moveTo>
                    <a:pt x="56" y="1"/>
                  </a:moveTo>
                  <a:cubicBezTo>
                    <a:pt x="19" y="1"/>
                    <a:pt x="0" y="28"/>
                    <a:pt x="0" y="66"/>
                  </a:cubicBezTo>
                  <a:cubicBezTo>
                    <a:pt x="0" y="93"/>
                    <a:pt x="19" y="121"/>
                    <a:pt x="56" y="121"/>
                  </a:cubicBezTo>
                  <a:lnTo>
                    <a:pt x="937" y="121"/>
                  </a:lnTo>
                  <a:cubicBezTo>
                    <a:pt x="965" y="121"/>
                    <a:pt x="993" y="93"/>
                    <a:pt x="993" y="66"/>
                  </a:cubicBezTo>
                  <a:cubicBezTo>
                    <a:pt x="993" y="28"/>
                    <a:pt x="965" y="1"/>
                    <a:pt x="9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3"/>
            <p:cNvSpPr/>
            <p:nvPr/>
          </p:nvSpPr>
          <p:spPr>
            <a:xfrm>
              <a:off x="1915350" y="2582550"/>
              <a:ext cx="70050" cy="3050"/>
            </a:xfrm>
            <a:custGeom>
              <a:rect b="b" l="l" r="r" t="t"/>
              <a:pathLst>
                <a:path extrusionOk="0" h="122" w="2802">
                  <a:moveTo>
                    <a:pt x="65" y="1"/>
                  </a:moveTo>
                  <a:cubicBezTo>
                    <a:pt x="28" y="1"/>
                    <a:pt x="0" y="28"/>
                    <a:pt x="0" y="56"/>
                  </a:cubicBezTo>
                  <a:cubicBezTo>
                    <a:pt x="0" y="93"/>
                    <a:pt x="28" y="121"/>
                    <a:pt x="65" y="121"/>
                  </a:cubicBezTo>
                  <a:lnTo>
                    <a:pt x="2746" y="121"/>
                  </a:lnTo>
                  <a:cubicBezTo>
                    <a:pt x="2774" y="121"/>
                    <a:pt x="2802" y="93"/>
                    <a:pt x="2802" y="56"/>
                  </a:cubicBezTo>
                  <a:cubicBezTo>
                    <a:pt x="2802" y="28"/>
                    <a:pt x="2774" y="1"/>
                    <a:pt x="2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3"/>
            <p:cNvSpPr/>
            <p:nvPr/>
          </p:nvSpPr>
          <p:spPr>
            <a:xfrm>
              <a:off x="1874750" y="2582550"/>
              <a:ext cx="26700" cy="3050"/>
            </a:xfrm>
            <a:custGeom>
              <a:rect b="b" l="l" r="r" t="t"/>
              <a:pathLst>
                <a:path extrusionOk="0" h="122" w="1068">
                  <a:moveTo>
                    <a:pt x="56" y="1"/>
                  </a:moveTo>
                  <a:cubicBezTo>
                    <a:pt x="28" y="1"/>
                    <a:pt x="1" y="28"/>
                    <a:pt x="1" y="56"/>
                  </a:cubicBezTo>
                  <a:cubicBezTo>
                    <a:pt x="1" y="93"/>
                    <a:pt x="28" y="121"/>
                    <a:pt x="56" y="121"/>
                  </a:cubicBezTo>
                  <a:lnTo>
                    <a:pt x="1012" y="121"/>
                  </a:lnTo>
                  <a:cubicBezTo>
                    <a:pt x="1049" y="121"/>
                    <a:pt x="1067" y="93"/>
                    <a:pt x="1067" y="56"/>
                  </a:cubicBezTo>
                  <a:cubicBezTo>
                    <a:pt x="1067" y="28"/>
                    <a:pt x="1049" y="1"/>
                    <a:pt x="1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3"/>
            <p:cNvSpPr/>
            <p:nvPr/>
          </p:nvSpPr>
          <p:spPr>
            <a:xfrm>
              <a:off x="1833700" y="2582550"/>
              <a:ext cx="24850" cy="3050"/>
            </a:xfrm>
            <a:custGeom>
              <a:rect b="b" l="l" r="r" t="t"/>
              <a:pathLst>
                <a:path extrusionOk="0" h="122" w="994">
                  <a:moveTo>
                    <a:pt x="56" y="1"/>
                  </a:moveTo>
                  <a:cubicBezTo>
                    <a:pt x="19" y="1"/>
                    <a:pt x="1" y="28"/>
                    <a:pt x="1" y="56"/>
                  </a:cubicBezTo>
                  <a:cubicBezTo>
                    <a:pt x="1" y="93"/>
                    <a:pt x="19" y="121"/>
                    <a:pt x="56" y="121"/>
                  </a:cubicBezTo>
                  <a:lnTo>
                    <a:pt x="938" y="121"/>
                  </a:lnTo>
                  <a:cubicBezTo>
                    <a:pt x="965" y="121"/>
                    <a:pt x="993" y="93"/>
                    <a:pt x="993" y="56"/>
                  </a:cubicBezTo>
                  <a:cubicBezTo>
                    <a:pt x="993" y="28"/>
                    <a:pt x="965" y="1"/>
                    <a:pt x="9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3"/>
            <p:cNvSpPr/>
            <p:nvPr/>
          </p:nvSpPr>
          <p:spPr>
            <a:xfrm>
              <a:off x="1833700" y="2556350"/>
              <a:ext cx="37375" cy="3025"/>
            </a:xfrm>
            <a:custGeom>
              <a:rect b="b" l="l" r="r" t="t"/>
              <a:pathLst>
                <a:path extrusionOk="0" h="121" w="1495">
                  <a:moveTo>
                    <a:pt x="56" y="0"/>
                  </a:moveTo>
                  <a:cubicBezTo>
                    <a:pt x="19" y="0"/>
                    <a:pt x="1" y="28"/>
                    <a:pt x="1" y="56"/>
                  </a:cubicBezTo>
                  <a:cubicBezTo>
                    <a:pt x="1" y="93"/>
                    <a:pt x="19" y="121"/>
                    <a:pt x="56" y="121"/>
                  </a:cubicBezTo>
                  <a:lnTo>
                    <a:pt x="1439" y="121"/>
                  </a:lnTo>
                  <a:cubicBezTo>
                    <a:pt x="1466" y="121"/>
                    <a:pt x="1494" y="93"/>
                    <a:pt x="1494" y="56"/>
                  </a:cubicBezTo>
                  <a:cubicBezTo>
                    <a:pt x="1494" y="28"/>
                    <a:pt x="1466" y="0"/>
                    <a:pt x="14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3"/>
            <p:cNvSpPr/>
            <p:nvPr/>
          </p:nvSpPr>
          <p:spPr>
            <a:xfrm>
              <a:off x="1882650" y="2556350"/>
              <a:ext cx="61700" cy="3025"/>
            </a:xfrm>
            <a:custGeom>
              <a:rect b="b" l="l" r="r" t="t"/>
              <a:pathLst>
                <a:path extrusionOk="0" h="121" w="2468">
                  <a:moveTo>
                    <a:pt x="65" y="0"/>
                  </a:moveTo>
                  <a:cubicBezTo>
                    <a:pt x="28" y="0"/>
                    <a:pt x="0" y="28"/>
                    <a:pt x="0" y="56"/>
                  </a:cubicBezTo>
                  <a:cubicBezTo>
                    <a:pt x="0" y="93"/>
                    <a:pt x="28" y="121"/>
                    <a:pt x="65" y="121"/>
                  </a:cubicBezTo>
                  <a:lnTo>
                    <a:pt x="2403" y="121"/>
                  </a:lnTo>
                  <a:cubicBezTo>
                    <a:pt x="2440" y="121"/>
                    <a:pt x="2468" y="93"/>
                    <a:pt x="2468" y="56"/>
                  </a:cubicBezTo>
                  <a:cubicBezTo>
                    <a:pt x="2468" y="28"/>
                    <a:pt x="2440" y="0"/>
                    <a:pt x="24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3"/>
            <p:cNvSpPr/>
            <p:nvPr/>
          </p:nvSpPr>
          <p:spPr>
            <a:xfrm>
              <a:off x="1960575" y="2556350"/>
              <a:ext cx="24825" cy="3025"/>
            </a:xfrm>
            <a:custGeom>
              <a:rect b="b" l="l" r="r" t="t"/>
              <a:pathLst>
                <a:path extrusionOk="0" h="121" w="993">
                  <a:moveTo>
                    <a:pt x="56" y="0"/>
                  </a:moveTo>
                  <a:cubicBezTo>
                    <a:pt x="19" y="0"/>
                    <a:pt x="0" y="28"/>
                    <a:pt x="0" y="56"/>
                  </a:cubicBezTo>
                  <a:cubicBezTo>
                    <a:pt x="0" y="93"/>
                    <a:pt x="19" y="121"/>
                    <a:pt x="56" y="121"/>
                  </a:cubicBezTo>
                  <a:lnTo>
                    <a:pt x="937" y="121"/>
                  </a:lnTo>
                  <a:cubicBezTo>
                    <a:pt x="965" y="121"/>
                    <a:pt x="993" y="93"/>
                    <a:pt x="993" y="56"/>
                  </a:cubicBezTo>
                  <a:cubicBezTo>
                    <a:pt x="993" y="28"/>
                    <a:pt x="965" y="0"/>
                    <a:pt x="9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3"/>
            <p:cNvSpPr/>
            <p:nvPr/>
          </p:nvSpPr>
          <p:spPr>
            <a:xfrm>
              <a:off x="1833700" y="2605750"/>
              <a:ext cx="69825" cy="2800"/>
            </a:xfrm>
            <a:custGeom>
              <a:rect b="b" l="l" r="r" t="t"/>
              <a:pathLst>
                <a:path extrusionOk="0" h="112" w="2793">
                  <a:moveTo>
                    <a:pt x="56" y="0"/>
                  </a:moveTo>
                  <a:cubicBezTo>
                    <a:pt x="19" y="0"/>
                    <a:pt x="1" y="19"/>
                    <a:pt x="1" y="56"/>
                  </a:cubicBezTo>
                  <a:cubicBezTo>
                    <a:pt x="1" y="84"/>
                    <a:pt x="19" y="112"/>
                    <a:pt x="56" y="112"/>
                  </a:cubicBezTo>
                  <a:lnTo>
                    <a:pt x="2737" y="112"/>
                  </a:lnTo>
                  <a:cubicBezTo>
                    <a:pt x="2765" y="112"/>
                    <a:pt x="2793" y="84"/>
                    <a:pt x="2793" y="56"/>
                  </a:cubicBezTo>
                  <a:cubicBezTo>
                    <a:pt x="2793" y="19"/>
                    <a:pt x="2765" y="0"/>
                    <a:pt x="2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3"/>
            <p:cNvSpPr/>
            <p:nvPr/>
          </p:nvSpPr>
          <p:spPr>
            <a:xfrm>
              <a:off x="1917425" y="2605750"/>
              <a:ext cx="26925" cy="2800"/>
            </a:xfrm>
            <a:custGeom>
              <a:rect b="b" l="l" r="r" t="t"/>
              <a:pathLst>
                <a:path extrusionOk="0" h="112" w="1077">
                  <a:moveTo>
                    <a:pt x="56" y="0"/>
                  </a:moveTo>
                  <a:cubicBezTo>
                    <a:pt x="28" y="0"/>
                    <a:pt x="1" y="19"/>
                    <a:pt x="1" y="56"/>
                  </a:cubicBezTo>
                  <a:cubicBezTo>
                    <a:pt x="1" y="84"/>
                    <a:pt x="28" y="112"/>
                    <a:pt x="56" y="112"/>
                  </a:cubicBezTo>
                  <a:lnTo>
                    <a:pt x="1012" y="112"/>
                  </a:lnTo>
                  <a:cubicBezTo>
                    <a:pt x="1049" y="112"/>
                    <a:pt x="1077" y="84"/>
                    <a:pt x="1077" y="56"/>
                  </a:cubicBezTo>
                  <a:cubicBezTo>
                    <a:pt x="1077" y="19"/>
                    <a:pt x="1049" y="0"/>
                    <a:pt x="10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3"/>
            <p:cNvSpPr/>
            <p:nvPr/>
          </p:nvSpPr>
          <p:spPr>
            <a:xfrm>
              <a:off x="1833700" y="2688775"/>
              <a:ext cx="69825" cy="3025"/>
            </a:xfrm>
            <a:custGeom>
              <a:rect b="b" l="l" r="r" t="t"/>
              <a:pathLst>
                <a:path extrusionOk="0" h="121" w="2793">
                  <a:moveTo>
                    <a:pt x="56" y="0"/>
                  </a:moveTo>
                  <a:cubicBezTo>
                    <a:pt x="19" y="0"/>
                    <a:pt x="1" y="28"/>
                    <a:pt x="1" y="56"/>
                  </a:cubicBezTo>
                  <a:cubicBezTo>
                    <a:pt x="1" y="93"/>
                    <a:pt x="19" y="121"/>
                    <a:pt x="56" y="121"/>
                  </a:cubicBezTo>
                  <a:lnTo>
                    <a:pt x="2737" y="121"/>
                  </a:lnTo>
                  <a:cubicBezTo>
                    <a:pt x="2765" y="121"/>
                    <a:pt x="2793" y="93"/>
                    <a:pt x="2793" y="56"/>
                  </a:cubicBezTo>
                  <a:cubicBezTo>
                    <a:pt x="2793" y="28"/>
                    <a:pt x="2765" y="0"/>
                    <a:pt x="2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3"/>
            <p:cNvSpPr/>
            <p:nvPr/>
          </p:nvSpPr>
          <p:spPr>
            <a:xfrm>
              <a:off x="1917425" y="2688775"/>
              <a:ext cx="26925" cy="3025"/>
            </a:xfrm>
            <a:custGeom>
              <a:rect b="b" l="l" r="r" t="t"/>
              <a:pathLst>
                <a:path extrusionOk="0" h="121" w="1077">
                  <a:moveTo>
                    <a:pt x="56" y="0"/>
                  </a:moveTo>
                  <a:cubicBezTo>
                    <a:pt x="28" y="0"/>
                    <a:pt x="1" y="28"/>
                    <a:pt x="1" y="56"/>
                  </a:cubicBezTo>
                  <a:cubicBezTo>
                    <a:pt x="1" y="93"/>
                    <a:pt x="28" y="121"/>
                    <a:pt x="56" y="121"/>
                  </a:cubicBezTo>
                  <a:lnTo>
                    <a:pt x="1012" y="121"/>
                  </a:lnTo>
                  <a:cubicBezTo>
                    <a:pt x="1049" y="121"/>
                    <a:pt x="1077" y="93"/>
                    <a:pt x="1077" y="56"/>
                  </a:cubicBezTo>
                  <a:cubicBezTo>
                    <a:pt x="1077" y="28"/>
                    <a:pt x="1049" y="0"/>
                    <a:pt x="10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3"/>
            <p:cNvSpPr/>
            <p:nvPr/>
          </p:nvSpPr>
          <p:spPr>
            <a:xfrm>
              <a:off x="1960575" y="2605750"/>
              <a:ext cx="24825" cy="2800"/>
            </a:xfrm>
            <a:custGeom>
              <a:rect b="b" l="l" r="r" t="t"/>
              <a:pathLst>
                <a:path extrusionOk="0" h="112" w="993">
                  <a:moveTo>
                    <a:pt x="56" y="0"/>
                  </a:moveTo>
                  <a:cubicBezTo>
                    <a:pt x="19" y="0"/>
                    <a:pt x="0" y="19"/>
                    <a:pt x="0" y="56"/>
                  </a:cubicBezTo>
                  <a:cubicBezTo>
                    <a:pt x="0" y="84"/>
                    <a:pt x="19" y="112"/>
                    <a:pt x="56" y="112"/>
                  </a:cubicBezTo>
                  <a:lnTo>
                    <a:pt x="937" y="112"/>
                  </a:lnTo>
                  <a:cubicBezTo>
                    <a:pt x="965" y="112"/>
                    <a:pt x="993" y="84"/>
                    <a:pt x="993" y="56"/>
                  </a:cubicBezTo>
                  <a:cubicBezTo>
                    <a:pt x="993" y="19"/>
                    <a:pt x="965" y="0"/>
                    <a:pt x="9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3"/>
            <p:cNvSpPr/>
            <p:nvPr/>
          </p:nvSpPr>
          <p:spPr>
            <a:xfrm>
              <a:off x="1915350" y="2657450"/>
              <a:ext cx="70050" cy="3050"/>
            </a:xfrm>
            <a:custGeom>
              <a:rect b="b" l="l" r="r" t="t"/>
              <a:pathLst>
                <a:path extrusionOk="0" h="122" w="2802">
                  <a:moveTo>
                    <a:pt x="65" y="1"/>
                  </a:moveTo>
                  <a:cubicBezTo>
                    <a:pt x="28" y="1"/>
                    <a:pt x="0" y="29"/>
                    <a:pt x="0" y="66"/>
                  </a:cubicBezTo>
                  <a:cubicBezTo>
                    <a:pt x="0" y="94"/>
                    <a:pt x="28" y="121"/>
                    <a:pt x="65" y="121"/>
                  </a:cubicBezTo>
                  <a:lnTo>
                    <a:pt x="2746" y="121"/>
                  </a:lnTo>
                  <a:cubicBezTo>
                    <a:pt x="2774" y="121"/>
                    <a:pt x="2802" y="94"/>
                    <a:pt x="2802" y="66"/>
                  </a:cubicBezTo>
                  <a:cubicBezTo>
                    <a:pt x="2802" y="29"/>
                    <a:pt x="2774" y="1"/>
                    <a:pt x="27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3"/>
            <p:cNvSpPr/>
            <p:nvPr/>
          </p:nvSpPr>
          <p:spPr>
            <a:xfrm>
              <a:off x="1874750" y="2657450"/>
              <a:ext cx="26700" cy="3050"/>
            </a:xfrm>
            <a:custGeom>
              <a:rect b="b" l="l" r="r" t="t"/>
              <a:pathLst>
                <a:path extrusionOk="0" h="122" w="1068">
                  <a:moveTo>
                    <a:pt x="56" y="1"/>
                  </a:moveTo>
                  <a:cubicBezTo>
                    <a:pt x="28" y="1"/>
                    <a:pt x="1" y="29"/>
                    <a:pt x="1" y="66"/>
                  </a:cubicBezTo>
                  <a:cubicBezTo>
                    <a:pt x="1" y="94"/>
                    <a:pt x="28" y="121"/>
                    <a:pt x="56" y="121"/>
                  </a:cubicBezTo>
                  <a:lnTo>
                    <a:pt x="1012" y="121"/>
                  </a:lnTo>
                  <a:cubicBezTo>
                    <a:pt x="1049" y="121"/>
                    <a:pt x="1067" y="94"/>
                    <a:pt x="1067" y="66"/>
                  </a:cubicBezTo>
                  <a:cubicBezTo>
                    <a:pt x="1067" y="29"/>
                    <a:pt x="1049" y="1"/>
                    <a:pt x="1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3"/>
            <p:cNvSpPr/>
            <p:nvPr/>
          </p:nvSpPr>
          <p:spPr>
            <a:xfrm>
              <a:off x="1833700" y="2657450"/>
              <a:ext cx="24850" cy="3050"/>
            </a:xfrm>
            <a:custGeom>
              <a:rect b="b" l="l" r="r" t="t"/>
              <a:pathLst>
                <a:path extrusionOk="0" h="122" w="994">
                  <a:moveTo>
                    <a:pt x="56" y="1"/>
                  </a:moveTo>
                  <a:cubicBezTo>
                    <a:pt x="19" y="1"/>
                    <a:pt x="1" y="29"/>
                    <a:pt x="1" y="66"/>
                  </a:cubicBezTo>
                  <a:cubicBezTo>
                    <a:pt x="1" y="94"/>
                    <a:pt x="19" y="121"/>
                    <a:pt x="56" y="121"/>
                  </a:cubicBezTo>
                  <a:lnTo>
                    <a:pt x="938" y="121"/>
                  </a:lnTo>
                  <a:cubicBezTo>
                    <a:pt x="965" y="121"/>
                    <a:pt x="993" y="94"/>
                    <a:pt x="993" y="66"/>
                  </a:cubicBezTo>
                  <a:cubicBezTo>
                    <a:pt x="993" y="29"/>
                    <a:pt x="965" y="1"/>
                    <a:pt x="9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3"/>
            <p:cNvSpPr/>
            <p:nvPr/>
          </p:nvSpPr>
          <p:spPr>
            <a:xfrm>
              <a:off x="1874750" y="2716825"/>
              <a:ext cx="26700" cy="3050"/>
            </a:xfrm>
            <a:custGeom>
              <a:rect b="b" l="l" r="r" t="t"/>
              <a:pathLst>
                <a:path extrusionOk="0" h="122" w="1068">
                  <a:moveTo>
                    <a:pt x="56" y="1"/>
                  </a:moveTo>
                  <a:cubicBezTo>
                    <a:pt x="28" y="1"/>
                    <a:pt x="1" y="29"/>
                    <a:pt x="1" y="66"/>
                  </a:cubicBezTo>
                  <a:cubicBezTo>
                    <a:pt x="1" y="93"/>
                    <a:pt x="28" y="121"/>
                    <a:pt x="56" y="121"/>
                  </a:cubicBezTo>
                  <a:lnTo>
                    <a:pt x="1012" y="121"/>
                  </a:lnTo>
                  <a:cubicBezTo>
                    <a:pt x="1049" y="121"/>
                    <a:pt x="1067" y="93"/>
                    <a:pt x="1067" y="66"/>
                  </a:cubicBezTo>
                  <a:cubicBezTo>
                    <a:pt x="1067" y="29"/>
                    <a:pt x="1049" y="1"/>
                    <a:pt x="1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3"/>
            <p:cNvSpPr/>
            <p:nvPr/>
          </p:nvSpPr>
          <p:spPr>
            <a:xfrm>
              <a:off x="1833700" y="2716825"/>
              <a:ext cx="24850" cy="3050"/>
            </a:xfrm>
            <a:custGeom>
              <a:rect b="b" l="l" r="r" t="t"/>
              <a:pathLst>
                <a:path extrusionOk="0" h="122" w="994">
                  <a:moveTo>
                    <a:pt x="56" y="1"/>
                  </a:moveTo>
                  <a:cubicBezTo>
                    <a:pt x="19" y="1"/>
                    <a:pt x="1" y="29"/>
                    <a:pt x="1" y="66"/>
                  </a:cubicBezTo>
                  <a:cubicBezTo>
                    <a:pt x="1" y="93"/>
                    <a:pt x="19" y="121"/>
                    <a:pt x="56" y="121"/>
                  </a:cubicBezTo>
                  <a:lnTo>
                    <a:pt x="938" y="121"/>
                  </a:lnTo>
                  <a:cubicBezTo>
                    <a:pt x="965" y="121"/>
                    <a:pt x="993" y="93"/>
                    <a:pt x="993" y="66"/>
                  </a:cubicBezTo>
                  <a:cubicBezTo>
                    <a:pt x="993" y="29"/>
                    <a:pt x="965" y="1"/>
                    <a:pt x="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3"/>
            <p:cNvSpPr/>
            <p:nvPr/>
          </p:nvSpPr>
          <p:spPr>
            <a:xfrm>
              <a:off x="1833700" y="2631250"/>
              <a:ext cx="37375" cy="3050"/>
            </a:xfrm>
            <a:custGeom>
              <a:rect b="b" l="l" r="r" t="t"/>
              <a:pathLst>
                <a:path extrusionOk="0" h="122" w="1495">
                  <a:moveTo>
                    <a:pt x="56" y="1"/>
                  </a:moveTo>
                  <a:cubicBezTo>
                    <a:pt x="19" y="1"/>
                    <a:pt x="1" y="28"/>
                    <a:pt x="1" y="66"/>
                  </a:cubicBezTo>
                  <a:cubicBezTo>
                    <a:pt x="1" y="93"/>
                    <a:pt x="19" y="121"/>
                    <a:pt x="56" y="121"/>
                  </a:cubicBezTo>
                  <a:lnTo>
                    <a:pt x="1439" y="121"/>
                  </a:lnTo>
                  <a:cubicBezTo>
                    <a:pt x="1466" y="121"/>
                    <a:pt x="1494" y="93"/>
                    <a:pt x="1494" y="66"/>
                  </a:cubicBezTo>
                  <a:cubicBezTo>
                    <a:pt x="1494" y="28"/>
                    <a:pt x="1466" y="1"/>
                    <a:pt x="1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3"/>
            <p:cNvSpPr/>
            <p:nvPr/>
          </p:nvSpPr>
          <p:spPr>
            <a:xfrm>
              <a:off x="1882650" y="2631250"/>
              <a:ext cx="61700" cy="3050"/>
            </a:xfrm>
            <a:custGeom>
              <a:rect b="b" l="l" r="r" t="t"/>
              <a:pathLst>
                <a:path extrusionOk="0" h="122" w="2468">
                  <a:moveTo>
                    <a:pt x="65" y="1"/>
                  </a:moveTo>
                  <a:cubicBezTo>
                    <a:pt x="28" y="1"/>
                    <a:pt x="0" y="28"/>
                    <a:pt x="0" y="66"/>
                  </a:cubicBezTo>
                  <a:cubicBezTo>
                    <a:pt x="0" y="93"/>
                    <a:pt x="28" y="121"/>
                    <a:pt x="65" y="121"/>
                  </a:cubicBezTo>
                  <a:lnTo>
                    <a:pt x="2403" y="121"/>
                  </a:lnTo>
                  <a:cubicBezTo>
                    <a:pt x="2440" y="121"/>
                    <a:pt x="2468" y="93"/>
                    <a:pt x="2468" y="66"/>
                  </a:cubicBezTo>
                  <a:cubicBezTo>
                    <a:pt x="2468" y="28"/>
                    <a:pt x="2440" y="1"/>
                    <a:pt x="2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3"/>
            <p:cNvSpPr/>
            <p:nvPr/>
          </p:nvSpPr>
          <p:spPr>
            <a:xfrm>
              <a:off x="1960575" y="2631250"/>
              <a:ext cx="24825" cy="3050"/>
            </a:xfrm>
            <a:custGeom>
              <a:rect b="b" l="l" r="r" t="t"/>
              <a:pathLst>
                <a:path extrusionOk="0" h="122" w="993">
                  <a:moveTo>
                    <a:pt x="56" y="1"/>
                  </a:moveTo>
                  <a:cubicBezTo>
                    <a:pt x="19" y="1"/>
                    <a:pt x="0" y="28"/>
                    <a:pt x="0" y="66"/>
                  </a:cubicBezTo>
                  <a:cubicBezTo>
                    <a:pt x="0" y="93"/>
                    <a:pt x="19" y="121"/>
                    <a:pt x="56" y="121"/>
                  </a:cubicBezTo>
                  <a:lnTo>
                    <a:pt x="937" y="121"/>
                  </a:lnTo>
                  <a:cubicBezTo>
                    <a:pt x="965" y="121"/>
                    <a:pt x="993" y="93"/>
                    <a:pt x="993" y="66"/>
                  </a:cubicBezTo>
                  <a:cubicBezTo>
                    <a:pt x="993" y="28"/>
                    <a:pt x="965" y="1"/>
                    <a:pt x="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3"/>
            <p:cNvSpPr/>
            <p:nvPr/>
          </p:nvSpPr>
          <p:spPr>
            <a:xfrm>
              <a:off x="1833250" y="2744425"/>
              <a:ext cx="61475" cy="3050"/>
            </a:xfrm>
            <a:custGeom>
              <a:rect b="b" l="l" r="r" t="t"/>
              <a:pathLst>
                <a:path extrusionOk="0" h="122" w="2459">
                  <a:moveTo>
                    <a:pt x="56" y="1"/>
                  </a:moveTo>
                  <a:cubicBezTo>
                    <a:pt x="19" y="1"/>
                    <a:pt x="0" y="28"/>
                    <a:pt x="0" y="66"/>
                  </a:cubicBezTo>
                  <a:cubicBezTo>
                    <a:pt x="0" y="93"/>
                    <a:pt x="19" y="121"/>
                    <a:pt x="56" y="121"/>
                  </a:cubicBezTo>
                  <a:lnTo>
                    <a:pt x="2393" y="121"/>
                  </a:lnTo>
                  <a:cubicBezTo>
                    <a:pt x="2431" y="121"/>
                    <a:pt x="2458" y="93"/>
                    <a:pt x="2458" y="66"/>
                  </a:cubicBezTo>
                  <a:cubicBezTo>
                    <a:pt x="2458" y="28"/>
                    <a:pt x="2431" y="1"/>
                    <a:pt x="2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3"/>
            <p:cNvSpPr/>
            <p:nvPr/>
          </p:nvSpPr>
          <p:spPr>
            <a:xfrm>
              <a:off x="1833250" y="2770400"/>
              <a:ext cx="24825" cy="2800"/>
            </a:xfrm>
            <a:custGeom>
              <a:rect b="b" l="l" r="r" t="t"/>
              <a:pathLst>
                <a:path extrusionOk="0" h="112" w="993">
                  <a:moveTo>
                    <a:pt x="56" y="1"/>
                  </a:moveTo>
                  <a:cubicBezTo>
                    <a:pt x="28" y="1"/>
                    <a:pt x="0" y="28"/>
                    <a:pt x="0" y="56"/>
                  </a:cubicBezTo>
                  <a:cubicBezTo>
                    <a:pt x="0" y="93"/>
                    <a:pt x="28" y="112"/>
                    <a:pt x="56" y="112"/>
                  </a:cubicBezTo>
                  <a:lnTo>
                    <a:pt x="937" y="112"/>
                  </a:lnTo>
                  <a:cubicBezTo>
                    <a:pt x="974" y="112"/>
                    <a:pt x="993" y="93"/>
                    <a:pt x="993" y="56"/>
                  </a:cubicBezTo>
                  <a:cubicBezTo>
                    <a:pt x="993" y="28"/>
                    <a:pt x="974" y="1"/>
                    <a:pt x="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3"/>
            <p:cNvSpPr/>
            <p:nvPr/>
          </p:nvSpPr>
          <p:spPr>
            <a:xfrm>
              <a:off x="1630775" y="2920000"/>
              <a:ext cx="550375" cy="380600"/>
            </a:xfrm>
            <a:custGeom>
              <a:rect b="b" l="l" r="r" t="t"/>
              <a:pathLst>
                <a:path extrusionOk="0" h="15224" w="22015">
                  <a:moveTo>
                    <a:pt x="576" y="0"/>
                  </a:moveTo>
                  <a:cubicBezTo>
                    <a:pt x="260" y="0"/>
                    <a:pt x="1" y="260"/>
                    <a:pt x="1" y="575"/>
                  </a:cubicBezTo>
                  <a:lnTo>
                    <a:pt x="1" y="15019"/>
                  </a:lnTo>
                  <a:cubicBezTo>
                    <a:pt x="1" y="15130"/>
                    <a:pt x="93" y="15223"/>
                    <a:pt x="205" y="15223"/>
                  </a:cubicBezTo>
                  <a:lnTo>
                    <a:pt x="21810" y="15223"/>
                  </a:lnTo>
                  <a:cubicBezTo>
                    <a:pt x="21921" y="15223"/>
                    <a:pt x="22014" y="15130"/>
                    <a:pt x="22014" y="15019"/>
                  </a:cubicBezTo>
                  <a:lnTo>
                    <a:pt x="22014" y="575"/>
                  </a:lnTo>
                  <a:cubicBezTo>
                    <a:pt x="22014" y="260"/>
                    <a:pt x="21754" y="0"/>
                    <a:pt x="21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3"/>
            <p:cNvSpPr/>
            <p:nvPr/>
          </p:nvSpPr>
          <p:spPr>
            <a:xfrm>
              <a:off x="1629375" y="2918600"/>
              <a:ext cx="553150" cy="383375"/>
            </a:xfrm>
            <a:custGeom>
              <a:rect b="b" l="l" r="r" t="t"/>
              <a:pathLst>
                <a:path extrusionOk="0" h="15335" w="22126">
                  <a:moveTo>
                    <a:pt x="21495" y="121"/>
                  </a:moveTo>
                  <a:cubicBezTo>
                    <a:pt x="21773" y="121"/>
                    <a:pt x="22005" y="344"/>
                    <a:pt x="22005" y="631"/>
                  </a:cubicBezTo>
                  <a:lnTo>
                    <a:pt x="22005" y="15075"/>
                  </a:lnTo>
                  <a:cubicBezTo>
                    <a:pt x="22005" y="15149"/>
                    <a:pt x="21940" y="15214"/>
                    <a:pt x="21866" y="15214"/>
                  </a:cubicBezTo>
                  <a:lnTo>
                    <a:pt x="251" y="15214"/>
                  </a:lnTo>
                  <a:cubicBezTo>
                    <a:pt x="177" y="15214"/>
                    <a:pt x="112" y="15149"/>
                    <a:pt x="112" y="15075"/>
                  </a:cubicBezTo>
                  <a:lnTo>
                    <a:pt x="112" y="631"/>
                  </a:lnTo>
                  <a:cubicBezTo>
                    <a:pt x="112" y="344"/>
                    <a:pt x="344" y="121"/>
                    <a:pt x="632" y="121"/>
                  </a:cubicBezTo>
                  <a:close/>
                  <a:moveTo>
                    <a:pt x="632" y="0"/>
                  </a:moveTo>
                  <a:cubicBezTo>
                    <a:pt x="279" y="0"/>
                    <a:pt x="1" y="288"/>
                    <a:pt x="1" y="631"/>
                  </a:cubicBezTo>
                  <a:lnTo>
                    <a:pt x="1" y="15075"/>
                  </a:lnTo>
                  <a:cubicBezTo>
                    <a:pt x="1" y="15214"/>
                    <a:pt x="112" y="15335"/>
                    <a:pt x="261" y="15335"/>
                  </a:cubicBezTo>
                  <a:lnTo>
                    <a:pt x="21866" y="15335"/>
                  </a:lnTo>
                  <a:cubicBezTo>
                    <a:pt x="22005" y="15335"/>
                    <a:pt x="22126" y="15214"/>
                    <a:pt x="22126" y="15075"/>
                  </a:cubicBezTo>
                  <a:lnTo>
                    <a:pt x="22126" y="631"/>
                  </a:lnTo>
                  <a:cubicBezTo>
                    <a:pt x="22126" y="288"/>
                    <a:pt x="21838" y="0"/>
                    <a:pt x="214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3"/>
            <p:cNvSpPr/>
            <p:nvPr/>
          </p:nvSpPr>
          <p:spPr>
            <a:xfrm>
              <a:off x="1670900" y="2956625"/>
              <a:ext cx="469875" cy="307325"/>
            </a:xfrm>
            <a:custGeom>
              <a:rect b="b" l="l" r="r" t="t"/>
              <a:pathLst>
                <a:path extrusionOk="0" h="12293" w="18795">
                  <a:moveTo>
                    <a:pt x="0" y="1"/>
                  </a:moveTo>
                  <a:lnTo>
                    <a:pt x="0" y="12292"/>
                  </a:lnTo>
                  <a:lnTo>
                    <a:pt x="18795" y="12292"/>
                  </a:lnTo>
                  <a:lnTo>
                    <a:pt x="187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3"/>
            <p:cNvSpPr/>
            <p:nvPr/>
          </p:nvSpPr>
          <p:spPr>
            <a:xfrm>
              <a:off x="1669500" y="2955000"/>
              <a:ext cx="472675" cy="310325"/>
            </a:xfrm>
            <a:custGeom>
              <a:rect b="b" l="l" r="r" t="t"/>
              <a:pathLst>
                <a:path extrusionOk="0" h="12413" w="18907">
                  <a:moveTo>
                    <a:pt x="18795" y="121"/>
                  </a:moveTo>
                  <a:lnTo>
                    <a:pt x="18795" y="12302"/>
                  </a:lnTo>
                  <a:lnTo>
                    <a:pt x="121" y="12302"/>
                  </a:lnTo>
                  <a:lnTo>
                    <a:pt x="121" y="121"/>
                  </a:lnTo>
                  <a:close/>
                  <a:moveTo>
                    <a:pt x="56" y="1"/>
                  </a:moveTo>
                  <a:cubicBezTo>
                    <a:pt x="29" y="1"/>
                    <a:pt x="1" y="29"/>
                    <a:pt x="1" y="66"/>
                  </a:cubicBezTo>
                  <a:lnTo>
                    <a:pt x="1" y="12357"/>
                  </a:lnTo>
                  <a:cubicBezTo>
                    <a:pt x="1" y="12394"/>
                    <a:pt x="29" y="12413"/>
                    <a:pt x="56" y="12413"/>
                  </a:cubicBezTo>
                  <a:lnTo>
                    <a:pt x="18851" y="12413"/>
                  </a:lnTo>
                  <a:cubicBezTo>
                    <a:pt x="18888" y="12413"/>
                    <a:pt x="18907" y="12394"/>
                    <a:pt x="18907" y="12357"/>
                  </a:cubicBezTo>
                  <a:lnTo>
                    <a:pt x="18907" y="66"/>
                  </a:lnTo>
                  <a:cubicBezTo>
                    <a:pt x="18907" y="29"/>
                    <a:pt x="18879" y="1"/>
                    <a:pt x="18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3"/>
            <p:cNvSpPr/>
            <p:nvPr/>
          </p:nvSpPr>
          <p:spPr>
            <a:xfrm>
              <a:off x="1900275" y="2932975"/>
              <a:ext cx="11375" cy="11400"/>
            </a:xfrm>
            <a:custGeom>
              <a:rect b="b" l="l" r="r" t="t"/>
              <a:pathLst>
                <a:path extrusionOk="0" h="456" w="455">
                  <a:moveTo>
                    <a:pt x="223" y="121"/>
                  </a:moveTo>
                  <a:cubicBezTo>
                    <a:pt x="288" y="121"/>
                    <a:pt x="334" y="168"/>
                    <a:pt x="334" y="232"/>
                  </a:cubicBezTo>
                  <a:cubicBezTo>
                    <a:pt x="334" y="288"/>
                    <a:pt x="288" y="344"/>
                    <a:pt x="223" y="344"/>
                  </a:cubicBezTo>
                  <a:cubicBezTo>
                    <a:pt x="167" y="344"/>
                    <a:pt x="111" y="288"/>
                    <a:pt x="111" y="232"/>
                  </a:cubicBezTo>
                  <a:cubicBezTo>
                    <a:pt x="111" y="168"/>
                    <a:pt x="167" y="121"/>
                    <a:pt x="223" y="121"/>
                  </a:cubicBezTo>
                  <a:close/>
                  <a:moveTo>
                    <a:pt x="223" y="1"/>
                  </a:moveTo>
                  <a:cubicBezTo>
                    <a:pt x="102" y="1"/>
                    <a:pt x="0" y="103"/>
                    <a:pt x="0" y="232"/>
                  </a:cubicBezTo>
                  <a:cubicBezTo>
                    <a:pt x="0" y="353"/>
                    <a:pt x="102" y="455"/>
                    <a:pt x="223" y="455"/>
                  </a:cubicBezTo>
                  <a:cubicBezTo>
                    <a:pt x="353" y="455"/>
                    <a:pt x="455" y="353"/>
                    <a:pt x="455" y="232"/>
                  </a:cubicBezTo>
                  <a:cubicBezTo>
                    <a:pt x="455" y="103"/>
                    <a:pt x="353" y="1"/>
                    <a:pt x="2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3"/>
            <p:cNvSpPr/>
            <p:nvPr/>
          </p:nvSpPr>
          <p:spPr>
            <a:xfrm>
              <a:off x="1540800" y="3297550"/>
              <a:ext cx="730325" cy="49200"/>
            </a:xfrm>
            <a:custGeom>
              <a:rect b="b" l="l" r="r" t="t"/>
              <a:pathLst>
                <a:path extrusionOk="0" h="1968" w="29213">
                  <a:moveTo>
                    <a:pt x="0" y="0"/>
                  </a:moveTo>
                  <a:lnTo>
                    <a:pt x="0" y="1206"/>
                  </a:lnTo>
                  <a:cubicBezTo>
                    <a:pt x="0" y="1624"/>
                    <a:pt x="343" y="1967"/>
                    <a:pt x="761" y="1967"/>
                  </a:cubicBezTo>
                  <a:lnTo>
                    <a:pt x="28443" y="1967"/>
                  </a:lnTo>
                  <a:cubicBezTo>
                    <a:pt x="28869" y="1967"/>
                    <a:pt x="29213" y="1624"/>
                    <a:pt x="29213" y="1206"/>
                  </a:cubicBezTo>
                  <a:lnTo>
                    <a:pt x="292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3"/>
            <p:cNvSpPr/>
            <p:nvPr/>
          </p:nvSpPr>
          <p:spPr>
            <a:xfrm>
              <a:off x="1539175" y="3296150"/>
              <a:ext cx="733350" cy="52225"/>
            </a:xfrm>
            <a:custGeom>
              <a:rect b="b" l="l" r="r" t="t"/>
              <a:pathLst>
                <a:path extrusionOk="0" h="2089" w="29334">
                  <a:moveTo>
                    <a:pt x="29222" y="112"/>
                  </a:moveTo>
                  <a:lnTo>
                    <a:pt x="29222" y="1262"/>
                  </a:lnTo>
                  <a:cubicBezTo>
                    <a:pt x="29222" y="1652"/>
                    <a:pt x="28897" y="1967"/>
                    <a:pt x="28508" y="1967"/>
                  </a:cubicBezTo>
                  <a:lnTo>
                    <a:pt x="826" y="1967"/>
                  </a:lnTo>
                  <a:cubicBezTo>
                    <a:pt x="436" y="1967"/>
                    <a:pt x="121" y="1652"/>
                    <a:pt x="121" y="1262"/>
                  </a:cubicBezTo>
                  <a:lnTo>
                    <a:pt x="121" y="112"/>
                  </a:lnTo>
                  <a:close/>
                  <a:moveTo>
                    <a:pt x="65" y="1"/>
                  </a:moveTo>
                  <a:cubicBezTo>
                    <a:pt x="28" y="1"/>
                    <a:pt x="0" y="29"/>
                    <a:pt x="0" y="56"/>
                  </a:cubicBezTo>
                  <a:lnTo>
                    <a:pt x="0" y="1262"/>
                  </a:lnTo>
                  <a:cubicBezTo>
                    <a:pt x="0" y="1717"/>
                    <a:pt x="371" y="2088"/>
                    <a:pt x="826" y="2088"/>
                  </a:cubicBezTo>
                  <a:lnTo>
                    <a:pt x="28508" y="2088"/>
                  </a:lnTo>
                  <a:cubicBezTo>
                    <a:pt x="28962" y="2088"/>
                    <a:pt x="29333" y="1717"/>
                    <a:pt x="29333" y="1262"/>
                  </a:cubicBezTo>
                  <a:lnTo>
                    <a:pt x="29333" y="56"/>
                  </a:lnTo>
                  <a:cubicBezTo>
                    <a:pt x="29333" y="29"/>
                    <a:pt x="29305" y="1"/>
                    <a:pt x="292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3"/>
            <p:cNvSpPr/>
            <p:nvPr/>
          </p:nvSpPr>
          <p:spPr>
            <a:xfrm>
              <a:off x="1546350" y="3333725"/>
              <a:ext cx="719200" cy="3050"/>
            </a:xfrm>
            <a:custGeom>
              <a:rect b="b" l="l" r="r" t="t"/>
              <a:pathLst>
                <a:path extrusionOk="0" h="122" w="28768">
                  <a:moveTo>
                    <a:pt x="56" y="1"/>
                  </a:moveTo>
                  <a:cubicBezTo>
                    <a:pt x="19" y="1"/>
                    <a:pt x="1" y="28"/>
                    <a:pt x="1" y="66"/>
                  </a:cubicBezTo>
                  <a:cubicBezTo>
                    <a:pt x="1" y="93"/>
                    <a:pt x="19" y="121"/>
                    <a:pt x="56" y="121"/>
                  </a:cubicBezTo>
                  <a:lnTo>
                    <a:pt x="28712" y="121"/>
                  </a:lnTo>
                  <a:cubicBezTo>
                    <a:pt x="28740" y="121"/>
                    <a:pt x="28768" y="93"/>
                    <a:pt x="28768" y="66"/>
                  </a:cubicBezTo>
                  <a:cubicBezTo>
                    <a:pt x="28768" y="28"/>
                    <a:pt x="28740" y="1"/>
                    <a:pt x="28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3"/>
            <p:cNvSpPr/>
            <p:nvPr/>
          </p:nvSpPr>
          <p:spPr>
            <a:xfrm>
              <a:off x="1836250" y="3300575"/>
              <a:ext cx="139400" cy="15550"/>
            </a:xfrm>
            <a:custGeom>
              <a:rect b="b" l="l" r="r" t="t"/>
              <a:pathLst>
                <a:path extrusionOk="0" h="622" w="5576">
                  <a:moveTo>
                    <a:pt x="1" y="0"/>
                  </a:moveTo>
                  <a:lnTo>
                    <a:pt x="1" y="622"/>
                  </a:lnTo>
                  <a:lnTo>
                    <a:pt x="5576" y="622"/>
                  </a:lnTo>
                  <a:lnTo>
                    <a:pt x="55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3"/>
            <p:cNvSpPr/>
            <p:nvPr/>
          </p:nvSpPr>
          <p:spPr>
            <a:xfrm>
              <a:off x="1834875" y="3299175"/>
              <a:ext cx="142175" cy="18350"/>
            </a:xfrm>
            <a:custGeom>
              <a:rect b="b" l="l" r="r" t="t"/>
              <a:pathLst>
                <a:path extrusionOk="0" h="734" w="5687">
                  <a:moveTo>
                    <a:pt x="5566" y="121"/>
                  </a:moveTo>
                  <a:lnTo>
                    <a:pt x="5566" y="613"/>
                  </a:lnTo>
                  <a:lnTo>
                    <a:pt x="111" y="613"/>
                  </a:lnTo>
                  <a:lnTo>
                    <a:pt x="111" y="121"/>
                  </a:lnTo>
                  <a:close/>
                  <a:moveTo>
                    <a:pt x="56" y="0"/>
                  </a:moveTo>
                  <a:cubicBezTo>
                    <a:pt x="19" y="0"/>
                    <a:pt x="0" y="28"/>
                    <a:pt x="0" y="56"/>
                  </a:cubicBezTo>
                  <a:lnTo>
                    <a:pt x="0" y="678"/>
                  </a:lnTo>
                  <a:cubicBezTo>
                    <a:pt x="0" y="705"/>
                    <a:pt x="19" y="733"/>
                    <a:pt x="56" y="733"/>
                  </a:cubicBezTo>
                  <a:lnTo>
                    <a:pt x="5631" y="733"/>
                  </a:lnTo>
                  <a:cubicBezTo>
                    <a:pt x="5659" y="733"/>
                    <a:pt x="5687" y="705"/>
                    <a:pt x="5687" y="678"/>
                  </a:cubicBezTo>
                  <a:lnTo>
                    <a:pt x="5687" y="56"/>
                  </a:lnTo>
                  <a:cubicBezTo>
                    <a:pt x="5687" y="28"/>
                    <a:pt x="5659" y="0"/>
                    <a:pt x="56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3"/>
            <p:cNvSpPr/>
            <p:nvPr/>
          </p:nvSpPr>
          <p:spPr>
            <a:xfrm>
              <a:off x="1743950" y="3008825"/>
              <a:ext cx="294325" cy="215000"/>
            </a:xfrm>
            <a:custGeom>
              <a:rect b="b" l="l" r="r" t="t"/>
              <a:pathLst>
                <a:path extrusionOk="0" h="8600" w="11773">
                  <a:moveTo>
                    <a:pt x="223" y="0"/>
                  </a:moveTo>
                  <a:cubicBezTo>
                    <a:pt x="103" y="0"/>
                    <a:pt x="1" y="102"/>
                    <a:pt x="1" y="223"/>
                  </a:cubicBezTo>
                  <a:lnTo>
                    <a:pt x="1" y="8377"/>
                  </a:lnTo>
                  <a:cubicBezTo>
                    <a:pt x="1" y="8497"/>
                    <a:pt x="103" y="8599"/>
                    <a:pt x="223" y="8599"/>
                  </a:cubicBezTo>
                  <a:lnTo>
                    <a:pt x="11559" y="8599"/>
                  </a:lnTo>
                  <a:cubicBezTo>
                    <a:pt x="11680" y="8599"/>
                    <a:pt x="11773" y="8497"/>
                    <a:pt x="11773" y="8377"/>
                  </a:cubicBezTo>
                  <a:lnTo>
                    <a:pt x="11773" y="223"/>
                  </a:lnTo>
                  <a:cubicBezTo>
                    <a:pt x="11773" y="102"/>
                    <a:pt x="11680" y="0"/>
                    <a:pt x="115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3"/>
            <p:cNvSpPr/>
            <p:nvPr/>
          </p:nvSpPr>
          <p:spPr>
            <a:xfrm>
              <a:off x="1760425" y="2992575"/>
              <a:ext cx="294325" cy="36200"/>
            </a:xfrm>
            <a:custGeom>
              <a:rect b="b" l="l" r="r" t="t"/>
              <a:pathLst>
                <a:path extrusionOk="0" h="1448" w="11773">
                  <a:moveTo>
                    <a:pt x="269" y="1"/>
                  </a:moveTo>
                  <a:cubicBezTo>
                    <a:pt x="121" y="1"/>
                    <a:pt x="0" y="121"/>
                    <a:pt x="0" y="260"/>
                  </a:cubicBezTo>
                  <a:lnTo>
                    <a:pt x="0" y="1448"/>
                  </a:lnTo>
                  <a:lnTo>
                    <a:pt x="11772" y="1448"/>
                  </a:lnTo>
                  <a:lnTo>
                    <a:pt x="11772" y="344"/>
                  </a:lnTo>
                  <a:cubicBezTo>
                    <a:pt x="11772" y="158"/>
                    <a:pt x="11624" y="1"/>
                    <a:pt x="1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3"/>
            <p:cNvSpPr/>
            <p:nvPr/>
          </p:nvSpPr>
          <p:spPr>
            <a:xfrm>
              <a:off x="1759025" y="2991175"/>
              <a:ext cx="297350" cy="39000"/>
            </a:xfrm>
            <a:custGeom>
              <a:rect b="b" l="l" r="r" t="t"/>
              <a:pathLst>
                <a:path extrusionOk="0" h="1560" w="11894">
                  <a:moveTo>
                    <a:pt x="11494" y="112"/>
                  </a:moveTo>
                  <a:cubicBezTo>
                    <a:pt x="11643" y="112"/>
                    <a:pt x="11773" y="242"/>
                    <a:pt x="11773" y="400"/>
                  </a:cubicBezTo>
                  <a:lnTo>
                    <a:pt x="11773" y="1448"/>
                  </a:lnTo>
                  <a:lnTo>
                    <a:pt x="112" y="1448"/>
                  </a:lnTo>
                  <a:lnTo>
                    <a:pt x="112" y="316"/>
                  </a:lnTo>
                  <a:cubicBezTo>
                    <a:pt x="112" y="205"/>
                    <a:pt x="205" y="112"/>
                    <a:pt x="325" y="112"/>
                  </a:cubicBezTo>
                  <a:close/>
                  <a:moveTo>
                    <a:pt x="316" y="1"/>
                  </a:moveTo>
                  <a:cubicBezTo>
                    <a:pt x="140" y="1"/>
                    <a:pt x="1" y="140"/>
                    <a:pt x="1" y="326"/>
                  </a:cubicBezTo>
                  <a:lnTo>
                    <a:pt x="1" y="1559"/>
                  </a:lnTo>
                  <a:lnTo>
                    <a:pt x="11893" y="1559"/>
                  </a:lnTo>
                  <a:lnTo>
                    <a:pt x="11893" y="400"/>
                  </a:lnTo>
                  <a:cubicBezTo>
                    <a:pt x="11893" y="177"/>
                    <a:pt x="11708" y="1"/>
                    <a:pt x="11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3"/>
            <p:cNvSpPr/>
            <p:nvPr/>
          </p:nvSpPr>
          <p:spPr>
            <a:xfrm>
              <a:off x="1793350" y="3003250"/>
              <a:ext cx="14175" cy="14175"/>
            </a:xfrm>
            <a:custGeom>
              <a:rect b="b" l="l" r="r" t="t"/>
              <a:pathLst>
                <a:path extrusionOk="0" h="567" w="567">
                  <a:moveTo>
                    <a:pt x="279" y="121"/>
                  </a:moveTo>
                  <a:cubicBezTo>
                    <a:pt x="372" y="121"/>
                    <a:pt x="446" y="195"/>
                    <a:pt x="446" y="279"/>
                  </a:cubicBezTo>
                  <a:cubicBezTo>
                    <a:pt x="446" y="371"/>
                    <a:pt x="372" y="446"/>
                    <a:pt x="279" y="446"/>
                  </a:cubicBezTo>
                  <a:cubicBezTo>
                    <a:pt x="195" y="446"/>
                    <a:pt x="121" y="371"/>
                    <a:pt x="121" y="279"/>
                  </a:cubicBezTo>
                  <a:cubicBezTo>
                    <a:pt x="121" y="195"/>
                    <a:pt x="195" y="121"/>
                    <a:pt x="279" y="121"/>
                  </a:cubicBezTo>
                  <a:close/>
                  <a:moveTo>
                    <a:pt x="279" y="0"/>
                  </a:moveTo>
                  <a:cubicBezTo>
                    <a:pt x="130" y="0"/>
                    <a:pt x="1" y="130"/>
                    <a:pt x="1" y="279"/>
                  </a:cubicBezTo>
                  <a:cubicBezTo>
                    <a:pt x="1" y="436"/>
                    <a:pt x="130" y="566"/>
                    <a:pt x="279" y="566"/>
                  </a:cubicBezTo>
                  <a:cubicBezTo>
                    <a:pt x="437" y="566"/>
                    <a:pt x="566" y="436"/>
                    <a:pt x="566" y="279"/>
                  </a:cubicBezTo>
                  <a:cubicBezTo>
                    <a:pt x="566" y="130"/>
                    <a:pt x="437" y="0"/>
                    <a:pt x="2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3"/>
            <p:cNvSpPr/>
            <p:nvPr/>
          </p:nvSpPr>
          <p:spPr>
            <a:xfrm>
              <a:off x="1815150" y="3003250"/>
              <a:ext cx="13950" cy="14175"/>
            </a:xfrm>
            <a:custGeom>
              <a:rect b="b" l="l" r="r" t="t"/>
              <a:pathLst>
                <a:path extrusionOk="0" h="567" w="558">
                  <a:moveTo>
                    <a:pt x="279" y="121"/>
                  </a:moveTo>
                  <a:cubicBezTo>
                    <a:pt x="372" y="121"/>
                    <a:pt x="446" y="195"/>
                    <a:pt x="446" y="279"/>
                  </a:cubicBezTo>
                  <a:cubicBezTo>
                    <a:pt x="446" y="371"/>
                    <a:pt x="372" y="446"/>
                    <a:pt x="279" y="446"/>
                  </a:cubicBezTo>
                  <a:cubicBezTo>
                    <a:pt x="186" y="446"/>
                    <a:pt x="112" y="371"/>
                    <a:pt x="112" y="279"/>
                  </a:cubicBezTo>
                  <a:cubicBezTo>
                    <a:pt x="112" y="195"/>
                    <a:pt x="186" y="121"/>
                    <a:pt x="279" y="121"/>
                  </a:cubicBezTo>
                  <a:close/>
                  <a:moveTo>
                    <a:pt x="279" y="0"/>
                  </a:moveTo>
                  <a:cubicBezTo>
                    <a:pt x="121" y="0"/>
                    <a:pt x="1" y="130"/>
                    <a:pt x="1" y="279"/>
                  </a:cubicBezTo>
                  <a:cubicBezTo>
                    <a:pt x="1" y="436"/>
                    <a:pt x="121" y="566"/>
                    <a:pt x="279" y="566"/>
                  </a:cubicBezTo>
                  <a:cubicBezTo>
                    <a:pt x="437" y="566"/>
                    <a:pt x="557" y="436"/>
                    <a:pt x="557" y="279"/>
                  </a:cubicBezTo>
                  <a:cubicBezTo>
                    <a:pt x="557" y="130"/>
                    <a:pt x="437" y="0"/>
                    <a:pt x="2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3"/>
            <p:cNvSpPr/>
            <p:nvPr/>
          </p:nvSpPr>
          <p:spPr>
            <a:xfrm>
              <a:off x="1771775" y="3003250"/>
              <a:ext cx="14175" cy="14175"/>
            </a:xfrm>
            <a:custGeom>
              <a:rect b="b" l="l" r="r" t="t"/>
              <a:pathLst>
                <a:path extrusionOk="0" h="567" w="567">
                  <a:moveTo>
                    <a:pt x="288" y="121"/>
                  </a:moveTo>
                  <a:cubicBezTo>
                    <a:pt x="372" y="121"/>
                    <a:pt x="446" y="195"/>
                    <a:pt x="446" y="279"/>
                  </a:cubicBezTo>
                  <a:cubicBezTo>
                    <a:pt x="446" y="371"/>
                    <a:pt x="372" y="446"/>
                    <a:pt x="288" y="446"/>
                  </a:cubicBezTo>
                  <a:cubicBezTo>
                    <a:pt x="196" y="446"/>
                    <a:pt x="121" y="371"/>
                    <a:pt x="121" y="279"/>
                  </a:cubicBezTo>
                  <a:cubicBezTo>
                    <a:pt x="121" y="195"/>
                    <a:pt x="196" y="121"/>
                    <a:pt x="288" y="121"/>
                  </a:cubicBezTo>
                  <a:close/>
                  <a:moveTo>
                    <a:pt x="288" y="0"/>
                  </a:moveTo>
                  <a:cubicBezTo>
                    <a:pt x="131" y="0"/>
                    <a:pt x="1" y="130"/>
                    <a:pt x="1" y="279"/>
                  </a:cubicBezTo>
                  <a:cubicBezTo>
                    <a:pt x="1" y="436"/>
                    <a:pt x="131" y="566"/>
                    <a:pt x="288" y="566"/>
                  </a:cubicBezTo>
                  <a:cubicBezTo>
                    <a:pt x="437" y="566"/>
                    <a:pt x="567" y="436"/>
                    <a:pt x="567" y="279"/>
                  </a:cubicBezTo>
                  <a:cubicBezTo>
                    <a:pt x="567" y="130"/>
                    <a:pt x="437" y="0"/>
                    <a:pt x="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3"/>
            <p:cNvSpPr/>
            <p:nvPr/>
          </p:nvSpPr>
          <p:spPr>
            <a:xfrm>
              <a:off x="1760175" y="3028750"/>
              <a:ext cx="294575" cy="177225"/>
            </a:xfrm>
            <a:custGeom>
              <a:rect b="b" l="l" r="r" t="t"/>
              <a:pathLst>
                <a:path extrusionOk="0" h="7089" w="11783">
                  <a:moveTo>
                    <a:pt x="47" y="1"/>
                  </a:moveTo>
                  <a:cubicBezTo>
                    <a:pt x="19" y="1"/>
                    <a:pt x="1" y="19"/>
                    <a:pt x="1" y="38"/>
                  </a:cubicBezTo>
                  <a:lnTo>
                    <a:pt x="1" y="7051"/>
                  </a:lnTo>
                  <a:cubicBezTo>
                    <a:pt x="1" y="7070"/>
                    <a:pt x="19" y="7088"/>
                    <a:pt x="47" y="7088"/>
                  </a:cubicBezTo>
                  <a:lnTo>
                    <a:pt x="11745" y="7088"/>
                  </a:lnTo>
                  <a:cubicBezTo>
                    <a:pt x="11764" y="7088"/>
                    <a:pt x="11782" y="7070"/>
                    <a:pt x="11782" y="7051"/>
                  </a:cubicBezTo>
                  <a:lnTo>
                    <a:pt x="11782" y="38"/>
                  </a:lnTo>
                  <a:cubicBezTo>
                    <a:pt x="11782" y="19"/>
                    <a:pt x="11764" y="1"/>
                    <a:pt x="117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3"/>
            <p:cNvSpPr/>
            <p:nvPr/>
          </p:nvSpPr>
          <p:spPr>
            <a:xfrm>
              <a:off x="1758800" y="3027375"/>
              <a:ext cx="297325" cy="179975"/>
            </a:xfrm>
            <a:custGeom>
              <a:rect b="b" l="l" r="r" t="t"/>
              <a:pathLst>
                <a:path extrusionOk="0" h="7199" w="11893">
                  <a:moveTo>
                    <a:pt x="11782" y="111"/>
                  </a:moveTo>
                  <a:lnTo>
                    <a:pt x="11782" y="7087"/>
                  </a:lnTo>
                  <a:lnTo>
                    <a:pt x="121" y="7087"/>
                  </a:lnTo>
                  <a:lnTo>
                    <a:pt x="121" y="111"/>
                  </a:lnTo>
                  <a:close/>
                  <a:moveTo>
                    <a:pt x="102" y="0"/>
                  </a:moveTo>
                  <a:cubicBezTo>
                    <a:pt x="47" y="0"/>
                    <a:pt x="0" y="47"/>
                    <a:pt x="0" y="93"/>
                  </a:cubicBezTo>
                  <a:lnTo>
                    <a:pt x="0" y="7106"/>
                  </a:lnTo>
                  <a:cubicBezTo>
                    <a:pt x="0" y="7162"/>
                    <a:pt x="47" y="7199"/>
                    <a:pt x="102" y="7199"/>
                  </a:cubicBezTo>
                  <a:lnTo>
                    <a:pt x="11800" y="7199"/>
                  </a:lnTo>
                  <a:cubicBezTo>
                    <a:pt x="11856" y="7199"/>
                    <a:pt x="11893" y="7162"/>
                    <a:pt x="11893" y="7106"/>
                  </a:cubicBezTo>
                  <a:lnTo>
                    <a:pt x="11893" y="93"/>
                  </a:lnTo>
                  <a:cubicBezTo>
                    <a:pt x="11893" y="47"/>
                    <a:pt x="11856" y="0"/>
                    <a:pt x="11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3"/>
            <p:cNvSpPr/>
            <p:nvPr/>
          </p:nvSpPr>
          <p:spPr>
            <a:xfrm>
              <a:off x="1961950" y="3064475"/>
              <a:ext cx="65200" cy="100675"/>
            </a:xfrm>
            <a:custGeom>
              <a:rect b="b" l="l" r="r" t="t"/>
              <a:pathLst>
                <a:path extrusionOk="0" h="4027" w="2608">
                  <a:moveTo>
                    <a:pt x="19" y="0"/>
                  </a:moveTo>
                  <a:cubicBezTo>
                    <a:pt x="10" y="0"/>
                    <a:pt x="1" y="10"/>
                    <a:pt x="1" y="28"/>
                  </a:cubicBezTo>
                  <a:lnTo>
                    <a:pt x="1" y="4008"/>
                  </a:lnTo>
                  <a:cubicBezTo>
                    <a:pt x="1" y="4017"/>
                    <a:pt x="10" y="4026"/>
                    <a:pt x="19" y="4026"/>
                  </a:cubicBezTo>
                  <a:lnTo>
                    <a:pt x="2589" y="4026"/>
                  </a:lnTo>
                  <a:cubicBezTo>
                    <a:pt x="2598" y="4026"/>
                    <a:pt x="2607" y="4017"/>
                    <a:pt x="2607" y="4008"/>
                  </a:cubicBezTo>
                  <a:lnTo>
                    <a:pt x="2607" y="28"/>
                  </a:lnTo>
                  <a:cubicBezTo>
                    <a:pt x="2607" y="10"/>
                    <a:pt x="2598" y="0"/>
                    <a:pt x="25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3"/>
            <p:cNvSpPr/>
            <p:nvPr/>
          </p:nvSpPr>
          <p:spPr>
            <a:xfrm>
              <a:off x="1960575" y="3063075"/>
              <a:ext cx="67975" cy="103475"/>
            </a:xfrm>
            <a:custGeom>
              <a:rect b="b" l="l" r="r" t="t"/>
              <a:pathLst>
                <a:path extrusionOk="0" h="4139" w="2719">
                  <a:moveTo>
                    <a:pt x="2597" y="121"/>
                  </a:moveTo>
                  <a:lnTo>
                    <a:pt x="2597" y="4018"/>
                  </a:lnTo>
                  <a:lnTo>
                    <a:pt x="111" y="4018"/>
                  </a:lnTo>
                  <a:lnTo>
                    <a:pt x="111" y="121"/>
                  </a:lnTo>
                  <a:close/>
                  <a:moveTo>
                    <a:pt x="74" y="1"/>
                  </a:moveTo>
                  <a:cubicBezTo>
                    <a:pt x="37" y="1"/>
                    <a:pt x="0" y="38"/>
                    <a:pt x="0" y="84"/>
                  </a:cubicBezTo>
                  <a:lnTo>
                    <a:pt x="0" y="4064"/>
                  </a:lnTo>
                  <a:cubicBezTo>
                    <a:pt x="0" y="4101"/>
                    <a:pt x="37" y="4138"/>
                    <a:pt x="74" y="4138"/>
                  </a:cubicBezTo>
                  <a:lnTo>
                    <a:pt x="2644" y="4138"/>
                  </a:lnTo>
                  <a:cubicBezTo>
                    <a:pt x="2681" y="4138"/>
                    <a:pt x="2718" y="4101"/>
                    <a:pt x="2718" y="4064"/>
                  </a:cubicBezTo>
                  <a:lnTo>
                    <a:pt x="2718" y="84"/>
                  </a:lnTo>
                  <a:cubicBezTo>
                    <a:pt x="2718" y="38"/>
                    <a:pt x="2681" y="1"/>
                    <a:pt x="26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3"/>
            <p:cNvSpPr/>
            <p:nvPr/>
          </p:nvSpPr>
          <p:spPr>
            <a:xfrm>
              <a:off x="1963575" y="3066550"/>
              <a:ext cx="62875" cy="97200"/>
            </a:xfrm>
            <a:custGeom>
              <a:rect b="b" l="l" r="r" t="t"/>
              <a:pathLst>
                <a:path extrusionOk="0" h="3888" w="2515">
                  <a:moveTo>
                    <a:pt x="1" y="1"/>
                  </a:moveTo>
                  <a:lnTo>
                    <a:pt x="2515" y="388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3"/>
            <p:cNvSpPr/>
            <p:nvPr/>
          </p:nvSpPr>
          <p:spPr>
            <a:xfrm>
              <a:off x="1961950" y="3065075"/>
              <a:ext cx="66125" cy="100075"/>
            </a:xfrm>
            <a:custGeom>
              <a:rect b="b" l="l" r="r" t="t"/>
              <a:pathLst>
                <a:path extrusionOk="0" h="4003" w="2645">
                  <a:moveTo>
                    <a:pt x="60" y="1"/>
                  </a:moveTo>
                  <a:cubicBezTo>
                    <a:pt x="53" y="1"/>
                    <a:pt x="45" y="2"/>
                    <a:pt x="38" y="4"/>
                  </a:cubicBezTo>
                  <a:cubicBezTo>
                    <a:pt x="10" y="23"/>
                    <a:pt x="1" y="60"/>
                    <a:pt x="19" y="88"/>
                  </a:cubicBezTo>
                  <a:lnTo>
                    <a:pt x="2533" y="3984"/>
                  </a:lnTo>
                  <a:cubicBezTo>
                    <a:pt x="2542" y="3993"/>
                    <a:pt x="2561" y="4002"/>
                    <a:pt x="2580" y="4002"/>
                  </a:cubicBezTo>
                  <a:cubicBezTo>
                    <a:pt x="2589" y="4002"/>
                    <a:pt x="2598" y="4002"/>
                    <a:pt x="2607" y="3993"/>
                  </a:cubicBezTo>
                  <a:cubicBezTo>
                    <a:pt x="2635" y="3984"/>
                    <a:pt x="2645" y="3947"/>
                    <a:pt x="2626" y="3919"/>
                  </a:cubicBezTo>
                  <a:lnTo>
                    <a:pt x="112" y="23"/>
                  </a:lnTo>
                  <a:cubicBezTo>
                    <a:pt x="98" y="9"/>
                    <a:pt x="80" y="1"/>
                    <a:pt x="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3"/>
            <p:cNvSpPr/>
            <p:nvPr/>
          </p:nvSpPr>
          <p:spPr>
            <a:xfrm>
              <a:off x="1962425" y="3066100"/>
              <a:ext cx="62625" cy="99050"/>
            </a:xfrm>
            <a:custGeom>
              <a:rect b="b" l="l" r="r" t="t"/>
              <a:pathLst>
                <a:path extrusionOk="0" h="3962" w="2505">
                  <a:moveTo>
                    <a:pt x="2505" y="0"/>
                  </a:moveTo>
                  <a:lnTo>
                    <a:pt x="0" y="396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3"/>
            <p:cNvSpPr/>
            <p:nvPr/>
          </p:nvSpPr>
          <p:spPr>
            <a:xfrm>
              <a:off x="1960800" y="3064700"/>
              <a:ext cx="66125" cy="101850"/>
            </a:xfrm>
            <a:custGeom>
              <a:rect b="b" l="l" r="r" t="t"/>
              <a:pathLst>
                <a:path extrusionOk="0" h="4074" w="2645">
                  <a:moveTo>
                    <a:pt x="2575" y="0"/>
                  </a:moveTo>
                  <a:cubicBezTo>
                    <a:pt x="2555" y="0"/>
                    <a:pt x="2536" y="11"/>
                    <a:pt x="2524" y="29"/>
                  </a:cubicBezTo>
                  <a:lnTo>
                    <a:pt x="19" y="3980"/>
                  </a:lnTo>
                  <a:cubicBezTo>
                    <a:pt x="0" y="4008"/>
                    <a:pt x="10" y="4045"/>
                    <a:pt x="37" y="4064"/>
                  </a:cubicBezTo>
                  <a:cubicBezTo>
                    <a:pt x="47" y="4073"/>
                    <a:pt x="56" y="4073"/>
                    <a:pt x="65" y="4073"/>
                  </a:cubicBezTo>
                  <a:cubicBezTo>
                    <a:pt x="84" y="4073"/>
                    <a:pt x="102" y="4064"/>
                    <a:pt x="121" y="4045"/>
                  </a:cubicBezTo>
                  <a:lnTo>
                    <a:pt x="2626" y="93"/>
                  </a:lnTo>
                  <a:cubicBezTo>
                    <a:pt x="2644" y="66"/>
                    <a:pt x="2635" y="29"/>
                    <a:pt x="2607" y="10"/>
                  </a:cubicBezTo>
                  <a:cubicBezTo>
                    <a:pt x="2597" y="3"/>
                    <a:pt x="2586" y="0"/>
                    <a:pt x="25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3"/>
            <p:cNvSpPr/>
            <p:nvPr/>
          </p:nvSpPr>
          <p:spPr>
            <a:xfrm>
              <a:off x="1797750" y="3070275"/>
              <a:ext cx="138475" cy="3025"/>
            </a:xfrm>
            <a:custGeom>
              <a:rect b="b" l="l" r="r" t="t"/>
              <a:pathLst>
                <a:path extrusionOk="0" h="121" w="5539">
                  <a:moveTo>
                    <a:pt x="66" y="0"/>
                  </a:moveTo>
                  <a:cubicBezTo>
                    <a:pt x="29" y="0"/>
                    <a:pt x="1" y="28"/>
                    <a:pt x="1" y="56"/>
                  </a:cubicBezTo>
                  <a:cubicBezTo>
                    <a:pt x="1" y="93"/>
                    <a:pt x="29" y="121"/>
                    <a:pt x="66" y="121"/>
                  </a:cubicBezTo>
                  <a:lnTo>
                    <a:pt x="5483" y="121"/>
                  </a:lnTo>
                  <a:cubicBezTo>
                    <a:pt x="5511" y="121"/>
                    <a:pt x="5539" y="93"/>
                    <a:pt x="5539" y="56"/>
                  </a:cubicBezTo>
                  <a:cubicBezTo>
                    <a:pt x="5539" y="28"/>
                    <a:pt x="5511" y="0"/>
                    <a:pt x="54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3"/>
            <p:cNvSpPr/>
            <p:nvPr/>
          </p:nvSpPr>
          <p:spPr>
            <a:xfrm>
              <a:off x="1798000" y="3090900"/>
              <a:ext cx="50350" cy="2825"/>
            </a:xfrm>
            <a:custGeom>
              <a:rect b="b" l="l" r="r" t="t"/>
              <a:pathLst>
                <a:path extrusionOk="0" h="113" w="2014">
                  <a:moveTo>
                    <a:pt x="56" y="1"/>
                  </a:moveTo>
                  <a:cubicBezTo>
                    <a:pt x="19" y="1"/>
                    <a:pt x="0" y="29"/>
                    <a:pt x="0" y="57"/>
                  </a:cubicBezTo>
                  <a:cubicBezTo>
                    <a:pt x="0" y="94"/>
                    <a:pt x="19" y="112"/>
                    <a:pt x="56" y="112"/>
                  </a:cubicBezTo>
                  <a:lnTo>
                    <a:pt x="1957" y="112"/>
                  </a:lnTo>
                  <a:cubicBezTo>
                    <a:pt x="1985" y="112"/>
                    <a:pt x="2013" y="94"/>
                    <a:pt x="2013" y="57"/>
                  </a:cubicBezTo>
                  <a:cubicBezTo>
                    <a:pt x="2013" y="29"/>
                    <a:pt x="1995" y="1"/>
                    <a:pt x="1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3"/>
            <p:cNvSpPr/>
            <p:nvPr/>
          </p:nvSpPr>
          <p:spPr>
            <a:xfrm>
              <a:off x="1865025" y="3090900"/>
              <a:ext cx="60775" cy="2825"/>
            </a:xfrm>
            <a:custGeom>
              <a:rect b="b" l="l" r="r" t="t"/>
              <a:pathLst>
                <a:path extrusionOk="0" h="113" w="2431">
                  <a:moveTo>
                    <a:pt x="56" y="1"/>
                  </a:moveTo>
                  <a:cubicBezTo>
                    <a:pt x="28" y="1"/>
                    <a:pt x="0" y="29"/>
                    <a:pt x="0" y="57"/>
                  </a:cubicBezTo>
                  <a:cubicBezTo>
                    <a:pt x="0" y="94"/>
                    <a:pt x="28" y="112"/>
                    <a:pt x="56" y="112"/>
                  </a:cubicBezTo>
                  <a:lnTo>
                    <a:pt x="2375" y="112"/>
                  </a:lnTo>
                  <a:cubicBezTo>
                    <a:pt x="2403" y="112"/>
                    <a:pt x="2431" y="94"/>
                    <a:pt x="2431" y="57"/>
                  </a:cubicBezTo>
                  <a:cubicBezTo>
                    <a:pt x="2431" y="29"/>
                    <a:pt x="2403" y="1"/>
                    <a:pt x="23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3"/>
            <p:cNvSpPr/>
            <p:nvPr/>
          </p:nvSpPr>
          <p:spPr>
            <a:xfrm>
              <a:off x="1798000" y="3153300"/>
              <a:ext cx="89775" cy="2800"/>
            </a:xfrm>
            <a:custGeom>
              <a:rect b="b" l="l" r="r" t="t"/>
              <a:pathLst>
                <a:path extrusionOk="0" h="112" w="3591">
                  <a:moveTo>
                    <a:pt x="56" y="0"/>
                  </a:moveTo>
                  <a:cubicBezTo>
                    <a:pt x="19" y="0"/>
                    <a:pt x="0" y="28"/>
                    <a:pt x="0" y="56"/>
                  </a:cubicBezTo>
                  <a:cubicBezTo>
                    <a:pt x="0" y="93"/>
                    <a:pt x="19" y="112"/>
                    <a:pt x="56" y="112"/>
                  </a:cubicBezTo>
                  <a:lnTo>
                    <a:pt x="3525" y="112"/>
                  </a:lnTo>
                  <a:cubicBezTo>
                    <a:pt x="3562" y="112"/>
                    <a:pt x="3590" y="93"/>
                    <a:pt x="3590" y="56"/>
                  </a:cubicBezTo>
                  <a:cubicBezTo>
                    <a:pt x="3590" y="28"/>
                    <a:pt x="3562" y="0"/>
                    <a:pt x="3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3"/>
            <p:cNvSpPr/>
            <p:nvPr/>
          </p:nvSpPr>
          <p:spPr>
            <a:xfrm>
              <a:off x="1797750" y="3112475"/>
              <a:ext cx="139650" cy="3050"/>
            </a:xfrm>
            <a:custGeom>
              <a:rect b="b" l="l" r="r" t="t"/>
              <a:pathLst>
                <a:path extrusionOk="0" h="122" w="5586">
                  <a:moveTo>
                    <a:pt x="66" y="1"/>
                  </a:moveTo>
                  <a:cubicBezTo>
                    <a:pt x="29" y="1"/>
                    <a:pt x="1" y="29"/>
                    <a:pt x="1" y="56"/>
                  </a:cubicBezTo>
                  <a:cubicBezTo>
                    <a:pt x="1" y="93"/>
                    <a:pt x="29" y="121"/>
                    <a:pt x="66" y="121"/>
                  </a:cubicBezTo>
                  <a:lnTo>
                    <a:pt x="5530" y="121"/>
                  </a:lnTo>
                  <a:cubicBezTo>
                    <a:pt x="5567" y="121"/>
                    <a:pt x="5585" y="93"/>
                    <a:pt x="5585" y="56"/>
                  </a:cubicBezTo>
                  <a:cubicBezTo>
                    <a:pt x="5585" y="29"/>
                    <a:pt x="5567" y="1"/>
                    <a:pt x="55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3"/>
            <p:cNvSpPr/>
            <p:nvPr/>
          </p:nvSpPr>
          <p:spPr>
            <a:xfrm>
              <a:off x="1798000" y="3133125"/>
              <a:ext cx="46175" cy="2800"/>
            </a:xfrm>
            <a:custGeom>
              <a:rect b="b" l="l" r="r" t="t"/>
              <a:pathLst>
                <a:path extrusionOk="0" h="112" w="1847">
                  <a:moveTo>
                    <a:pt x="56" y="0"/>
                  </a:moveTo>
                  <a:cubicBezTo>
                    <a:pt x="19" y="0"/>
                    <a:pt x="0" y="19"/>
                    <a:pt x="0" y="56"/>
                  </a:cubicBezTo>
                  <a:cubicBezTo>
                    <a:pt x="0" y="84"/>
                    <a:pt x="19" y="112"/>
                    <a:pt x="56" y="112"/>
                  </a:cubicBezTo>
                  <a:lnTo>
                    <a:pt x="1790" y="112"/>
                  </a:lnTo>
                  <a:cubicBezTo>
                    <a:pt x="1818" y="112"/>
                    <a:pt x="1846" y="84"/>
                    <a:pt x="1846" y="56"/>
                  </a:cubicBezTo>
                  <a:cubicBezTo>
                    <a:pt x="1846" y="19"/>
                    <a:pt x="1818" y="0"/>
                    <a:pt x="17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3"/>
            <p:cNvSpPr/>
            <p:nvPr/>
          </p:nvSpPr>
          <p:spPr>
            <a:xfrm>
              <a:off x="1854575" y="3133125"/>
              <a:ext cx="81650" cy="2800"/>
            </a:xfrm>
            <a:custGeom>
              <a:rect b="b" l="l" r="r" t="t"/>
              <a:pathLst>
                <a:path extrusionOk="0" h="112" w="3266">
                  <a:moveTo>
                    <a:pt x="56" y="0"/>
                  </a:moveTo>
                  <a:cubicBezTo>
                    <a:pt x="19" y="0"/>
                    <a:pt x="1" y="19"/>
                    <a:pt x="1" y="56"/>
                  </a:cubicBezTo>
                  <a:cubicBezTo>
                    <a:pt x="1" y="84"/>
                    <a:pt x="19" y="112"/>
                    <a:pt x="56" y="112"/>
                  </a:cubicBezTo>
                  <a:lnTo>
                    <a:pt x="3210" y="112"/>
                  </a:lnTo>
                  <a:cubicBezTo>
                    <a:pt x="3238" y="112"/>
                    <a:pt x="3266" y="84"/>
                    <a:pt x="3266" y="56"/>
                  </a:cubicBezTo>
                  <a:cubicBezTo>
                    <a:pt x="3266" y="19"/>
                    <a:pt x="3238" y="0"/>
                    <a:pt x="3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3"/>
            <p:cNvSpPr/>
            <p:nvPr/>
          </p:nvSpPr>
          <p:spPr>
            <a:xfrm>
              <a:off x="1869425" y="3103200"/>
              <a:ext cx="725" cy="8375"/>
            </a:xfrm>
            <a:custGeom>
              <a:rect b="b" l="l" r="r" t="t"/>
              <a:pathLst>
                <a:path extrusionOk="0" h="335" w="29">
                  <a:moveTo>
                    <a:pt x="19" y="335"/>
                  </a:moveTo>
                  <a:cubicBezTo>
                    <a:pt x="28" y="223"/>
                    <a:pt x="19" y="112"/>
                    <a:pt x="0" y="1"/>
                  </a:cubicBezTo>
                  <a:lnTo>
                    <a:pt x="0" y="1"/>
                  </a:lnTo>
                  <a:lnTo>
                    <a:pt x="0" y="1"/>
                  </a:lnTo>
                  <a:cubicBezTo>
                    <a:pt x="19" y="112"/>
                    <a:pt x="28" y="223"/>
                    <a:pt x="19" y="33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3"/>
            <p:cNvSpPr/>
            <p:nvPr/>
          </p:nvSpPr>
          <p:spPr>
            <a:xfrm>
              <a:off x="2089275" y="2890075"/>
              <a:ext cx="172800" cy="172100"/>
            </a:xfrm>
            <a:custGeom>
              <a:rect b="b" l="l" r="r" t="t"/>
              <a:pathLst>
                <a:path extrusionOk="0" h="6884" w="6912">
                  <a:moveTo>
                    <a:pt x="6448" y="1568"/>
                  </a:moveTo>
                  <a:cubicBezTo>
                    <a:pt x="4259" y="1485"/>
                    <a:pt x="3563" y="204"/>
                    <a:pt x="3461" y="0"/>
                  </a:cubicBezTo>
                  <a:lnTo>
                    <a:pt x="3442" y="0"/>
                  </a:lnTo>
                  <a:cubicBezTo>
                    <a:pt x="3349" y="204"/>
                    <a:pt x="2654" y="1485"/>
                    <a:pt x="464" y="1568"/>
                  </a:cubicBezTo>
                  <a:cubicBezTo>
                    <a:pt x="464" y="1568"/>
                    <a:pt x="1" y="6077"/>
                    <a:pt x="3387" y="6884"/>
                  </a:cubicBezTo>
                  <a:lnTo>
                    <a:pt x="3516" y="6884"/>
                  </a:lnTo>
                  <a:cubicBezTo>
                    <a:pt x="6912" y="6077"/>
                    <a:pt x="6448" y="1568"/>
                    <a:pt x="6448" y="15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3"/>
            <p:cNvSpPr/>
            <p:nvPr/>
          </p:nvSpPr>
          <p:spPr>
            <a:xfrm>
              <a:off x="2083250" y="2879400"/>
              <a:ext cx="173025" cy="172350"/>
            </a:xfrm>
            <a:custGeom>
              <a:rect b="b" l="l" r="r" t="t"/>
              <a:pathLst>
                <a:path extrusionOk="0" h="6894" w="6921">
                  <a:moveTo>
                    <a:pt x="3451" y="1"/>
                  </a:moveTo>
                  <a:cubicBezTo>
                    <a:pt x="3349" y="205"/>
                    <a:pt x="2654" y="1485"/>
                    <a:pt x="464" y="1568"/>
                  </a:cubicBezTo>
                  <a:cubicBezTo>
                    <a:pt x="464" y="1568"/>
                    <a:pt x="0" y="6086"/>
                    <a:pt x="3396" y="6893"/>
                  </a:cubicBezTo>
                  <a:lnTo>
                    <a:pt x="3526" y="6893"/>
                  </a:lnTo>
                  <a:cubicBezTo>
                    <a:pt x="6921" y="6086"/>
                    <a:pt x="6457" y="1568"/>
                    <a:pt x="6457" y="1568"/>
                  </a:cubicBezTo>
                  <a:cubicBezTo>
                    <a:pt x="4258" y="1485"/>
                    <a:pt x="3563" y="205"/>
                    <a:pt x="34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3"/>
            <p:cNvSpPr/>
            <p:nvPr/>
          </p:nvSpPr>
          <p:spPr>
            <a:xfrm>
              <a:off x="2082550" y="2877775"/>
              <a:ext cx="174200" cy="175600"/>
            </a:xfrm>
            <a:custGeom>
              <a:rect b="b" l="l" r="r" t="t"/>
              <a:pathLst>
                <a:path extrusionOk="0" h="7024" w="6968">
                  <a:moveTo>
                    <a:pt x="3489" y="177"/>
                  </a:moveTo>
                  <a:cubicBezTo>
                    <a:pt x="3693" y="548"/>
                    <a:pt x="4453" y="1596"/>
                    <a:pt x="6429" y="1689"/>
                  </a:cubicBezTo>
                  <a:cubicBezTo>
                    <a:pt x="6466" y="2181"/>
                    <a:pt x="6652" y="6160"/>
                    <a:pt x="3544" y="6903"/>
                  </a:cubicBezTo>
                  <a:lnTo>
                    <a:pt x="3424" y="6903"/>
                  </a:lnTo>
                  <a:cubicBezTo>
                    <a:pt x="316" y="6160"/>
                    <a:pt x="511" y="2181"/>
                    <a:pt x="539" y="1689"/>
                  </a:cubicBezTo>
                  <a:cubicBezTo>
                    <a:pt x="2524" y="1596"/>
                    <a:pt x="3275" y="548"/>
                    <a:pt x="3489" y="177"/>
                  </a:cubicBezTo>
                  <a:close/>
                  <a:moveTo>
                    <a:pt x="3479" y="1"/>
                  </a:moveTo>
                  <a:cubicBezTo>
                    <a:pt x="3461" y="1"/>
                    <a:pt x="3433" y="19"/>
                    <a:pt x="3424" y="38"/>
                  </a:cubicBezTo>
                  <a:cubicBezTo>
                    <a:pt x="3312" y="279"/>
                    <a:pt x="2626" y="1494"/>
                    <a:pt x="492" y="1578"/>
                  </a:cubicBezTo>
                  <a:cubicBezTo>
                    <a:pt x="464" y="1578"/>
                    <a:pt x="437" y="1606"/>
                    <a:pt x="437" y="1633"/>
                  </a:cubicBezTo>
                  <a:cubicBezTo>
                    <a:pt x="427" y="1680"/>
                    <a:pt x="1" y="6207"/>
                    <a:pt x="3405" y="7023"/>
                  </a:cubicBezTo>
                  <a:lnTo>
                    <a:pt x="3563" y="7023"/>
                  </a:lnTo>
                  <a:cubicBezTo>
                    <a:pt x="6967" y="6207"/>
                    <a:pt x="6541" y="1680"/>
                    <a:pt x="6541" y="1633"/>
                  </a:cubicBezTo>
                  <a:cubicBezTo>
                    <a:pt x="6531" y="1606"/>
                    <a:pt x="6513" y="1578"/>
                    <a:pt x="6485" y="1578"/>
                  </a:cubicBezTo>
                  <a:cubicBezTo>
                    <a:pt x="4342" y="1494"/>
                    <a:pt x="3665" y="279"/>
                    <a:pt x="3544" y="38"/>
                  </a:cubicBezTo>
                  <a:cubicBezTo>
                    <a:pt x="3535" y="19"/>
                    <a:pt x="3516" y="1"/>
                    <a:pt x="3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3"/>
            <p:cNvSpPr/>
            <p:nvPr/>
          </p:nvSpPr>
          <p:spPr>
            <a:xfrm>
              <a:off x="2118275" y="2895650"/>
              <a:ext cx="121550" cy="139850"/>
            </a:xfrm>
            <a:custGeom>
              <a:rect b="b" l="l" r="r" t="t"/>
              <a:pathLst>
                <a:path extrusionOk="0" h="5594" w="4862">
                  <a:moveTo>
                    <a:pt x="2050" y="0"/>
                  </a:moveTo>
                  <a:cubicBezTo>
                    <a:pt x="2004" y="102"/>
                    <a:pt x="1763" y="547"/>
                    <a:pt x="1169" y="881"/>
                  </a:cubicBezTo>
                  <a:lnTo>
                    <a:pt x="0" y="3850"/>
                  </a:lnTo>
                  <a:cubicBezTo>
                    <a:pt x="334" y="4629"/>
                    <a:pt x="928" y="5343"/>
                    <a:pt x="2004" y="5594"/>
                  </a:cubicBezTo>
                  <a:lnTo>
                    <a:pt x="2115" y="5594"/>
                  </a:lnTo>
                  <a:cubicBezTo>
                    <a:pt x="4861" y="4935"/>
                    <a:pt x="4490" y="1271"/>
                    <a:pt x="4490" y="1271"/>
                  </a:cubicBezTo>
                  <a:cubicBezTo>
                    <a:pt x="2709" y="1206"/>
                    <a:pt x="2143" y="167"/>
                    <a:pt x="20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3"/>
            <p:cNvSpPr/>
            <p:nvPr/>
          </p:nvSpPr>
          <p:spPr>
            <a:xfrm>
              <a:off x="2116650" y="2894025"/>
              <a:ext cx="123850" cy="142875"/>
            </a:xfrm>
            <a:custGeom>
              <a:rect b="b" l="l" r="r" t="t"/>
              <a:pathLst>
                <a:path extrusionOk="0" h="5715" w="4954">
                  <a:moveTo>
                    <a:pt x="2115" y="0"/>
                  </a:moveTo>
                  <a:cubicBezTo>
                    <a:pt x="2097" y="0"/>
                    <a:pt x="2069" y="19"/>
                    <a:pt x="2060" y="37"/>
                  </a:cubicBezTo>
                  <a:cubicBezTo>
                    <a:pt x="2023" y="121"/>
                    <a:pt x="1791" y="566"/>
                    <a:pt x="1197" y="891"/>
                  </a:cubicBezTo>
                  <a:cubicBezTo>
                    <a:pt x="1169" y="909"/>
                    <a:pt x="1160" y="946"/>
                    <a:pt x="1178" y="974"/>
                  </a:cubicBezTo>
                  <a:cubicBezTo>
                    <a:pt x="1190" y="992"/>
                    <a:pt x="1206" y="1002"/>
                    <a:pt x="1223" y="1002"/>
                  </a:cubicBezTo>
                  <a:cubicBezTo>
                    <a:pt x="1233" y="1002"/>
                    <a:pt x="1243" y="999"/>
                    <a:pt x="1253" y="993"/>
                  </a:cubicBezTo>
                  <a:cubicBezTo>
                    <a:pt x="1763" y="714"/>
                    <a:pt x="2013" y="362"/>
                    <a:pt x="2125" y="176"/>
                  </a:cubicBezTo>
                  <a:cubicBezTo>
                    <a:pt x="2301" y="492"/>
                    <a:pt x="2922" y="1317"/>
                    <a:pt x="4499" y="1392"/>
                  </a:cubicBezTo>
                  <a:cubicBezTo>
                    <a:pt x="4527" y="1828"/>
                    <a:pt x="4657" y="5000"/>
                    <a:pt x="2171" y="5603"/>
                  </a:cubicBezTo>
                  <a:lnTo>
                    <a:pt x="2069" y="5603"/>
                  </a:lnTo>
                  <a:cubicBezTo>
                    <a:pt x="1169" y="5381"/>
                    <a:pt x="510" y="4805"/>
                    <a:pt x="121" y="3887"/>
                  </a:cubicBezTo>
                  <a:cubicBezTo>
                    <a:pt x="107" y="3866"/>
                    <a:pt x="88" y="3856"/>
                    <a:pt x="63" y="3856"/>
                  </a:cubicBezTo>
                  <a:cubicBezTo>
                    <a:pt x="55" y="3856"/>
                    <a:pt x="47" y="3857"/>
                    <a:pt x="37" y="3859"/>
                  </a:cubicBezTo>
                  <a:cubicBezTo>
                    <a:pt x="10" y="3868"/>
                    <a:pt x="0" y="3906"/>
                    <a:pt x="10" y="3933"/>
                  </a:cubicBezTo>
                  <a:cubicBezTo>
                    <a:pt x="418" y="4889"/>
                    <a:pt x="1104" y="5492"/>
                    <a:pt x="2050" y="5714"/>
                  </a:cubicBezTo>
                  <a:lnTo>
                    <a:pt x="2190" y="5714"/>
                  </a:lnTo>
                  <a:cubicBezTo>
                    <a:pt x="4954" y="5056"/>
                    <a:pt x="4611" y="1373"/>
                    <a:pt x="4611" y="1336"/>
                  </a:cubicBezTo>
                  <a:cubicBezTo>
                    <a:pt x="4601" y="1308"/>
                    <a:pt x="4583" y="1280"/>
                    <a:pt x="4555" y="1280"/>
                  </a:cubicBezTo>
                  <a:cubicBezTo>
                    <a:pt x="2820" y="1215"/>
                    <a:pt x="2273" y="232"/>
                    <a:pt x="2180" y="37"/>
                  </a:cubicBezTo>
                  <a:cubicBezTo>
                    <a:pt x="2171" y="19"/>
                    <a:pt x="2152" y="0"/>
                    <a:pt x="21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3"/>
            <p:cNvSpPr/>
            <p:nvPr/>
          </p:nvSpPr>
          <p:spPr>
            <a:xfrm>
              <a:off x="2107375" y="2926025"/>
              <a:ext cx="16250" cy="33650"/>
            </a:xfrm>
            <a:custGeom>
              <a:rect b="b" l="l" r="r" t="t"/>
              <a:pathLst>
                <a:path extrusionOk="0" h="1346" w="650">
                  <a:moveTo>
                    <a:pt x="650" y="0"/>
                  </a:moveTo>
                  <a:cubicBezTo>
                    <a:pt x="473" y="28"/>
                    <a:pt x="278" y="56"/>
                    <a:pt x="65" y="56"/>
                  </a:cubicBezTo>
                  <a:cubicBezTo>
                    <a:pt x="65" y="56"/>
                    <a:pt x="0" y="622"/>
                    <a:pt x="102" y="1345"/>
                  </a:cubicBezTo>
                  <a:lnTo>
                    <a:pt x="6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3"/>
            <p:cNvSpPr/>
            <p:nvPr/>
          </p:nvSpPr>
          <p:spPr>
            <a:xfrm>
              <a:off x="2105975" y="2924575"/>
              <a:ext cx="19050" cy="36500"/>
            </a:xfrm>
            <a:custGeom>
              <a:rect b="b" l="l" r="r" t="t"/>
              <a:pathLst>
                <a:path extrusionOk="0" h="1460" w="762">
                  <a:moveTo>
                    <a:pt x="710" y="0"/>
                  </a:moveTo>
                  <a:cubicBezTo>
                    <a:pt x="706" y="0"/>
                    <a:pt x="701" y="1"/>
                    <a:pt x="696" y="3"/>
                  </a:cubicBezTo>
                  <a:cubicBezTo>
                    <a:pt x="511" y="30"/>
                    <a:pt x="316" y="58"/>
                    <a:pt x="112" y="58"/>
                  </a:cubicBezTo>
                  <a:cubicBezTo>
                    <a:pt x="84" y="58"/>
                    <a:pt x="65" y="86"/>
                    <a:pt x="56" y="114"/>
                  </a:cubicBezTo>
                  <a:cubicBezTo>
                    <a:pt x="56" y="123"/>
                    <a:pt x="0" y="689"/>
                    <a:pt x="103" y="1413"/>
                  </a:cubicBezTo>
                  <a:cubicBezTo>
                    <a:pt x="103" y="1440"/>
                    <a:pt x="130" y="1459"/>
                    <a:pt x="158" y="1459"/>
                  </a:cubicBezTo>
                  <a:lnTo>
                    <a:pt x="167" y="1459"/>
                  </a:lnTo>
                  <a:cubicBezTo>
                    <a:pt x="195" y="1459"/>
                    <a:pt x="223" y="1431"/>
                    <a:pt x="214" y="1394"/>
                  </a:cubicBezTo>
                  <a:cubicBezTo>
                    <a:pt x="140" y="810"/>
                    <a:pt x="158" y="327"/>
                    <a:pt x="177" y="179"/>
                  </a:cubicBezTo>
                  <a:cubicBezTo>
                    <a:pt x="362" y="170"/>
                    <a:pt x="539" y="142"/>
                    <a:pt x="715" y="114"/>
                  </a:cubicBezTo>
                  <a:cubicBezTo>
                    <a:pt x="743" y="105"/>
                    <a:pt x="761" y="77"/>
                    <a:pt x="761" y="49"/>
                  </a:cubicBezTo>
                  <a:cubicBezTo>
                    <a:pt x="753" y="18"/>
                    <a:pt x="733" y="0"/>
                    <a:pt x="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3"/>
            <p:cNvSpPr/>
            <p:nvPr/>
          </p:nvSpPr>
          <p:spPr>
            <a:xfrm>
              <a:off x="2134725" y="2938300"/>
              <a:ext cx="69850" cy="69850"/>
            </a:xfrm>
            <a:custGeom>
              <a:rect b="b" l="l" r="r" t="t"/>
              <a:pathLst>
                <a:path extrusionOk="0" h="2794" w="2794">
                  <a:moveTo>
                    <a:pt x="1402" y="1"/>
                  </a:moveTo>
                  <a:cubicBezTo>
                    <a:pt x="622" y="1"/>
                    <a:pt x="1" y="622"/>
                    <a:pt x="1" y="1402"/>
                  </a:cubicBezTo>
                  <a:cubicBezTo>
                    <a:pt x="1" y="2172"/>
                    <a:pt x="622" y="2793"/>
                    <a:pt x="1402" y="2793"/>
                  </a:cubicBezTo>
                  <a:cubicBezTo>
                    <a:pt x="2172" y="2793"/>
                    <a:pt x="2793" y="2172"/>
                    <a:pt x="2793" y="1402"/>
                  </a:cubicBezTo>
                  <a:cubicBezTo>
                    <a:pt x="2793" y="622"/>
                    <a:pt x="2172" y="1"/>
                    <a:pt x="14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3"/>
            <p:cNvSpPr/>
            <p:nvPr/>
          </p:nvSpPr>
          <p:spPr>
            <a:xfrm>
              <a:off x="2133575" y="2937150"/>
              <a:ext cx="72150" cy="72150"/>
            </a:xfrm>
            <a:custGeom>
              <a:rect b="b" l="l" r="r" t="t"/>
              <a:pathLst>
                <a:path extrusionOk="0" h="2886" w="2886">
                  <a:moveTo>
                    <a:pt x="1448" y="93"/>
                  </a:moveTo>
                  <a:cubicBezTo>
                    <a:pt x="2190" y="93"/>
                    <a:pt x="2802" y="696"/>
                    <a:pt x="2802" y="1448"/>
                  </a:cubicBezTo>
                  <a:cubicBezTo>
                    <a:pt x="2802" y="2190"/>
                    <a:pt x="2190" y="2802"/>
                    <a:pt x="1448" y="2802"/>
                  </a:cubicBezTo>
                  <a:cubicBezTo>
                    <a:pt x="696" y="2802"/>
                    <a:pt x="93" y="2190"/>
                    <a:pt x="93" y="1448"/>
                  </a:cubicBezTo>
                  <a:cubicBezTo>
                    <a:pt x="93" y="696"/>
                    <a:pt x="696" y="93"/>
                    <a:pt x="1448" y="93"/>
                  </a:cubicBezTo>
                  <a:close/>
                  <a:moveTo>
                    <a:pt x="1448" y="1"/>
                  </a:moveTo>
                  <a:cubicBezTo>
                    <a:pt x="650" y="1"/>
                    <a:pt x="0" y="650"/>
                    <a:pt x="0" y="1448"/>
                  </a:cubicBezTo>
                  <a:cubicBezTo>
                    <a:pt x="0" y="2236"/>
                    <a:pt x="650" y="2886"/>
                    <a:pt x="1448" y="2886"/>
                  </a:cubicBezTo>
                  <a:cubicBezTo>
                    <a:pt x="2236" y="2886"/>
                    <a:pt x="2885" y="2236"/>
                    <a:pt x="2885" y="1448"/>
                  </a:cubicBezTo>
                  <a:cubicBezTo>
                    <a:pt x="2885" y="650"/>
                    <a:pt x="2236" y="1"/>
                    <a:pt x="1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3"/>
            <p:cNvSpPr/>
            <p:nvPr/>
          </p:nvSpPr>
          <p:spPr>
            <a:xfrm>
              <a:off x="2144250" y="2947825"/>
              <a:ext cx="50800" cy="50800"/>
            </a:xfrm>
            <a:custGeom>
              <a:rect b="b" l="l" r="r" t="t"/>
              <a:pathLst>
                <a:path extrusionOk="0" h="2032" w="2032">
                  <a:moveTo>
                    <a:pt x="1021" y="0"/>
                  </a:moveTo>
                  <a:cubicBezTo>
                    <a:pt x="455" y="0"/>
                    <a:pt x="0" y="455"/>
                    <a:pt x="0" y="1021"/>
                  </a:cubicBezTo>
                  <a:cubicBezTo>
                    <a:pt x="0" y="1577"/>
                    <a:pt x="455" y="2032"/>
                    <a:pt x="1021" y="2032"/>
                  </a:cubicBezTo>
                  <a:cubicBezTo>
                    <a:pt x="1577" y="2032"/>
                    <a:pt x="2032" y="1577"/>
                    <a:pt x="2032" y="1021"/>
                  </a:cubicBezTo>
                  <a:cubicBezTo>
                    <a:pt x="2032" y="455"/>
                    <a:pt x="1577" y="0"/>
                    <a:pt x="10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3"/>
            <p:cNvSpPr/>
            <p:nvPr/>
          </p:nvSpPr>
          <p:spPr>
            <a:xfrm>
              <a:off x="2142850" y="2946425"/>
              <a:ext cx="53825" cy="53825"/>
            </a:xfrm>
            <a:custGeom>
              <a:rect b="b" l="l" r="r" t="t"/>
              <a:pathLst>
                <a:path extrusionOk="0" h="2153" w="2153">
                  <a:moveTo>
                    <a:pt x="1077" y="112"/>
                  </a:moveTo>
                  <a:cubicBezTo>
                    <a:pt x="1605" y="112"/>
                    <a:pt x="2032" y="548"/>
                    <a:pt x="2032" y="1077"/>
                  </a:cubicBezTo>
                  <a:cubicBezTo>
                    <a:pt x="2032" y="1605"/>
                    <a:pt x="1605" y="2032"/>
                    <a:pt x="1077" y="2032"/>
                  </a:cubicBezTo>
                  <a:cubicBezTo>
                    <a:pt x="548" y="2032"/>
                    <a:pt x="112" y="1605"/>
                    <a:pt x="112" y="1077"/>
                  </a:cubicBezTo>
                  <a:cubicBezTo>
                    <a:pt x="112" y="548"/>
                    <a:pt x="548" y="112"/>
                    <a:pt x="1077" y="112"/>
                  </a:cubicBezTo>
                  <a:close/>
                  <a:moveTo>
                    <a:pt x="1077" y="1"/>
                  </a:moveTo>
                  <a:cubicBezTo>
                    <a:pt x="483" y="1"/>
                    <a:pt x="0" y="483"/>
                    <a:pt x="0" y="1077"/>
                  </a:cubicBezTo>
                  <a:cubicBezTo>
                    <a:pt x="0" y="1670"/>
                    <a:pt x="483" y="2153"/>
                    <a:pt x="1077" y="2153"/>
                  </a:cubicBezTo>
                  <a:cubicBezTo>
                    <a:pt x="1670" y="2153"/>
                    <a:pt x="2153" y="1670"/>
                    <a:pt x="2153" y="1077"/>
                  </a:cubicBezTo>
                  <a:cubicBezTo>
                    <a:pt x="2153" y="483"/>
                    <a:pt x="1670" y="1"/>
                    <a:pt x="10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3"/>
            <p:cNvSpPr/>
            <p:nvPr/>
          </p:nvSpPr>
          <p:spPr>
            <a:xfrm>
              <a:off x="2154900" y="2949850"/>
              <a:ext cx="45950" cy="34400"/>
            </a:xfrm>
            <a:custGeom>
              <a:rect b="b" l="l" r="r" t="t"/>
              <a:pathLst>
                <a:path extrusionOk="0" h="1376" w="1838">
                  <a:moveTo>
                    <a:pt x="1657" y="0"/>
                  </a:moveTo>
                  <a:cubicBezTo>
                    <a:pt x="1615" y="0"/>
                    <a:pt x="1573" y="17"/>
                    <a:pt x="1541" y="49"/>
                  </a:cubicBezTo>
                  <a:lnTo>
                    <a:pt x="613" y="977"/>
                  </a:lnTo>
                  <a:lnTo>
                    <a:pt x="298" y="661"/>
                  </a:lnTo>
                  <a:cubicBezTo>
                    <a:pt x="265" y="629"/>
                    <a:pt x="224" y="613"/>
                    <a:pt x="182" y="613"/>
                  </a:cubicBezTo>
                  <a:cubicBezTo>
                    <a:pt x="140" y="613"/>
                    <a:pt x="98" y="629"/>
                    <a:pt x="66" y="661"/>
                  </a:cubicBezTo>
                  <a:cubicBezTo>
                    <a:pt x="1" y="726"/>
                    <a:pt x="1" y="828"/>
                    <a:pt x="66" y="893"/>
                  </a:cubicBezTo>
                  <a:lnTo>
                    <a:pt x="493" y="1320"/>
                  </a:lnTo>
                  <a:cubicBezTo>
                    <a:pt x="530" y="1357"/>
                    <a:pt x="567" y="1376"/>
                    <a:pt x="613" y="1376"/>
                  </a:cubicBezTo>
                  <a:cubicBezTo>
                    <a:pt x="650" y="1376"/>
                    <a:pt x="697" y="1357"/>
                    <a:pt x="724" y="1329"/>
                  </a:cubicBezTo>
                  <a:lnTo>
                    <a:pt x="1773" y="281"/>
                  </a:lnTo>
                  <a:cubicBezTo>
                    <a:pt x="1838" y="216"/>
                    <a:pt x="1838" y="114"/>
                    <a:pt x="1773" y="49"/>
                  </a:cubicBezTo>
                  <a:cubicBezTo>
                    <a:pt x="1740" y="17"/>
                    <a:pt x="1699" y="0"/>
                    <a:pt x="1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3" name="Shape 1833"/>
        <p:cNvGrpSpPr/>
        <p:nvPr/>
      </p:nvGrpSpPr>
      <p:grpSpPr>
        <a:xfrm>
          <a:off x="0" y="0"/>
          <a:ext cx="0" cy="0"/>
          <a:chOff x="0" y="0"/>
          <a:chExt cx="0" cy="0"/>
        </a:xfrm>
      </p:grpSpPr>
      <p:sp>
        <p:nvSpPr>
          <p:cNvPr id="1834" name="Google Shape;1834;p34"/>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Budget for this quarter</a:t>
            </a:r>
            <a:endParaRPr/>
          </a:p>
        </p:txBody>
      </p:sp>
      <p:sp>
        <p:nvSpPr>
          <p:cNvPr id="1835" name="Google Shape;1835;p34"/>
          <p:cNvSpPr txBox="1"/>
          <p:nvPr>
            <p:ph idx="4294967295" type="title"/>
          </p:nvPr>
        </p:nvSpPr>
        <p:spPr>
          <a:xfrm>
            <a:off x="5956732" y="3575299"/>
            <a:ext cx="2467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1800"/>
              <a:t>$1,000,000,000</a:t>
            </a:r>
            <a:endParaRPr sz="1800"/>
          </a:p>
        </p:txBody>
      </p:sp>
      <p:sp>
        <p:nvSpPr>
          <p:cNvPr id="1836" name="Google Shape;1836;p34"/>
          <p:cNvSpPr txBox="1"/>
          <p:nvPr>
            <p:ph idx="4294967295" type="title"/>
          </p:nvPr>
        </p:nvSpPr>
        <p:spPr>
          <a:xfrm>
            <a:off x="5956699" y="2820974"/>
            <a:ext cx="2467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1800"/>
              <a:t>$998,300,000</a:t>
            </a:r>
            <a:endParaRPr sz="1800"/>
          </a:p>
        </p:txBody>
      </p:sp>
      <p:sp>
        <p:nvSpPr>
          <p:cNvPr id="1837" name="Google Shape;1837;p34"/>
          <p:cNvSpPr txBox="1"/>
          <p:nvPr>
            <p:ph idx="4294967295" type="title"/>
          </p:nvPr>
        </p:nvSpPr>
        <p:spPr>
          <a:xfrm>
            <a:off x="5956731" y="2066650"/>
            <a:ext cx="2467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1800"/>
              <a:t>$1,500,000,000</a:t>
            </a:r>
            <a:endParaRPr sz="1800"/>
          </a:p>
        </p:txBody>
      </p:sp>
      <p:sp>
        <p:nvSpPr>
          <p:cNvPr id="1838" name="Google Shape;1838;p34"/>
          <p:cNvSpPr txBox="1"/>
          <p:nvPr>
            <p:ph idx="4294967295" type="title"/>
          </p:nvPr>
        </p:nvSpPr>
        <p:spPr>
          <a:xfrm>
            <a:off x="5956718" y="1312325"/>
            <a:ext cx="2467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sz="1800"/>
              <a:t>$1,000,000,000</a:t>
            </a:r>
            <a:endParaRPr sz="1800"/>
          </a:p>
        </p:txBody>
      </p:sp>
      <p:sp>
        <p:nvSpPr>
          <p:cNvPr id="1839" name="Google Shape;1839;p34"/>
          <p:cNvSpPr/>
          <p:nvPr/>
        </p:nvSpPr>
        <p:spPr>
          <a:xfrm>
            <a:off x="5660688" y="1312325"/>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4"/>
          <p:cNvSpPr/>
          <p:nvPr/>
        </p:nvSpPr>
        <p:spPr>
          <a:xfrm>
            <a:off x="5660688" y="2067250"/>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4"/>
          <p:cNvSpPr/>
          <p:nvPr/>
        </p:nvSpPr>
        <p:spPr>
          <a:xfrm>
            <a:off x="5660688" y="2822175"/>
            <a:ext cx="1833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4"/>
          <p:cNvSpPr/>
          <p:nvPr/>
        </p:nvSpPr>
        <p:spPr>
          <a:xfrm>
            <a:off x="5660688" y="3577100"/>
            <a:ext cx="183300" cy="183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4"/>
          <p:cNvSpPr txBox="1"/>
          <p:nvPr/>
        </p:nvSpPr>
        <p:spPr>
          <a:xfrm>
            <a:off x="731025" y="4236450"/>
            <a:ext cx="7710900" cy="35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Follow the link in the graph to modify its data and then paste the new one here. </a:t>
            </a:r>
            <a:r>
              <a:rPr b="1" lang="ca" sz="1000" u="sng">
                <a:solidFill>
                  <a:schemeClr val="dk1"/>
                </a:solidFill>
                <a:latin typeface="Open Sans"/>
                <a:ea typeface="Open Sans"/>
                <a:cs typeface="Open Sans"/>
                <a:sym typeface="Open Sans"/>
                <a:hlinkClick r:id="rId3">
                  <a:extLst>
                    <a:ext uri="{A12FA001-AC4F-418D-AE19-62706E023703}">
                      <ahyp:hlinkClr val="tx"/>
                    </a:ext>
                  </a:extLst>
                </a:hlinkClick>
              </a:rPr>
              <a:t>For more info, click here</a:t>
            </a:r>
            <a:endParaRPr b="1" sz="1000" u="sng">
              <a:solidFill>
                <a:schemeClr val="dk1"/>
              </a:solidFill>
              <a:latin typeface="Open Sans"/>
              <a:ea typeface="Open Sans"/>
              <a:cs typeface="Open Sans"/>
              <a:sym typeface="Open Sans"/>
            </a:endParaRPr>
          </a:p>
        </p:txBody>
      </p:sp>
      <p:sp>
        <p:nvSpPr>
          <p:cNvPr id="1844" name="Google Shape;1844;p34"/>
          <p:cNvSpPr txBox="1"/>
          <p:nvPr>
            <p:ph idx="4294967295" type="subTitle"/>
          </p:nvPr>
        </p:nvSpPr>
        <p:spPr>
          <a:xfrm>
            <a:off x="5956699" y="3876275"/>
            <a:ext cx="24672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ca"/>
              <a:t>Research</a:t>
            </a:r>
            <a:endParaRPr/>
          </a:p>
        </p:txBody>
      </p:sp>
      <p:sp>
        <p:nvSpPr>
          <p:cNvPr id="1845" name="Google Shape;1845;p34"/>
          <p:cNvSpPr txBox="1"/>
          <p:nvPr>
            <p:ph idx="4294967295" type="subTitle"/>
          </p:nvPr>
        </p:nvSpPr>
        <p:spPr>
          <a:xfrm>
            <a:off x="5956699" y="3121950"/>
            <a:ext cx="24672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ca"/>
              <a:t>Talent acquisition</a:t>
            </a:r>
            <a:endParaRPr/>
          </a:p>
        </p:txBody>
      </p:sp>
      <p:sp>
        <p:nvSpPr>
          <p:cNvPr id="1846" name="Google Shape;1846;p34"/>
          <p:cNvSpPr txBox="1"/>
          <p:nvPr>
            <p:ph idx="4294967295" type="subTitle"/>
          </p:nvPr>
        </p:nvSpPr>
        <p:spPr>
          <a:xfrm>
            <a:off x="5956699" y="2367625"/>
            <a:ext cx="24672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ca"/>
              <a:t>Marketing</a:t>
            </a:r>
            <a:endParaRPr/>
          </a:p>
        </p:txBody>
      </p:sp>
      <p:sp>
        <p:nvSpPr>
          <p:cNvPr id="1847" name="Google Shape;1847;p34"/>
          <p:cNvSpPr txBox="1"/>
          <p:nvPr>
            <p:ph idx="4294967295" type="subTitle"/>
          </p:nvPr>
        </p:nvSpPr>
        <p:spPr>
          <a:xfrm>
            <a:off x="5956730" y="1613300"/>
            <a:ext cx="2467200" cy="358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ca"/>
              <a:t>Product development</a:t>
            </a:r>
            <a:endParaRPr/>
          </a:p>
        </p:txBody>
      </p:sp>
      <p:pic>
        <p:nvPicPr>
          <p:cNvPr id="1848" name="Google Shape;1848;p34" title="Chart">
            <a:hlinkClick r:id="rId4"/>
          </p:cNvPr>
          <p:cNvPicPr preferRelativeResize="0"/>
          <p:nvPr/>
        </p:nvPicPr>
        <p:blipFill>
          <a:blip r:embed="rId5">
            <a:alphaModFix/>
          </a:blip>
          <a:stretch>
            <a:fillRect/>
          </a:stretch>
        </p:blipFill>
        <p:spPr>
          <a:xfrm>
            <a:off x="731025" y="1321475"/>
            <a:ext cx="4847538" cy="2762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2" name="Shape 1852"/>
        <p:cNvGrpSpPr/>
        <p:nvPr/>
      </p:nvGrpSpPr>
      <p:grpSpPr>
        <a:xfrm>
          <a:off x="0" y="0"/>
          <a:ext cx="0" cy="0"/>
          <a:chOff x="0" y="0"/>
          <a:chExt cx="0" cy="0"/>
        </a:xfrm>
      </p:grpSpPr>
      <p:sp>
        <p:nvSpPr>
          <p:cNvPr id="1853" name="Google Shape;1853;p3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Revenue information</a:t>
            </a:r>
            <a:endParaRPr/>
          </a:p>
        </p:txBody>
      </p:sp>
      <p:graphicFrame>
        <p:nvGraphicFramePr>
          <p:cNvPr id="1854" name="Google Shape;1854;p35"/>
          <p:cNvGraphicFramePr/>
          <p:nvPr/>
        </p:nvGraphicFramePr>
        <p:xfrm>
          <a:off x="719963" y="1161610"/>
          <a:ext cx="3000000" cy="3000000"/>
        </p:xfrm>
        <a:graphic>
          <a:graphicData uri="http://schemas.openxmlformats.org/drawingml/2006/table">
            <a:tbl>
              <a:tblPr>
                <a:noFill/>
                <a:tableStyleId>{9BFF2B9A-BBA2-407D-8135-9B4FF23F3BE0}</a:tableStyleId>
              </a:tblPr>
              <a:tblGrid>
                <a:gridCol w="1671975"/>
                <a:gridCol w="1207775"/>
                <a:gridCol w="1207775"/>
                <a:gridCol w="1207775"/>
                <a:gridCol w="1207775"/>
                <a:gridCol w="1207775"/>
              </a:tblGrid>
              <a:tr h="404925">
                <a:tc>
                  <a:txBody>
                    <a:bodyPr/>
                    <a:lstStyle/>
                    <a:p>
                      <a:pPr indent="0" lvl="0" marL="0" rtl="0" algn="l">
                        <a:spcBef>
                          <a:spcPts val="0"/>
                        </a:spcBef>
                        <a:spcAft>
                          <a:spcPts val="0"/>
                        </a:spcAft>
                        <a:buNone/>
                      </a:pPr>
                      <a:r>
                        <a:t/>
                      </a:r>
                      <a:endParaRPr sz="1800">
                        <a:solidFill>
                          <a:schemeClr val="dk1"/>
                        </a:solidFill>
                        <a:latin typeface="Sora"/>
                        <a:ea typeface="Sora"/>
                        <a:cs typeface="Sora"/>
                        <a:sym typeface="Sora"/>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ca" sz="1600">
                          <a:solidFill>
                            <a:schemeClr val="dk1"/>
                          </a:solidFill>
                          <a:latin typeface="Sora"/>
                          <a:ea typeface="Sora"/>
                          <a:cs typeface="Sora"/>
                          <a:sym typeface="Sora"/>
                        </a:rPr>
                        <a:t>Q1</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ca" sz="1600">
                          <a:solidFill>
                            <a:schemeClr val="dk1"/>
                          </a:solidFill>
                          <a:latin typeface="Sora"/>
                          <a:ea typeface="Sora"/>
                          <a:cs typeface="Sora"/>
                          <a:sym typeface="Sora"/>
                        </a:rPr>
                        <a:t>Q2</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b="1" lang="ca" sz="1600">
                          <a:solidFill>
                            <a:schemeClr val="dk1"/>
                          </a:solidFill>
                          <a:latin typeface="Sora"/>
                          <a:ea typeface="Sora"/>
                          <a:cs typeface="Sora"/>
                          <a:sym typeface="Sora"/>
                        </a:rPr>
                        <a:t>Q3</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ca" sz="1600">
                          <a:solidFill>
                            <a:schemeClr val="dk1"/>
                          </a:solidFill>
                          <a:latin typeface="Sora"/>
                          <a:ea typeface="Sora"/>
                          <a:cs typeface="Sora"/>
                          <a:sym typeface="Sora"/>
                        </a:rPr>
                        <a:t>Q4</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ca" sz="1600">
                          <a:solidFill>
                            <a:schemeClr val="dk1"/>
                          </a:solidFill>
                          <a:latin typeface="Sora"/>
                          <a:ea typeface="Sora"/>
                          <a:cs typeface="Sora"/>
                          <a:sym typeface="Sora"/>
                        </a:rPr>
                        <a:t>Total</a:t>
                      </a:r>
                      <a:endParaRPr b="1" sz="1600">
                        <a:solidFill>
                          <a:schemeClr val="dk1"/>
                        </a:solidFill>
                        <a:latin typeface="Sora"/>
                        <a:ea typeface="Sora"/>
                        <a:cs typeface="Sora"/>
                        <a:sym typeface="Sora"/>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410925">
                <a:tc>
                  <a:txBody>
                    <a:bodyPr/>
                    <a:lstStyle/>
                    <a:p>
                      <a:pPr indent="0" lvl="0" marL="0" rtl="0" algn="l">
                        <a:spcBef>
                          <a:spcPts val="0"/>
                        </a:spcBef>
                        <a:spcAft>
                          <a:spcPts val="0"/>
                        </a:spcAft>
                        <a:buNone/>
                      </a:pPr>
                      <a:r>
                        <a:rPr b="1" lang="ca" sz="1200">
                          <a:solidFill>
                            <a:schemeClr val="dk1"/>
                          </a:solidFill>
                          <a:latin typeface="Sora"/>
                          <a:ea typeface="Sora"/>
                          <a:cs typeface="Sora"/>
                          <a:sym typeface="Sora"/>
                        </a:rPr>
                        <a:t>Product </a:t>
                      </a:r>
                      <a:r>
                        <a:rPr b="1" lang="ca" sz="1200">
                          <a:solidFill>
                            <a:schemeClr val="dk1"/>
                          </a:solidFill>
                          <a:latin typeface="Sora"/>
                          <a:ea typeface="Sora"/>
                          <a:cs typeface="Sora"/>
                          <a:sym typeface="Sora"/>
                        </a:rPr>
                        <a:t>sales</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$50,000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$60,000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$75,000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$90,000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$275,000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ca" sz="1200">
                          <a:solidFill>
                            <a:schemeClr val="dk1"/>
                          </a:solidFill>
                          <a:latin typeface="Sora"/>
                          <a:ea typeface="Sora"/>
                          <a:cs typeface="Sora"/>
                          <a:sym typeface="Sora"/>
                        </a:rPr>
                        <a:t>Labor</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$24,000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$30,000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$36,000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$110,000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ca" sz="1200">
                          <a:solidFill>
                            <a:schemeClr val="dk1"/>
                          </a:solidFill>
                          <a:latin typeface="Sora"/>
                          <a:ea typeface="Sora"/>
                          <a:cs typeface="Sora"/>
                          <a:sym typeface="Sora"/>
                        </a:rPr>
                        <a:t>Salaries</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$15,000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$18,000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$24,000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$77,000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ca" sz="1200">
                          <a:solidFill>
                            <a:schemeClr val="dk1"/>
                          </a:solidFill>
                          <a:latin typeface="Sora"/>
                          <a:ea typeface="Sora"/>
                          <a:cs typeface="Sora"/>
                          <a:sym typeface="Sora"/>
                        </a:rPr>
                        <a:t>Marketing</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$7,000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$8,000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$9,000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$10,000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$34,000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ca" sz="1200">
                          <a:solidFill>
                            <a:schemeClr val="dk1"/>
                          </a:solidFill>
                          <a:latin typeface="Sora"/>
                          <a:ea typeface="Sora"/>
                          <a:cs typeface="Sora"/>
                          <a:sym typeface="Sora"/>
                        </a:rPr>
                        <a:t>Net income</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$24,500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$26,750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$28,000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$34,250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$113,500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ca" sz="1200">
                          <a:solidFill>
                            <a:schemeClr val="dk1"/>
                          </a:solidFill>
                          <a:latin typeface="Sora"/>
                          <a:ea typeface="Sora"/>
                          <a:cs typeface="Sora"/>
                          <a:sym typeface="Sora"/>
                        </a:rPr>
                        <a:t>Rent</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$5,000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$20,000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10925">
                <a:tc>
                  <a:txBody>
                    <a:bodyPr/>
                    <a:lstStyle/>
                    <a:p>
                      <a:pPr indent="0" lvl="0" marL="0" rtl="0" algn="l">
                        <a:spcBef>
                          <a:spcPts val="0"/>
                        </a:spcBef>
                        <a:spcAft>
                          <a:spcPts val="0"/>
                        </a:spcAft>
                        <a:buNone/>
                      </a:pPr>
                      <a:r>
                        <a:rPr b="1" lang="ca" sz="1200">
                          <a:solidFill>
                            <a:schemeClr val="dk1"/>
                          </a:solidFill>
                          <a:latin typeface="Sora"/>
                          <a:ea typeface="Sora"/>
                          <a:cs typeface="Sora"/>
                          <a:sym typeface="Sora"/>
                        </a:rPr>
                        <a:t>Utilities</a:t>
                      </a:r>
                      <a:endParaRPr b="1" sz="1200">
                        <a:solidFill>
                          <a:schemeClr val="dk1"/>
                        </a:solidFill>
                        <a:latin typeface="Sora"/>
                        <a:ea typeface="Sora"/>
                        <a:cs typeface="Sora"/>
                        <a:sym typeface="Sora"/>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$1,500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$1,750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$2,000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$2,250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$7,500</a:t>
                      </a:r>
                      <a:endParaRPr sz="1000">
                        <a:solidFill>
                          <a:schemeClr val="dk1"/>
                        </a:solidFill>
                        <a:latin typeface="Open Sans"/>
                        <a:ea typeface="Open Sans"/>
                        <a:cs typeface="Open Sans"/>
                        <a:sym typeface="Open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8" name="Shape 1858"/>
        <p:cNvGrpSpPr/>
        <p:nvPr/>
      </p:nvGrpSpPr>
      <p:grpSpPr>
        <a:xfrm>
          <a:off x="0" y="0"/>
          <a:ext cx="0" cy="0"/>
          <a:chOff x="0" y="0"/>
          <a:chExt cx="0" cy="0"/>
        </a:xfrm>
      </p:grpSpPr>
      <p:sp>
        <p:nvSpPr>
          <p:cNvPr id="1859" name="Google Shape;1859;p36"/>
          <p:cNvSpPr txBox="1"/>
          <p:nvPr>
            <p:ph type="title"/>
          </p:nvPr>
        </p:nvSpPr>
        <p:spPr>
          <a:xfrm>
            <a:off x="3758050" y="1937075"/>
            <a:ext cx="3233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Mockup</a:t>
            </a:r>
            <a:endParaRPr/>
          </a:p>
        </p:txBody>
      </p:sp>
      <p:sp>
        <p:nvSpPr>
          <p:cNvPr id="1860" name="Google Shape;1860;p36"/>
          <p:cNvSpPr txBox="1"/>
          <p:nvPr>
            <p:ph idx="1" type="subTitle"/>
          </p:nvPr>
        </p:nvSpPr>
        <p:spPr>
          <a:xfrm>
            <a:off x="3758050" y="2433575"/>
            <a:ext cx="3233100" cy="98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A mockup provides a visual representation of your product or service, allowing investors or stakeholders to better understand what you're offering</a:t>
            </a:r>
            <a:endParaRPr/>
          </a:p>
          <a:p>
            <a:pPr indent="0" lvl="0" marL="0" rtl="0" algn="l">
              <a:spcBef>
                <a:spcPts val="0"/>
              </a:spcBef>
              <a:spcAft>
                <a:spcPts val="0"/>
              </a:spcAft>
              <a:buNone/>
            </a:pPr>
            <a:r>
              <a:rPr lang="ca"/>
              <a:t>and how it works</a:t>
            </a:r>
            <a:endParaRPr/>
          </a:p>
        </p:txBody>
      </p:sp>
      <p:sp>
        <p:nvSpPr>
          <p:cNvPr id="1861" name="Google Shape;1861;p36"/>
          <p:cNvSpPr/>
          <p:nvPr/>
        </p:nvSpPr>
        <p:spPr>
          <a:xfrm>
            <a:off x="1379929" y="891931"/>
            <a:ext cx="1664618" cy="3176204"/>
          </a:xfrm>
          <a:custGeom>
            <a:rect b="b" l="l" r="r" t="t"/>
            <a:pathLst>
              <a:path extrusionOk="0" h="161331" w="84552">
                <a:moveTo>
                  <a:pt x="1" y="1"/>
                </a:moveTo>
                <a:lnTo>
                  <a:pt x="1" y="161331"/>
                </a:lnTo>
                <a:lnTo>
                  <a:pt x="84551" y="161331"/>
                </a:lnTo>
                <a:lnTo>
                  <a:pt x="84551" y="1"/>
                </a:lnTo>
                <a:close/>
              </a:path>
            </a:pathLst>
          </a:custGeom>
          <a:solidFill>
            <a:srgbClr val="9090F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2" name="Google Shape;1862;p36"/>
          <p:cNvGrpSpPr/>
          <p:nvPr/>
        </p:nvGrpSpPr>
        <p:grpSpPr>
          <a:xfrm>
            <a:off x="1294751" y="709411"/>
            <a:ext cx="1834973" cy="3724678"/>
            <a:chOff x="5186401" y="494525"/>
            <a:chExt cx="1834973" cy="3724678"/>
          </a:xfrm>
        </p:grpSpPr>
        <p:sp>
          <p:nvSpPr>
            <p:cNvPr id="1863" name="Google Shape;1863;p36"/>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6"/>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65" name="Google Shape;1865;p36"/>
          <p:cNvPicPr preferRelativeResize="0"/>
          <p:nvPr/>
        </p:nvPicPr>
        <p:blipFill rotWithShape="1">
          <a:blip r:embed="rId3">
            <a:alphaModFix/>
          </a:blip>
          <a:srcRect b="0" l="10741" r="10741" t="0"/>
          <a:stretch/>
        </p:blipFill>
        <p:spPr>
          <a:xfrm>
            <a:off x="1379938" y="891935"/>
            <a:ext cx="1664599" cy="3176197"/>
          </a:xfrm>
          <a:prstGeom prst="rect">
            <a:avLst/>
          </a:prstGeom>
          <a:noFill/>
          <a:ln cap="flat" cmpd="sng" w="9525">
            <a:solidFill>
              <a:schemeClr val="dk1"/>
            </a:solidFill>
            <a:prstDash val="solid"/>
            <a:round/>
            <a:headEnd len="sm" w="sm" type="none"/>
            <a:tailEnd len="sm" w="sm" type="none"/>
          </a:ln>
        </p:spPr>
      </p:pic>
      <p:grpSp>
        <p:nvGrpSpPr>
          <p:cNvPr id="1866" name="Google Shape;1866;p36"/>
          <p:cNvGrpSpPr/>
          <p:nvPr/>
        </p:nvGrpSpPr>
        <p:grpSpPr>
          <a:xfrm>
            <a:off x="6407287" y="643786"/>
            <a:ext cx="2023472" cy="1536701"/>
            <a:chOff x="6935864" y="2236396"/>
            <a:chExt cx="1450309" cy="1101420"/>
          </a:xfrm>
        </p:grpSpPr>
        <p:sp>
          <p:nvSpPr>
            <p:cNvPr id="1867" name="Google Shape;1867;p36"/>
            <p:cNvSpPr/>
            <p:nvPr/>
          </p:nvSpPr>
          <p:spPr>
            <a:xfrm>
              <a:off x="7453832" y="2696876"/>
              <a:ext cx="878888" cy="640940"/>
            </a:xfrm>
            <a:custGeom>
              <a:rect b="b" l="l" r="r" t="t"/>
              <a:pathLst>
                <a:path extrusionOk="0" h="8897" w="1220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6"/>
            <p:cNvSpPr/>
            <p:nvPr/>
          </p:nvSpPr>
          <p:spPr>
            <a:xfrm>
              <a:off x="7503251" y="2648105"/>
              <a:ext cx="878888" cy="108276"/>
            </a:xfrm>
            <a:custGeom>
              <a:rect b="b" l="l" r="r" t="t"/>
              <a:pathLst>
                <a:path extrusionOk="0" h="1503" w="1220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6"/>
            <p:cNvSpPr/>
            <p:nvPr/>
          </p:nvSpPr>
          <p:spPr>
            <a:xfrm>
              <a:off x="7498568" y="2644070"/>
              <a:ext cx="887605" cy="116345"/>
            </a:xfrm>
            <a:custGeom>
              <a:rect b="b" l="l" r="r" t="t"/>
              <a:pathLst>
                <a:path extrusionOk="0" h="1615" w="12321">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6"/>
            <p:cNvSpPr/>
            <p:nvPr/>
          </p:nvSpPr>
          <p:spPr>
            <a:xfrm>
              <a:off x="8230351" y="2680162"/>
              <a:ext cx="42215" cy="41495"/>
            </a:xfrm>
            <a:custGeom>
              <a:rect b="b" l="l" r="r" t="t"/>
              <a:pathLst>
                <a:path extrusionOk="0" h="576" w="586">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6"/>
            <p:cNvSpPr/>
            <p:nvPr/>
          </p:nvSpPr>
          <p:spPr>
            <a:xfrm>
              <a:off x="8295187" y="2680162"/>
              <a:ext cx="42215" cy="41495"/>
            </a:xfrm>
            <a:custGeom>
              <a:rect b="b" l="l" r="r" t="t"/>
              <a:pathLst>
                <a:path extrusionOk="0" h="576" w="586">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6"/>
            <p:cNvSpPr/>
            <p:nvPr/>
          </p:nvSpPr>
          <p:spPr>
            <a:xfrm>
              <a:off x="8166235" y="2680162"/>
              <a:ext cx="41495" cy="41495"/>
            </a:xfrm>
            <a:custGeom>
              <a:rect b="b" l="l" r="r" t="t"/>
              <a:pathLst>
                <a:path extrusionOk="0" h="576" w="576">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6"/>
            <p:cNvSpPr/>
            <p:nvPr/>
          </p:nvSpPr>
          <p:spPr>
            <a:xfrm>
              <a:off x="7502603" y="2756309"/>
              <a:ext cx="878888" cy="528702"/>
            </a:xfrm>
            <a:custGeom>
              <a:rect b="b" l="l" r="r" t="t"/>
              <a:pathLst>
                <a:path extrusionOk="0" h="7339" w="1220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6"/>
            <p:cNvSpPr/>
            <p:nvPr/>
          </p:nvSpPr>
          <p:spPr>
            <a:xfrm>
              <a:off x="7498568" y="2752346"/>
              <a:ext cx="887605" cy="536698"/>
            </a:xfrm>
            <a:custGeom>
              <a:rect b="b" l="l" r="r" t="t"/>
              <a:pathLst>
                <a:path extrusionOk="0" h="7450" w="12321">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6"/>
            <p:cNvSpPr/>
            <p:nvPr/>
          </p:nvSpPr>
          <p:spPr>
            <a:xfrm>
              <a:off x="8104713" y="2863288"/>
              <a:ext cx="194580" cy="299470"/>
            </a:xfrm>
            <a:custGeom>
              <a:rect b="b" l="l" r="r" t="t"/>
              <a:pathLst>
                <a:path extrusionOk="0" h="4157" w="2701">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6"/>
            <p:cNvSpPr/>
            <p:nvPr/>
          </p:nvSpPr>
          <p:spPr>
            <a:xfrm>
              <a:off x="8100751" y="2858605"/>
              <a:ext cx="202576" cy="308835"/>
            </a:xfrm>
            <a:custGeom>
              <a:rect b="b" l="l" r="r" t="t"/>
              <a:pathLst>
                <a:path extrusionOk="0" h="4287" w="2812">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6"/>
            <p:cNvSpPr/>
            <p:nvPr/>
          </p:nvSpPr>
          <p:spPr>
            <a:xfrm>
              <a:off x="8109396" y="2868619"/>
              <a:ext cx="187880" cy="290753"/>
            </a:xfrm>
            <a:custGeom>
              <a:rect b="b" l="l" r="r" t="t"/>
              <a:pathLst>
                <a:path extrusionOk="0" h="4036" w="2608">
                  <a:moveTo>
                    <a:pt x="1" y="0"/>
                  </a:moveTo>
                  <a:lnTo>
                    <a:pt x="2608" y="403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6"/>
            <p:cNvSpPr/>
            <p:nvPr/>
          </p:nvSpPr>
          <p:spPr>
            <a:xfrm>
              <a:off x="8104713" y="2864585"/>
              <a:ext cx="197246" cy="298822"/>
            </a:xfrm>
            <a:custGeom>
              <a:rect b="b" l="l" r="r" t="t"/>
              <a:pathLst>
                <a:path extrusionOk="0" h="4148" w="2738">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6"/>
            <p:cNvSpPr/>
            <p:nvPr/>
          </p:nvSpPr>
          <p:spPr>
            <a:xfrm>
              <a:off x="8106082" y="2867971"/>
              <a:ext cx="187160" cy="294788"/>
            </a:xfrm>
            <a:custGeom>
              <a:rect b="b" l="l" r="r" t="t"/>
              <a:pathLst>
                <a:path extrusionOk="0" h="4092" w="2598">
                  <a:moveTo>
                    <a:pt x="2598" y="0"/>
                  </a:moveTo>
                  <a:lnTo>
                    <a:pt x="0" y="40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6"/>
            <p:cNvSpPr/>
            <p:nvPr/>
          </p:nvSpPr>
          <p:spPr>
            <a:xfrm>
              <a:off x="8101399" y="2863504"/>
              <a:ext cx="196525" cy="303937"/>
            </a:xfrm>
            <a:custGeom>
              <a:rect b="b" l="l" r="r" t="t"/>
              <a:pathLst>
                <a:path extrusionOk="0" h="4219" w="2728">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6"/>
            <p:cNvSpPr/>
            <p:nvPr/>
          </p:nvSpPr>
          <p:spPr>
            <a:xfrm>
              <a:off x="7614913" y="2880001"/>
              <a:ext cx="413077" cy="8717"/>
            </a:xfrm>
            <a:custGeom>
              <a:rect b="b" l="l" r="r" t="t"/>
              <a:pathLst>
                <a:path extrusionOk="0" h="121" w="5734">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6"/>
            <p:cNvSpPr/>
            <p:nvPr/>
          </p:nvSpPr>
          <p:spPr>
            <a:xfrm>
              <a:off x="7614913" y="2941451"/>
              <a:ext cx="150420" cy="8789"/>
            </a:xfrm>
            <a:custGeom>
              <a:rect b="b" l="l" r="r" t="t"/>
              <a:pathLst>
                <a:path extrusionOk="0" h="122" w="2088">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6"/>
            <p:cNvSpPr/>
            <p:nvPr/>
          </p:nvSpPr>
          <p:spPr>
            <a:xfrm>
              <a:off x="7815400" y="2941451"/>
              <a:ext cx="181181" cy="8789"/>
            </a:xfrm>
            <a:custGeom>
              <a:rect b="b" l="l" r="r" t="t"/>
              <a:pathLst>
                <a:path extrusionOk="0" h="122" w="2515">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6"/>
            <p:cNvSpPr/>
            <p:nvPr/>
          </p:nvSpPr>
          <p:spPr>
            <a:xfrm>
              <a:off x="7614913" y="3127891"/>
              <a:ext cx="268061" cy="8141"/>
            </a:xfrm>
            <a:custGeom>
              <a:rect b="b" l="l" r="r" t="t"/>
              <a:pathLst>
                <a:path extrusionOk="0" h="113" w="3721">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6"/>
            <p:cNvSpPr/>
            <p:nvPr/>
          </p:nvSpPr>
          <p:spPr>
            <a:xfrm>
              <a:off x="7614913" y="3006287"/>
              <a:ext cx="416391" cy="8068"/>
            </a:xfrm>
            <a:custGeom>
              <a:rect b="b" l="l" r="r" t="t"/>
              <a:pathLst>
                <a:path extrusionOk="0" h="112" w="578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6"/>
            <p:cNvSpPr/>
            <p:nvPr/>
          </p:nvSpPr>
          <p:spPr>
            <a:xfrm>
              <a:off x="7614913" y="3067738"/>
              <a:ext cx="137740" cy="8141"/>
            </a:xfrm>
            <a:custGeom>
              <a:rect b="b" l="l" r="r" t="t"/>
              <a:pathLst>
                <a:path extrusionOk="0" h="113" w="1912">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6"/>
            <p:cNvSpPr/>
            <p:nvPr/>
          </p:nvSpPr>
          <p:spPr>
            <a:xfrm>
              <a:off x="7783991" y="3067738"/>
              <a:ext cx="243999" cy="8141"/>
            </a:xfrm>
            <a:custGeom>
              <a:rect b="b" l="l" r="r" t="t"/>
              <a:pathLst>
                <a:path extrusionOk="0" h="113" w="3387">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6"/>
            <p:cNvSpPr/>
            <p:nvPr/>
          </p:nvSpPr>
          <p:spPr>
            <a:xfrm>
              <a:off x="7828728" y="2978192"/>
              <a:ext cx="1441" cy="25502"/>
            </a:xfrm>
            <a:custGeom>
              <a:rect b="b" l="l" r="r" t="t"/>
              <a:pathLst>
                <a:path extrusionOk="0" h="354" w="2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6"/>
            <p:cNvSpPr/>
            <p:nvPr/>
          </p:nvSpPr>
          <p:spPr>
            <a:xfrm>
              <a:off x="6940547" y="2426870"/>
              <a:ext cx="670404" cy="477265"/>
            </a:xfrm>
            <a:custGeom>
              <a:rect b="b" l="l" r="r" t="t"/>
              <a:pathLst>
                <a:path extrusionOk="0" h="6625" w="9306">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6"/>
            <p:cNvSpPr/>
            <p:nvPr/>
          </p:nvSpPr>
          <p:spPr>
            <a:xfrm>
              <a:off x="6935864" y="2422187"/>
              <a:ext cx="679121" cy="486558"/>
            </a:xfrm>
            <a:custGeom>
              <a:rect b="b" l="l" r="r" t="t"/>
              <a:pathLst>
                <a:path extrusionOk="0" h="6754" w="9427">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6"/>
            <p:cNvSpPr/>
            <p:nvPr/>
          </p:nvSpPr>
          <p:spPr>
            <a:xfrm>
              <a:off x="6978007" y="2390778"/>
              <a:ext cx="670332" cy="80253"/>
            </a:xfrm>
            <a:custGeom>
              <a:rect b="b" l="l" r="r" t="t"/>
              <a:pathLst>
                <a:path extrusionOk="0" h="1114" w="9305">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6"/>
            <p:cNvSpPr/>
            <p:nvPr/>
          </p:nvSpPr>
          <p:spPr>
            <a:xfrm>
              <a:off x="6973973" y="2386095"/>
              <a:ext cx="678401" cy="88969"/>
            </a:xfrm>
            <a:custGeom>
              <a:rect b="b" l="l" r="r" t="t"/>
              <a:pathLst>
                <a:path extrusionOk="0" h="1235" w="9417">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6"/>
            <p:cNvSpPr/>
            <p:nvPr/>
          </p:nvSpPr>
          <p:spPr>
            <a:xfrm>
              <a:off x="7049471" y="2413470"/>
              <a:ext cx="32850" cy="32850"/>
            </a:xfrm>
            <a:custGeom>
              <a:rect b="b" l="l" r="r" t="t"/>
              <a:pathLst>
                <a:path extrusionOk="0" h="456" w="456">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6"/>
            <p:cNvSpPr/>
            <p:nvPr/>
          </p:nvSpPr>
          <p:spPr>
            <a:xfrm>
              <a:off x="7097594" y="2413470"/>
              <a:ext cx="33499" cy="32850"/>
            </a:xfrm>
            <a:custGeom>
              <a:rect b="b" l="l" r="r" t="t"/>
              <a:pathLst>
                <a:path extrusionOk="0" h="456" w="465">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6"/>
            <p:cNvSpPr/>
            <p:nvPr/>
          </p:nvSpPr>
          <p:spPr>
            <a:xfrm>
              <a:off x="7001420" y="2413470"/>
              <a:ext cx="33427" cy="32850"/>
            </a:xfrm>
            <a:custGeom>
              <a:rect b="b" l="l" r="r" t="t"/>
              <a:pathLst>
                <a:path extrusionOk="0" h="456" w="464">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6"/>
            <p:cNvSpPr/>
            <p:nvPr/>
          </p:nvSpPr>
          <p:spPr>
            <a:xfrm>
              <a:off x="6977359" y="2470958"/>
              <a:ext cx="670332" cy="393699"/>
            </a:xfrm>
            <a:custGeom>
              <a:rect b="b" l="l" r="r" t="t"/>
              <a:pathLst>
                <a:path extrusionOk="0" h="5465" w="9305">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6"/>
            <p:cNvSpPr/>
            <p:nvPr/>
          </p:nvSpPr>
          <p:spPr>
            <a:xfrm>
              <a:off x="6973325" y="2466996"/>
              <a:ext cx="679049" cy="402343"/>
            </a:xfrm>
            <a:custGeom>
              <a:rect b="b" l="l" r="r" t="t"/>
              <a:pathLst>
                <a:path extrusionOk="0" h="5585" w="9426">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6"/>
            <p:cNvSpPr/>
            <p:nvPr/>
          </p:nvSpPr>
          <p:spPr>
            <a:xfrm>
              <a:off x="7280720" y="2562521"/>
              <a:ext cx="284126" cy="8141"/>
            </a:xfrm>
            <a:custGeom>
              <a:rect b="b" l="l" r="r" t="t"/>
              <a:pathLst>
                <a:path extrusionOk="0" h="113" w="3944">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6"/>
            <p:cNvSpPr/>
            <p:nvPr/>
          </p:nvSpPr>
          <p:spPr>
            <a:xfrm>
              <a:off x="7280720" y="2607978"/>
              <a:ext cx="105034" cy="8789"/>
            </a:xfrm>
            <a:custGeom>
              <a:rect b="b" l="l" r="r" t="t"/>
              <a:pathLst>
                <a:path extrusionOk="0" h="122" w="1458">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6"/>
            <p:cNvSpPr/>
            <p:nvPr/>
          </p:nvSpPr>
          <p:spPr>
            <a:xfrm>
              <a:off x="7417091" y="2607978"/>
              <a:ext cx="126358" cy="8789"/>
            </a:xfrm>
            <a:custGeom>
              <a:rect b="b" l="l" r="r" t="t"/>
              <a:pathLst>
                <a:path extrusionOk="0" h="122" w="1754">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6"/>
            <p:cNvSpPr/>
            <p:nvPr/>
          </p:nvSpPr>
          <p:spPr>
            <a:xfrm>
              <a:off x="7280720" y="2747015"/>
              <a:ext cx="185215" cy="8068"/>
            </a:xfrm>
            <a:custGeom>
              <a:rect b="b" l="l" r="r" t="t"/>
              <a:pathLst>
                <a:path extrusionOk="0" h="112" w="2571">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6"/>
            <p:cNvSpPr/>
            <p:nvPr/>
          </p:nvSpPr>
          <p:spPr>
            <a:xfrm>
              <a:off x="7280720" y="2656101"/>
              <a:ext cx="286791" cy="8068"/>
            </a:xfrm>
            <a:custGeom>
              <a:rect b="b" l="l" r="r" t="t"/>
              <a:pathLst>
                <a:path extrusionOk="0" h="112" w="3981">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6"/>
            <p:cNvSpPr/>
            <p:nvPr/>
          </p:nvSpPr>
          <p:spPr>
            <a:xfrm>
              <a:off x="7280720" y="2701558"/>
              <a:ext cx="96317" cy="8717"/>
            </a:xfrm>
            <a:custGeom>
              <a:rect b="b" l="l" r="r" t="t"/>
              <a:pathLst>
                <a:path extrusionOk="0" h="121" w="1337">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6"/>
            <p:cNvSpPr/>
            <p:nvPr/>
          </p:nvSpPr>
          <p:spPr>
            <a:xfrm>
              <a:off x="7395695" y="2701558"/>
              <a:ext cx="169150" cy="8717"/>
            </a:xfrm>
            <a:custGeom>
              <a:rect b="b" l="l" r="r" t="t"/>
              <a:pathLst>
                <a:path extrusionOk="0" h="121" w="2348">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6"/>
            <p:cNvSpPr/>
            <p:nvPr/>
          </p:nvSpPr>
          <p:spPr>
            <a:xfrm>
              <a:off x="7028147" y="2542494"/>
              <a:ext cx="203225" cy="203225"/>
            </a:xfrm>
            <a:custGeom>
              <a:rect b="b" l="l" r="r" t="t"/>
              <a:pathLst>
                <a:path extrusionOk="0" h="2821" w="2821">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6"/>
            <p:cNvSpPr/>
            <p:nvPr/>
          </p:nvSpPr>
          <p:spPr>
            <a:xfrm>
              <a:off x="7024113" y="2538460"/>
              <a:ext cx="211221" cy="211942"/>
            </a:xfrm>
            <a:custGeom>
              <a:rect b="b" l="l" r="r" t="t"/>
              <a:pathLst>
                <a:path extrusionOk="0" h="2942" w="2932">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6"/>
            <p:cNvSpPr/>
            <p:nvPr/>
          </p:nvSpPr>
          <p:spPr>
            <a:xfrm>
              <a:off x="7019430" y="2543791"/>
              <a:ext cx="203225" cy="203297"/>
            </a:xfrm>
            <a:custGeom>
              <a:rect b="b" l="l" r="r" t="t"/>
              <a:pathLst>
                <a:path extrusionOk="0" h="2822" w="2821">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6"/>
            <p:cNvSpPr/>
            <p:nvPr/>
          </p:nvSpPr>
          <p:spPr>
            <a:xfrm>
              <a:off x="7015396" y="2539828"/>
              <a:ext cx="211293" cy="211870"/>
            </a:xfrm>
            <a:custGeom>
              <a:rect b="b" l="l" r="r" t="t"/>
              <a:pathLst>
                <a:path extrusionOk="0" h="2941" w="2933">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6"/>
            <p:cNvSpPr/>
            <p:nvPr/>
          </p:nvSpPr>
          <p:spPr>
            <a:xfrm>
              <a:off x="7465214" y="2255991"/>
              <a:ext cx="339525" cy="302136"/>
            </a:xfrm>
            <a:custGeom>
              <a:rect b="b" l="l" r="r" t="t"/>
              <a:pathLst>
                <a:path extrusionOk="0" h="4194" w="4713">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6"/>
            <p:cNvSpPr/>
            <p:nvPr/>
          </p:nvSpPr>
          <p:spPr>
            <a:xfrm>
              <a:off x="7479910" y="2252461"/>
              <a:ext cx="310132" cy="310132"/>
            </a:xfrm>
            <a:custGeom>
              <a:rect b="b" l="l" r="r" t="t"/>
              <a:pathLst>
                <a:path extrusionOk="0" h="4305" w="4305">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6"/>
            <p:cNvSpPr/>
            <p:nvPr/>
          </p:nvSpPr>
          <p:spPr>
            <a:xfrm>
              <a:off x="7489275" y="2240430"/>
              <a:ext cx="324828" cy="302064"/>
            </a:xfrm>
            <a:custGeom>
              <a:rect b="b" l="l" r="r" t="t"/>
              <a:pathLst>
                <a:path extrusionOk="0" h="4193" w="4509">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6"/>
            <p:cNvSpPr/>
            <p:nvPr/>
          </p:nvSpPr>
          <p:spPr>
            <a:xfrm>
              <a:off x="7496623" y="2236396"/>
              <a:ext cx="310781" cy="310204"/>
            </a:xfrm>
            <a:custGeom>
              <a:rect b="b" l="l" r="r" t="t"/>
              <a:pathLst>
                <a:path extrusionOk="0" h="4306" w="4314">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6"/>
            <p:cNvSpPr/>
            <p:nvPr/>
          </p:nvSpPr>
          <p:spPr>
            <a:xfrm>
              <a:off x="7602162" y="2236396"/>
              <a:ext cx="98335" cy="310204"/>
            </a:xfrm>
            <a:custGeom>
              <a:rect b="b" l="l" r="r" t="t"/>
              <a:pathLst>
                <a:path extrusionOk="0" h="4306" w="1365">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6"/>
            <p:cNvSpPr/>
            <p:nvPr/>
          </p:nvSpPr>
          <p:spPr>
            <a:xfrm>
              <a:off x="7507934" y="2339341"/>
              <a:ext cx="285422" cy="8068"/>
            </a:xfrm>
            <a:custGeom>
              <a:rect b="b" l="l" r="r" t="t"/>
              <a:pathLst>
                <a:path extrusionOk="0" h="112" w="3962">
                  <a:moveTo>
                    <a:pt x="1" y="0"/>
                  </a:moveTo>
                  <a:lnTo>
                    <a:pt x="1" y="112"/>
                  </a:lnTo>
                  <a:lnTo>
                    <a:pt x="3962" y="112"/>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6"/>
            <p:cNvSpPr/>
            <p:nvPr/>
          </p:nvSpPr>
          <p:spPr>
            <a:xfrm>
              <a:off x="7507934" y="2440917"/>
              <a:ext cx="285422" cy="8717"/>
            </a:xfrm>
            <a:custGeom>
              <a:rect b="b" l="l" r="r" t="t"/>
              <a:pathLst>
                <a:path extrusionOk="0" h="121" w="3962">
                  <a:moveTo>
                    <a:pt x="1" y="0"/>
                  </a:moveTo>
                  <a:lnTo>
                    <a:pt x="1" y="121"/>
                  </a:lnTo>
                  <a:lnTo>
                    <a:pt x="3962" y="121"/>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9" name="Shape 1919"/>
        <p:cNvGrpSpPr/>
        <p:nvPr/>
      </p:nvGrpSpPr>
      <p:grpSpPr>
        <a:xfrm>
          <a:off x="0" y="0"/>
          <a:ext cx="0" cy="0"/>
          <a:chOff x="0" y="0"/>
          <a:chExt cx="0" cy="0"/>
        </a:xfrm>
      </p:grpSpPr>
      <p:sp>
        <p:nvSpPr>
          <p:cNvPr id="1920" name="Google Shape;1920;p37"/>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Business plan timeline</a:t>
            </a:r>
            <a:endParaRPr/>
          </a:p>
        </p:txBody>
      </p:sp>
      <p:sp>
        <p:nvSpPr>
          <p:cNvPr id="1921" name="Google Shape;1921;p37"/>
          <p:cNvSpPr/>
          <p:nvPr/>
        </p:nvSpPr>
        <p:spPr>
          <a:xfrm>
            <a:off x="1531125" y="143790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7"/>
          <p:cNvSpPr/>
          <p:nvPr/>
        </p:nvSpPr>
        <p:spPr>
          <a:xfrm>
            <a:off x="3495025" y="143790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7"/>
          <p:cNvSpPr/>
          <p:nvPr/>
        </p:nvSpPr>
        <p:spPr>
          <a:xfrm>
            <a:off x="5458925" y="143790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7"/>
          <p:cNvSpPr/>
          <p:nvPr/>
        </p:nvSpPr>
        <p:spPr>
          <a:xfrm>
            <a:off x="7422825" y="143790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7"/>
          <p:cNvSpPr txBox="1"/>
          <p:nvPr/>
        </p:nvSpPr>
        <p:spPr>
          <a:xfrm flipH="1">
            <a:off x="713125" y="193877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200">
                <a:solidFill>
                  <a:schemeClr val="dk1"/>
                </a:solidFill>
                <a:latin typeface="Open Sans"/>
                <a:ea typeface="Open Sans"/>
                <a:cs typeface="Open Sans"/>
                <a:sym typeface="Open Sans"/>
              </a:rPr>
              <a:t>Research and planning</a:t>
            </a:r>
            <a:endParaRPr sz="1200">
              <a:solidFill>
                <a:schemeClr val="dk1"/>
              </a:solidFill>
              <a:latin typeface="Open Sans"/>
              <a:ea typeface="Open Sans"/>
              <a:cs typeface="Open Sans"/>
              <a:sym typeface="Open Sans"/>
            </a:endParaRPr>
          </a:p>
        </p:txBody>
      </p:sp>
      <p:sp>
        <p:nvSpPr>
          <p:cNvPr id="1926" name="Google Shape;1926;p37"/>
          <p:cNvSpPr txBox="1"/>
          <p:nvPr/>
        </p:nvSpPr>
        <p:spPr>
          <a:xfrm flipH="1">
            <a:off x="2677025" y="193877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200">
                <a:solidFill>
                  <a:schemeClr val="dk1"/>
                </a:solidFill>
                <a:latin typeface="Open Sans"/>
                <a:ea typeface="Open Sans"/>
                <a:cs typeface="Open Sans"/>
                <a:sym typeface="Open Sans"/>
              </a:rPr>
              <a:t>Start-up phase</a:t>
            </a:r>
            <a:endParaRPr sz="1200">
              <a:solidFill>
                <a:schemeClr val="dk1"/>
              </a:solidFill>
              <a:latin typeface="Open Sans"/>
              <a:ea typeface="Open Sans"/>
              <a:cs typeface="Open Sans"/>
              <a:sym typeface="Open Sans"/>
            </a:endParaRPr>
          </a:p>
        </p:txBody>
      </p:sp>
      <p:sp>
        <p:nvSpPr>
          <p:cNvPr id="1927" name="Google Shape;1927;p37"/>
          <p:cNvSpPr txBox="1"/>
          <p:nvPr/>
        </p:nvSpPr>
        <p:spPr>
          <a:xfrm flipH="1">
            <a:off x="4640925" y="193877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200">
                <a:solidFill>
                  <a:schemeClr val="dk1"/>
                </a:solidFill>
                <a:latin typeface="Open Sans"/>
                <a:ea typeface="Open Sans"/>
                <a:cs typeface="Open Sans"/>
                <a:sym typeface="Open Sans"/>
              </a:rPr>
              <a:t>Growth phase</a:t>
            </a:r>
            <a:endParaRPr sz="1200">
              <a:solidFill>
                <a:schemeClr val="dk1"/>
              </a:solidFill>
              <a:latin typeface="Open Sans"/>
              <a:ea typeface="Open Sans"/>
              <a:cs typeface="Open Sans"/>
              <a:sym typeface="Open Sans"/>
            </a:endParaRPr>
          </a:p>
        </p:txBody>
      </p:sp>
      <p:sp>
        <p:nvSpPr>
          <p:cNvPr id="1928" name="Google Shape;1928;p37"/>
          <p:cNvSpPr txBox="1"/>
          <p:nvPr/>
        </p:nvSpPr>
        <p:spPr>
          <a:xfrm flipH="1">
            <a:off x="6604825" y="193877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200">
                <a:solidFill>
                  <a:schemeClr val="dk1"/>
                </a:solidFill>
                <a:latin typeface="Open Sans"/>
                <a:ea typeface="Open Sans"/>
                <a:cs typeface="Open Sans"/>
                <a:sym typeface="Open Sans"/>
              </a:rPr>
              <a:t>Partnership</a:t>
            </a:r>
            <a:endParaRPr sz="1200">
              <a:solidFill>
                <a:schemeClr val="dk1"/>
              </a:solidFill>
              <a:latin typeface="Open Sans"/>
              <a:ea typeface="Open Sans"/>
              <a:cs typeface="Open Sans"/>
              <a:sym typeface="Open Sans"/>
            </a:endParaRPr>
          </a:p>
        </p:txBody>
      </p:sp>
      <p:cxnSp>
        <p:nvCxnSpPr>
          <p:cNvPr id="1929" name="Google Shape;1929;p37"/>
          <p:cNvCxnSpPr>
            <a:stCxn id="1921" idx="3"/>
            <a:endCxn id="1922" idx="1"/>
          </p:cNvCxnSpPr>
          <p:nvPr/>
        </p:nvCxnSpPr>
        <p:spPr>
          <a:xfrm>
            <a:off x="1707525" y="15261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30" name="Google Shape;1930;p37"/>
          <p:cNvCxnSpPr>
            <a:stCxn id="1922" idx="3"/>
            <a:endCxn id="1923" idx="1"/>
          </p:cNvCxnSpPr>
          <p:nvPr/>
        </p:nvCxnSpPr>
        <p:spPr>
          <a:xfrm>
            <a:off x="3671425" y="15261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31" name="Google Shape;1931;p37"/>
          <p:cNvCxnSpPr>
            <a:stCxn id="1923" idx="3"/>
            <a:endCxn id="1924" idx="1"/>
          </p:cNvCxnSpPr>
          <p:nvPr/>
        </p:nvCxnSpPr>
        <p:spPr>
          <a:xfrm>
            <a:off x="5635325" y="152610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32" name="Google Shape;1932;p37"/>
          <p:cNvCxnSpPr>
            <a:stCxn id="1921" idx="2"/>
            <a:endCxn id="1925" idx="0"/>
          </p:cNvCxnSpPr>
          <p:nvPr/>
        </p:nvCxnSpPr>
        <p:spPr>
          <a:xfrm>
            <a:off x="1619325" y="16143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33" name="Google Shape;1933;p37"/>
          <p:cNvCxnSpPr>
            <a:stCxn id="1922" idx="2"/>
            <a:endCxn id="1926" idx="0"/>
          </p:cNvCxnSpPr>
          <p:nvPr/>
        </p:nvCxnSpPr>
        <p:spPr>
          <a:xfrm>
            <a:off x="3583225" y="16143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34" name="Google Shape;1934;p37"/>
          <p:cNvCxnSpPr>
            <a:stCxn id="1923" idx="2"/>
            <a:endCxn id="1927" idx="0"/>
          </p:cNvCxnSpPr>
          <p:nvPr/>
        </p:nvCxnSpPr>
        <p:spPr>
          <a:xfrm>
            <a:off x="5547125" y="161430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35" name="Google Shape;1935;p37"/>
          <p:cNvCxnSpPr>
            <a:stCxn id="1924" idx="2"/>
            <a:endCxn id="1928" idx="0"/>
          </p:cNvCxnSpPr>
          <p:nvPr/>
        </p:nvCxnSpPr>
        <p:spPr>
          <a:xfrm>
            <a:off x="7511025" y="1614300"/>
            <a:ext cx="0" cy="324600"/>
          </a:xfrm>
          <a:prstGeom prst="straightConnector1">
            <a:avLst/>
          </a:prstGeom>
          <a:noFill/>
          <a:ln cap="flat" cmpd="sng" w="9525">
            <a:solidFill>
              <a:schemeClr val="dk1"/>
            </a:solidFill>
            <a:prstDash val="solid"/>
            <a:round/>
            <a:headEnd len="med" w="med" type="none"/>
            <a:tailEnd len="med" w="med" type="none"/>
          </a:ln>
        </p:spPr>
      </p:cxnSp>
      <p:sp>
        <p:nvSpPr>
          <p:cNvPr id="1936" name="Google Shape;1936;p37"/>
          <p:cNvSpPr/>
          <p:nvPr/>
        </p:nvSpPr>
        <p:spPr>
          <a:xfrm>
            <a:off x="1531125" y="334855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7"/>
          <p:cNvSpPr/>
          <p:nvPr/>
        </p:nvSpPr>
        <p:spPr>
          <a:xfrm>
            <a:off x="3495025" y="334855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7"/>
          <p:cNvSpPr/>
          <p:nvPr/>
        </p:nvSpPr>
        <p:spPr>
          <a:xfrm>
            <a:off x="5458925" y="334855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7"/>
          <p:cNvSpPr/>
          <p:nvPr/>
        </p:nvSpPr>
        <p:spPr>
          <a:xfrm>
            <a:off x="7422825" y="3348550"/>
            <a:ext cx="176400" cy="176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7"/>
          <p:cNvSpPr txBox="1"/>
          <p:nvPr/>
        </p:nvSpPr>
        <p:spPr>
          <a:xfrm flipH="1">
            <a:off x="713125" y="384942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200">
                <a:solidFill>
                  <a:schemeClr val="dk1"/>
                </a:solidFill>
                <a:latin typeface="Open Sans"/>
                <a:ea typeface="Open Sans"/>
                <a:cs typeface="Open Sans"/>
                <a:sym typeface="Open Sans"/>
              </a:rPr>
              <a:t>Product expansion</a:t>
            </a:r>
            <a:endParaRPr sz="1200">
              <a:solidFill>
                <a:schemeClr val="dk1"/>
              </a:solidFill>
              <a:latin typeface="Open Sans"/>
              <a:ea typeface="Open Sans"/>
              <a:cs typeface="Open Sans"/>
              <a:sym typeface="Open Sans"/>
            </a:endParaRPr>
          </a:p>
        </p:txBody>
      </p:sp>
      <p:sp>
        <p:nvSpPr>
          <p:cNvPr id="1941" name="Google Shape;1941;p37"/>
          <p:cNvSpPr txBox="1"/>
          <p:nvPr/>
        </p:nvSpPr>
        <p:spPr>
          <a:xfrm flipH="1">
            <a:off x="2677025" y="384942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200">
                <a:solidFill>
                  <a:schemeClr val="dk1"/>
                </a:solidFill>
                <a:latin typeface="Open Sans"/>
                <a:ea typeface="Open Sans"/>
                <a:cs typeface="Open Sans"/>
                <a:sym typeface="Open Sans"/>
              </a:rPr>
              <a:t>Scaling phase</a:t>
            </a:r>
            <a:endParaRPr sz="1200">
              <a:solidFill>
                <a:schemeClr val="dk1"/>
              </a:solidFill>
              <a:latin typeface="Open Sans"/>
              <a:ea typeface="Open Sans"/>
              <a:cs typeface="Open Sans"/>
              <a:sym typeface="Open Sans"/>
            </a:endParaRPr>
          </a:p>
        </p:txBody>
      </p:sp>
      <p:sp>
        <p:nvSpPr>
          <p:cNvPr id="1942" name="Google Shape;1942;p37"/>
          <p:cNvSpPr txBox="1"/>
          <p:nvPr/>
        </p:nvSpPr>
        <p:spPr>
          <a:xfrm flipH="1">
            <a:off x="4640925" y="384942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200">
                <a:solidFill>
                  <a:schemeClr val="dk1"/>
                </a:solidFill>
                <a:latin typeface="Open Sans"/>
                <a:ea typeface="Open Sans"/>
                <a:cs typeface="Open Sans"/>
                <a:sym typeface="Open Sans"/>
              </a:rPr>
              <a:t>Innovation phase</a:t>
            </a:r>
            <a:endParaRPr sz="1200">
              <a:solidFill>
                <a:schemeClr val="dk1"/>
              </a:solidFill>
              <a:latin typeface="Open Sans"/>
              <a:ea typeface="Open Sans"/>
              <a:cs typeface="Open Sans"/>
              <a:sym typeface="Open Sans"/>
            </a:endParaRPr>
          </a:p>
        </p:txBody>
      </p:sp>
      <p:sp>
        <p:nvSpPr>
          <p:cNvPr id="1943" name="Google Shape;1943;p37"/>
          <p:cNvSpPr txBox="1"/>
          <p:nvPr/>
        </p:nvSpPr>
        <p:spPr>
          <a:xfrm flipH="1">
            <a:off x="6604825" y="3849425"/>
            <a:ext cx="18123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200">
                <a:solidFill>
                  <a:schemeClr val="dk1"/>
                </a:solidFill>
                <a:latin typeface="Open Sans"/>
                <a:ea typeface="Open Sans"/>
                <a:cs typeface="Open Sans"/>
                <a:sym typeface="Open Sans"/>
              </a:rPr>
              <a:t>Exit strategy planning</a:t>
            </a:r>
            <a:endParaRPr sz="1200">
              <a:solidFill>
                <a:schemeClr val="dk1"/>
              </a:solidFill>
              <a:latin typeface="Open Sans"/>
              <a:ea typeface="Open Sans"/>
              <a:cs typeface="Open Sans"/>
              <a:sym typeface="Open Sans"/>
            </a:endParaRPr>
          </a:p>
        </p:txBody>
      </p:sp>
      <p:cxnSp>
        <p:nvCxnSpPr>
          <p:cNvPr id="1944" name="Google Shape;1944;p37"/>
          <p:cNvCxnSpPr>
            <a:stCxn id="1936" idx="3"/>
            <a:endCxn id="1937" idx="1"/>
          </p:cNvCxnSpPr>
          <p:nvPr/>
        </p:nvCxnSpPr>
        <p:spPr>
          <a:xfrm>
            <a:off x="1707525" y="34367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45" name="Google Shape;1945;p37"/>
          <p:cNvCxnSpPr>
            <a:stCxn id="1937" idx="3"/>
            <a:endCxn id="1938" idx="1"/>
          </p:cNvCxnSpPr>
          <p:nvPr/>
        </p:nvCxnSpPr>
        <p:spPr>
          <a:xfrm>
            <a:off x="3671425" y="34367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46" name="Google Shape;1946;p37"/>
          <p:cNvCxnSpPr>
            <a:stCxn id="1938" idx="3"/>
            <a:endCxn id="1939" idx="1"/>
          </p:cNvCxnSpPr>
          <p:nvPr/>
        </p:nvCxnSpPr>
        <p:spPr>
          <a:xfrm>
            <a:off x="5635325" y="3436750"/>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1947" name="Google Shape;1947;p37"/>
          <p:cNvCxnSpPr>
            <a:stCxn id="1936" idx="2"/>
            <a:endCxn id="1940" idx="0"/>
          </p:cNvCxnSpPr>
          <p:nvPr/>
        </p:nvCxnSpPr>
        <p:spPr>
          <a:xfrm>
            <a:off x="1619325" y="35249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48" name="Google Shape;1948;p37"/>
          <p:cNvCxnSpPr>
            <a:stCxn id="1937" idx="2"/>
            <a:endCxn id="1941" idx="0"/>
          </p:cNvCxnSpPr>
          <p:nvPr/>
        </p:nvCxnSpPr>
        <p:spPr>
          <a:xfrm>
            <a:off x="3583225" y="35249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49" name="Google Shape;1949;p37"/>
          <p:cNvCxnSpPr>
            <a:stCxn id="1938" idx="2"/>
            <a:endCxn id="1942" idx="0"/>
          </p:cNvCxnSpPr>
          <p:nvPr/>
        </p:nvCxnSpPr>
        <p:spPr>
          <a:xfrm>
            <a:off x="5547125" y="35249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50" name="Google Shape;1950;p37"/>
          <p:cNvCxnSpPr>
            <a:stCxn id="1939" idx="2"/>
            <a:endCxn id="1943" idx="0"/>
          </p:cNvCxnSpPr>
          <p:nvPr/>
        </p:nvCxnSpPr>
        <p:spPr>
          <a:xfrm>
            <a:off x="7511025" y="3524950"/>
            <a:ext cx="0" cy="324600"/>
          </a:xfrm>
          <a:prstGeom prst="straightConnector1">
            <a:avLst/>
          </a:prstGeom>
          <a:noFill/>
          <a:ln cap="flat" cmpd="sng" w="9525">
            <a:solidFill>
              <a:schemeClr val="dk1"/>
            </a:solidFill>
            <a:prstDash val="solid"/>
            <a:round/>
            <a:headEnd len="med" w="med" type="none"/>
            <a:tailEnd len="med" w="med" type="none"/>
          </a:ln>
        </p:spPr>
      </p:cxnSp>
      <p:cxnSp>
        <p:nvCxnSpPr>
          <p:cNvPr id="1951" name="Google Shape;1951;p37"/>
          <p:cNvCxnSpPr>
            <a:stCxn id="1928" idx="2"/>
            <a:endCxn id="1936" idx="0"/>
          </p:cNvCxnSpPr>
          <p:nvPr/>
        </p:nvCxnSpPr>
        <p:spPr>
          <a:xfrm rot="5400000">
            <a:off x="4047175" y="-115325"/>
            <a:ext cx="1035900" cy="5891700"/>
          </a:xfrm>
          <a:prstGeom prst="bentConnector3">
            <a:avLst>
              <a:gd fmla="val 50004"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5" name="Shape 1955"/>
        <p:cNvGrpSpPr/>
        <p:nvPr/>
      </p:nvGrpSpPr>
      <p:grpSpPr>
        <a:xfrm>
          <a:off x="0" y="0"/>
          <a:ext cx="0" cy="0"/>
          <a:chOff x="0" y="0"/>
          <a:chExt cx="0" cy="0"/>
        </a:xfrm>
      </p:grpSpPr>
      <p:sp>
        <p:nvSpPr>
          <p:cNvPr id="1956" name="Google Shape;1956;p38"/>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Canvas infographic</a:t>
            </a:r>
            <a:endParaRPr/>
          </a:p>
        </p:txBody>
      </p:sp>
      <p:graphicFrame>
        <p:nvGraphicFramePr>
          <p:cNvPr id="1957" name="Google Shape;1957;p38"/>
          <p:cNvGraphicFramePr/>
          <p:nvPr/>
        </p:nvGraphicFramePr>
        <p:xfrm>
          <a:off x="713225" y="1176852"/>
          <a:ext cx="3000000" cy="3000000"/>
        </p:xfrm>
        <a:graphic>
          <a:graphicData uri="http://schemas.openxmlformats.org/drawingml/2006/table">
            <a:tbl>
              <a:tblPr>
                <a:noFill/>
                <a:tableStyleId>{36C28F7A-65AB-4B99-A369-E315CE7133AB}</a:tableStyleId>
              </a:tblPr>
              <a:tblGrid>
                <a:gridCol w="1351250"/>
                <a:gridCol w="1544625"/>
                <a:gridCol w="954275"/>
                <a:gridCol w="971325"/>
                <a:gridCol w="1544700"/>
                <a:gridCol w="1351375"/>
              </a:tblGrid>
              <a:tr h="609575">
                <a:tc>
                  <a:txBody>
                    <a:bodyPr/>
                    <a:lstStyle/>
                    <a:p>
                      <a:pPr indent="0" lvl="0" marL="0" rtl="0" algn="ctr">
                        <a:spcBef>
                          <a:spcPts val="0"/>
                        </a:spcBef>
                        <a:spcAft>
                          <a:spcPts val="0"/>
                        </a:spcAft>
                        <a:buNone/>
                      </a:pPr>
                      <a:r>
                        <a:rPr b="1" lang="ca" sz="1200">
                          <a:solidFill>
                            <a:schemeClr val="dk1"/>
                          </a:solidFill>
                          <a:latin typeface="Sora"/>
                          <a:ea typeface="Sora"/>
                          <a:cs typeface="Sora"/>
                          <a:sym typeface="Sora"/>
                        </a:rPr>
                        <a:t>Key partners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ca" sz="1200">
                          <a:solidFill>
                            <a:schemeClr val="dk1"/>
                          </a:solidFill>
                          <a:latin typeface="Sora"/>
                          <a:ea typeface="Sora"/>
                          <a:cs typeface="Sora"/>
                          <a:sym typeface="Sora"/>
                        </a:rPr>
                        <a:t>Key activities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gridSpan="2">
                  <a:txBody>
                    <a:bodyPr/>
                    <a:lstStyle/>
                    <a:p>
                      <a:pPr indent="0" lvl="0" marL="0" rtl="0" algn="ctr">
                        <a:spcBef>
                          <a:spcPts val="0"/>
                        </a:spcBef>
                        <a:spcAft>
                          <a:spcPts val="0"/>
                        </a:spcAft>
                        <a:buNone/>
                      </a:pPr>
                      <a:r>
                        <a:rPr b="1" lang="ca" sz="1200">
                          <a:solidFill>
                            <a:schemeClr val="dk1"/>
                          </a:solidFill>
                          <a:latin typeface="Sora"/>
                          <a:ea typeface="Sora"/>
                          <a:cs typeface="Sora"/>
                          <a:sym typeface="Sora"/>
                        </a:rPr>
                        <a:t>Value propositions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hMerge="1"/>
                <a:tc>
                  <a:txBody>
                    <a:bodyPr/>
                    <a:lstStyle/>
                    <a:p>
                      <a:pPr indent="0" lvl="0" marL="0" rtl="0" algn="ctr">
                        <a:spcBef>
                          <a:spcPts val="0"/>
                        </a:spcBef>
                        <a:spcAft>
                          <a:spcPts val="0"/>
                        </a:spcAft>
                        <a:buNone/>
                      </a:pPr>
                      <a:r>
                        <a:rPr b="1" lang="ca" sz="1200">
                          <a:solidFill>
                            <a:schemeClr val="dk1"/>
                          </a:solidFill>
                          <a:latin typeface="Sora"/>
                          <a:ea typeface="Sora"/>
                          <a:cs typeface="Sora"/>
                          <a:sym typeface="Sora"/>
                        </a:rPr>
                        <a:t>Customer relationships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ca" sz="1200">
                          <a:solidFill>
                            <a:schemeClr val="dk1"/>
                          </a:solidFill>
                          <a:latin typeface="Sora"/>
                          <a:ea typeface="Sora"/>
                          <a:cs typeface="Sora"/>
                          <a:sym typeface="Sora"/>
                        </a:rPr>
                        <a:t>Customer segments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r h="648475">
                <a:tc rowSpan="3">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Identify important partners for your business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Identify key activities that create value for customers </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rowSpan="3">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Define what sets your business apart from competitors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3" hMerge="1"/>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Determine how you will interact with customers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rowSpan="3">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Define specific target customer groups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200">
                <a:tc vMerge="1"/>
                <a:tc>
                  <a:txBody>
                    <a:bodyPr/>
                    <a:lstStyle/>
                    <a:p>
                      <a:pPr indent="0" lvl="0" marL="0" rtl="0" algn="ctr">
                        <a:spcBef>
                          <a:spcPts val="0"/>
                        </a:spcBef>
                        <a:spcAft>
                          <a:spcPts val="0"/>
                        </a:spcAft>
                        <a:buNone/>
                      </a:pPr>
                      <a:r>
                        <a:rPr b="1" lang="ca" sz="1200">
                          <a:solidFill>
                            <a:schemeClr val="dk1"/>
                          </a:solidFill>
                          <a:latin typeface="Sora"/>
                          <a:ea typeface="Sora"/>
                          <a:cs typeface="Sora"/>
                          <a:sym typeface="Sora"/>
                        </a:rPr>
                        <a:t>Key resources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gridSpan="2" vMerge="1"/>
                <a:tc hMerge="1" vMerge="1"/>
                <a:tc>
                  <a:txBody>
                    <a:bodyPr/>
                    <a:lstStyle/>
                    <a:p>
                      <a:pPr indent="0" lvl="0" marL="0" rtl="0" algn="ctr">
                        <a:spcBef>
                          <a:spcPts val="0"/>
                        </a:spcBef>
                        <a:spcAft>
                          <a:spcPts val="0"/>
                        </a:spcAft>
                        <a:buNone/>
                      </a:pPr>
                      <a:r>
                        <a:rPr b="1" lang="ca" sz="1200">
                          <a:solidFill>
                            <a:schemeClr val="dk1"/>
                          </a:solidFill>
                          <a:latin typeface="Sora"/>
                          <a:ea typeface="Sora"/>
                          <a:cs typeface="Sora"/>
                          <a:sym typeface="Sora"/>
                        </a:rPr>
                        <a:t>Channels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vMerge="1"/>
              </a:tr>
              <a:tr h="648475">
                <a:tc vMerge="1"/>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Identify important resources needed for your business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vMerge="1"/>
                <a:tc hMerge="1" vMerge="1"/>
                <a:tc>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Determine how you will reach and engage with customers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vMerge="1"/>
              </a:tr>
              <a:tr h="396200">
                <a:tc gridSpan="3">
                  <a:txBody>
                    <a:bodyPr/>
                    <a:lstStyle/>
                    <a:p>
                      <a:pPr indent="0" lvl="0" marL="0" rtl="0" algn="ctr">
                        <a:spcBef>
                          <a:spcPts val="0"/>
                        </a:spcBef>
                        <a:spcAft>
                          <a:spcPts val="0"/>
                        </a:spcAft>
                        <a:buNone/>
                      </a:pPr>
                      <a:r>
                        <a:rPr b="1" lang="ca" sz="1200">
                          <a:solidFill>
                            <a:schemeClr val="dk1"/>
                          </a:solidFill>
                          <a:latin typeface="Sora"/>
                          <a:ea typeface="Sora"/>
                          <a:cs typeface="Sora"/>
                          <a:sym typeface="Sora"/>
                        </a:rPr>
                        <a:t>Cost structure</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hMerge="1"/>
                <a:tc hMerge="1"/>
                <a:tc gridSpan="3">
                  <a:txBody>
                    <a:bodyPr/>
                    <a:lstStyle/>
                    <a:p>
                      <a:pPr indent="0" lvl="0" marL="0" rtl="0" algn="ctr">
                        <a:spcBef>
                          <a:spcPts val="0"/>
                        </a:spcBef>
                        <a:spcAft>
                          <a:spcPts val="0"/>
                        </a:spcAft>
                        <a:buNone/>
                      </a:pPr>
                      <a:r>
                        <a:rPr b="1" lang="ca" sz="1200">
                          <a:solidFill>
                            <a:schemeClr val="dk1"/>
                          </a:solidFill>
                          <a:latin typeface="Sora"/>
                          <a:ea typeface="Sora"/>
                          <a:cs typeface="Sora"/>
                          <a:sym typeface="Sora"/>
                        </a:rPr>
                        <a:t>Revenue streams</a:t>
                      </a:r>
                      <a:endParaRPr b="1" sz="1200">
                        <a:solidFill>
                          <a:schemeClr val="dk1"/>
                        </a:solidFill>
                        <a:latin typeface="Sora"/>
                        <a:ea typeface="Sora"/>
                        <a:cs typeface="Sora"/>
                        <a:sym typeface="Sor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hMerge="1"/>
                <a:tc hMerge="1"/>
              </a:tr>
              <a:tr h="648475">
                <a:tc gridSpan="3">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Identify fixed and variable costs associated with the business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c gridSpan="3">
                  <a:txBody>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Define sources of revenue for your business</a:t>
                      </a:r>
                      <a:endParaRPr sz="1000">
                        <a:solidFill>
                          <a:schemeClr val="dk1"/>
                        </a:solidFill>
                        <a:latin typeface="Open Sans"/>
                        <a:ea typeface="Open Sans"/>
                        <a:cs typeface="Open Sans"/>
                        <a:sym typeface="Open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hMerge="1"/>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1" name="Shape 1961"/>
        <p:cNvGrpSpPr/>
        <p:nvPr/>
      </p:nvGrpSpPr>
      <p:grpSpPr>
        <a:xfrm>
          <a:off x="0" y="0"/>
          <a:ext cx="0" cy="0"/>
          <a:chOff x="0" y="0"/>
          <a:chExt cx="0" cy="0"/>
        </a:xfrm>
      </p:grpSpPr>
      <p:sp>
        <p:nvSpPr>
          <p:cNvPr id="1962" name="Google Shape;1962;p39"/>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My business strategy</a:t>
            </a:r>
            <a:endParaRPr/>
          </a:p>
        </p:txBody>
      </p:sp>
      <p:sp>
        <p:nvSpPr>
          <p:cNvPr id="1963" name="Google Shape;1963;p39"/>
          <p:cNvSpPr/>
          <p:nvPr/>
        </p:nvSpPr>
        <p:spPr>
          <a:xfrm>
            <a:off x="713225" y="1128900"/>
            <a:ext cx="7717500" cy="3475200"/>
          </a:xfrm>
          <a:prstGeom prst="mathPlus">
            <a:avLst>
              <a:gd fmla="val 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9"/>
          <p:cNvSpPr txBox="1"/>
          <p:nvPr/>
        </p:nvSpPr>
        <p:spPr>
          <a:xfrm>
            <a:off x="3624250" y="1192375"/>
            <a:ext cx="19563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Attractive business model</a:t>
            </a:r>
            <a:endParaRPr sz="1000">
              <a:solidFill>
                <a:schemeClr val="dk1"/>
              </a:solidFill>
              <a:latin typeface="Open Sans"/>
              <a:ea typeface="Open Sans"/>
              <a:cs typeface="Open Sans"/>
              <a:sym typeface="Open Sans"/>
            </a:endParaRPr>
          </a:p>
        </p:txBody>
      </p:sp>
      <p:sp>
        <p:nvSpPr>
          <p:cNvPr id="1965" name="Google Shape;1965;p39"/>
          <p:cNvSpPr txBox="1"/>
          <p:nvPr/>
        </p:nvSpPr>
        <p:spPr>
          <a:xfrm>
            <a:off x="3521550" y="4205100"/>
            <a:ext cx="21684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Unattractive business model</a:t>
            </a:r>
            <a:endParaRPr sz="1000">
              <a:solidFill>
                <a:schemeClr val="dk1"/>
              </a:solidFill>
              <a:latin typeface="Open Sans"/>
              <a:ea typeface="Open Sans"/>
              <a:cs typeface="Open Sans"/>
              <a:sym typeface="Open Sans"/>
            </a:endParaRPr>
          </a:p>
        </p:txBody>
      </p:sp>
      <p:sp>
        <p:nvSpPr>
          <p:cNvPr id="1966" name="Google Shape;1966;p39"/>
          <p:cNvSpPr txBox="1"/>
          <p:nvPr/>
        </p:nvSpPr>
        <p:spPr>
          <a:xfrm rot="-5400000">
            <a:off x="283050" y="2627225"/>
            <a:ext cx="19245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High competitive strength</a:t>
            </a:r>
            <a:endParaRPr sz="1000">
              <a:solidFill>
                <a:schemeClr val="dk1"/>
              </a:solidFill>
              <a:latin typeface="Open Sans"/>
              <a:ea typeface="Open Sans"/>
              <a:cs typeface="Open Sans"/>
              <a:sym typeface="Open Sans"/>
            </a:endParaRPr>
          </a:p>
        </p:txBody>
      </p:sp>
      <p:sp>
        <p:nvSpPr>
          <p:cNvPr id="1967" name="Google Shape;1967;p39"/>
          <p:cNvSpPr txBox="1"/>
          <p:nvPr/>
        </p:nvSpPr>
        <p:spPr>
          <a:xfrm rot="5400000">
            <a:off x="6911100" y="2702900"/>
            <a:ext cx="1975200" cy="36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Low competitive strength</a:t>
            </a:r>
            <a:endParaRPr sz="1000">
              <a:solidFill>
                <a:schemeClr val="dk1"/>
              </a:solidFill>
              <a:latin typeface="Open Sans"/>
              <a:ea typeface="Open Sans"/>
              <a:cs typeface="Open Sans"/>
              <a:sym typeface="Open Sans"/>
            </a:endParaRPr>
          </a:p>
        </p:txBody>
      </p:sp>
      <p:sp>
        <p:nvSpPr>
          <p:cNvPr id="1968" name="Google Shape;1968;p39"/>
          <p:cNvSpPr/>
          <p:nvPr/>
        </p:nvSpPr>
        <p:spPr>
          <a:xfrm>
            <a:off x="2273413" y="1664625"/>
            <a:ext cx="1840500" cy="1050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800">
                <a:solidFill>
                  <a:schemeClr val="dk1"/>
                </a:solidFill>
                <a:latin typeface="Sora"/>
                <a:ea typeface="Sora"/>
                <a:cs typeface="Sora"/>
                <a:sym typeface="Sora"/>
              </a:rPr>
              <a:t>Growth and expansion strategy</a:t>
            </a:r>
            <a:endParaRPr b="1" sz="1800">
              <a:solidFill>
                <a:schemeClr val="dk1"/>
              </a:solidFill>
              <a:latin typeface="Sora"/>
              <a:ea typeface="Sora"/>
              <a:cs typeface="Sora"/>
              <a:sym typeface="Sora"/>
            </a:endParaRPr>
          </a:p>
        </p:txBody>
      </p:sp>
      <p:sp>
        <p:nvSpPr>
          <p:cNvPr id="1969" name="Google Shape;1969;p39"/>
          <p:cNvSpPr/>
          <p:nvPr/>
        </p:nvSpPr>
        <p:spPr>
          <a:xfrm>
            <a:off x="2273413" y="3227475"/>
            <a:ext cx="1840500" cy="681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200">
                <a:solidFill>
                  <a:schemeClr val="dk1"/>
                </a:solidFill>
                <a:latin typeface="Sora"/>
                <a:ea typeface="Sora"/>
                <a:cs typeface="Sora"/>
                <a:sym typeface="Sora"/>
              </a:rPr>
              <a:t>Maintenance and protection strategy</a:t>
            </a:r>
            <a:endParaRPr b="1" sz="1200">
              <a:solidFill>
                <a:schemeClr val="dk1"/>
              </a:solidFill>
              <a:latin typeface="Sora"/>
              <a:ea typeface="Sora"/>
              <a:cs typeface="Sora"/>
              <a:sym typeface="Sora"/>
            </a:endParaRPr>
          </a:p>
        </p:txBody>
      </p:sp>
      <p:sp>
        <p:nvSpPr>
          <p:cNvPr id="1970" name="Google Shape;1970;p39"/>
          <p:cNvSpPr/>
          <p:nvPr/>
        </p:nvSpPr>
        <p:spPr>
          <a:xfrm>
            <a:off x="5030096" y="3227475"/>
            <a:ext cx="1840500" cy="668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200">
                <a:solidFill>
                  <a:schemeClr val="dk1"/>
                </a:solidFill>
                <a:latin typeface="Sora"/>
                <a:ea typeface="Sora"/>
                <a:cs typeface="Sora"/>
                <a:sym typeface="Sora"/>
              </a:rPr>
              <a:t>Reduction or elimination strategy</a:t>
            </a:r>
            <a:endParaRPr b="1" sz="1200">
              <a:solidFill>
                <a:schemeClr val="dk1"/>
              </a:solidFill>
              <a:latin typeface="Sora"/>
              <a:ea typeface="Sora"/>
              <a:cs typeface="Sora"/>
              <a:sym typeface="Sora"/>
            </a:endParaRPr>
          </a:p>
        </p:txBody>
      </p:sp>
      <p:sp>
        <p:nvSpPr>
          <p:cNvPr id="1971" name="Google Shape;1971;p39"/>
          <p:cNvSpPr/>
          <p:nvPr/>
        </p:nvSpPr>
        <p:spPr>
          <a:xfrm>
            <a:off x="5030063" y="1855875"/>
            <a:ext cx="1840500" cy="668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200">
                <a:solidFill>
                  <a:schemeClr val="dk1"/>
                </a:solidFill>
                <a:latin typeface="Sora"/>
                <a:ea typeface="Sora"/>
                <a:cs typeface="Sora"/>
                <a:sym typeface="Sora"/>
              </a:rPr>
              <a:t>Reorientation or abandonment strategy</a:t>
            </a:r>
            <a:endParaRPr b="1" sz="1200">
              <a:solidFill>
                <a:schemeClr val="dk1"/>
              </a:solidFill>
              <a:latin typeface="Sora"/>
              <a:ea typeface="Sora"/>
              <a:cs typeface="Sora"/>
              <a:sym typeface="Sora"/>
            </a:endParaRPr>
          </a:p>
        </p:txBody>
      </p:sp>
      <p:grpSp>
        <p:nvGrpSpPr>
          <p:cNvPr id="1972" name="Google Shape;1972;p39"/>
          <p:cNvGrpSpPr/>
          <p:nvPr/>
        </p:nvGrpSpPr>
        <p:grpSpPr>
          <a:xfrm flipH="1">
            <a:off x="7205717" y="1218796"/>
            <a:ext cx="1225000" cy="576722"/>
            <a:chOff x="835132" y="1750471"/>
            <a:chExt cx="1225000" cy="576722"/>
          </a:xfrm>
        </p:grpSpPr>
        <p:sp>
          <p:nvSpPr>
            <p:cNvPr id="1973" name="Google Shape;1973;p39"/>
            <p:cNvSpPr/>
            <p:nvPr/>
          </p:nvSpPr>
          <p:spPr>
            <a:xfrm>
              <a:off x="840244" y="1926561"/>
              <a:ext cx="300669" cy="37987"/>
            </a:xfrm>
            <a:custGeom>
              <a:rect b="b" l="l" r="r" t="t"/>
              <a:pathLst>
                <a:path extrusionOk="0" h="483" w="3823">
                  <a:moveTo>
                    <a:pt x="0" y="0"/>
                  </a:moveTo>
                  <a:lnTo>
                    <a:pt x="0" y="483"/>
                  </a:lnTo>
                  <a:lnTo>
                    <a:pt x="3822" y="483"/>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9"/>
            <p:cNvSpPr/>
            <p:nvPr/>
          </p:nvSpPr>
          <p:spPr>
            <a:xfrm>
              <a:off x="835132" y="1921449"/>
              <a:ext cx="310107" cy="48211"/>
            </a:xfrm>
            <a:custGeom>
              <a:rect b="b" l="l" r="r" t="t"/>
              <a:pathLst>
                <a:path extrusionOk="0" h="613" w="3943">
                  <a:moveTo>
                    <a:pt x="3822" y="121"/>
                  </a:moveTo>
                  <a:lnTo>
                    <a:pt x="3822" y="492"/>
                  </a:lnTo>
                  <a:lnTo>
                    <a:pt x="121" y="492"/>
                  </a:lnTo>
                  <a:lnTo>
                    <a:pt x="121" y="121"/>
                  </a:lnTo>
                  <a:close/>
                  <a:moveTo>
                    <a:pt x="65" y="0"/>
                  </a:moveTo>
                  <a:cubicBezTo>
                    <a:pt x="28" y="0"/>
                    <a:pt x="0" y="28"/>
                    <a:pt x="0" y="65"/>
                  </a:cubicBezTo>
                  <a:lnTo>
                    <a:pt x="0" y="548"/>
                  </a:lnTo>
                  <a:cubicBezTo>
                    <a:pt x="0" y="566"/>
                    <a:pt x="9" y="585"/>
                    <a:pt x="19" y="594"/>
                  </a:cubicBezTo>
                  <a:cubicBezTo>
                    <a:pt x="28" y="603"/>
                    <a:pt x="47" y="613"/>
                    <a:pt x="65" y="613"/>
                  </a:cubicBezTo>
                  <a:lnTo>
                    <a:pt x="3887" y="613"/>
                  </a:lnTo>
                  <a:cubicBezTo>
                    <a:pt x="3896" y="613"/>
                    <a:pt x="3915" y="603"/>
                    <a:pt x="3924" y="594"/>
                  </a:cubicBezTo>
                  <a:cubicBezTo>
                    <a:pt x="3933" y="585"/>
                    <a:pt x="3943" y="566"/>
                    <a:pt x="3943" y="548"/>
                  </a:cubicBezTo>
                  <a:lnTo>
                    <a:pt x="3943" y="65"/>
                  </a:lnTo>
                  <a:cubicBezTo>
                    <a:pt x="3943" y="28"/>
                    <a:pt x="3915" y="0"/>
                    <a:pt x="3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9"/>
            <p:cNvSpPr/>
            <p:nvPr/>
          </p:nvSpPr>
          <p:spPr>
            <a:xfrm>
              <a:off x="967887" y="2011892"/>
              <a:ext cx="172238" cy="24931"/>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9"/>
            <p:cNvSpPr/>
            <p:nvPr/>
          </p:nvSpPr>
          <p:spPr>
            <a:xfrm>
              <a:off x="963483" y="2006780"/>
              <a:ext cx="181754" cy="34369"/>
            </a:xfrm>
            <a:custGeom>
              <a:rect b="b" l="l" r="r" t="t"/>
              <a:pathLst>
                <a:path extrusionOk="0" h="437" w="2311">
                  <a:moveTo>
                    <a:pt x="2190" y="121"/>
                  </a:moveTo>
                  <a:lnTo>
                    <a:pt x="2190" y="325"/>
                  </a:lnTo>
                  <a:lnTo>
                    <a:pt x="112" y="325"/>
                  </a:lnTo>
                  <a:lnTo>
                    <a:pt x="112" y="121"/>
                  </a:lnTo>
                  <a:close/>
                  <a:moveTo>
                    <a:pt x="57" y="1"/>
                  </a:moveTo>
                  <a:cubicBezTo>
                    <a:pt x="38" y="1"/>
                    <a:pt x="29" y="10"/>
                    <a:pt x="19" y="19"/>
                  </a:cubicBezTo>
                  <a:cubicBezTo>
                    <a:pt x="1" y="28"/>
                    <a:pt x="1" y="47"/>
                    <a:pt x="1" y="66"/>
                  </a:cubicBezTo>
                  <a:lnTo>
                    <a:pt x="1" y="381"/>
                  </a:lnTo>
                  <a:cubicBezTo>
                    <a:pt x="1" y="409"/>
                    <a:pt x="29" y="437"/>
                    <a:pt x="57" y="437"/>
                  </a:cubicBezTo>
                  <a:lnTo>
                    <a:pt x="2255" y="437"/>
                  </a:lnTo>
                  <a:cubicBezTo>
                    <a:pt x="2264" y="437"/>
                    <a:pt x="2283" y="427"/>
                    <a:pt x="2292" y="418"/>
                  </a:cubicBezTo>
                  <a:cubicBezTo>
                    <a:pt x="2301" y="409"/>
                    <a:pt x="2311" y="390"/>
                    <a:pt x="2311" y="381"/>
                  </a:cubicBezTo>
                  <a:lnTo>
                    <a:pt x="2311" y="66"/>
                  </a:lnTo>
                  <a:cubicBezTo>
                    <a:pt x="2311" y="28"/>
                    <a:pt x="2283" y="1"/>
                    <a:pt x="2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9"/>
            <p:cNvSpPr/>
            <p:nvPr/>
          </p:nvSpPr>
          <p:spPr>
            <a:xfrm>
              <a:off x="967887" y="2083382"/>
              <a:ext cx="172238" cy="24931"/>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9"/>
            <p:cNvSpPr/>
            <p:nvPr/>
          </p:nvSpPr>
          <p:spPr>
            <a:xfrm>
              <a:off x="963483" y="2079057"/>
              <a:ext cx="181754" cy="34369"/>
            </a:xfrm>
            <a:custGeom>
              <a:rect b="b" l="l" r="r" t="t"/>
              <a:pathLst>
                <a:path extrusionOk="0" h="437" w="2311">
                  <a:moveTo>
                    <a:pt x="2190" y="111"/>
                  </a:moveTo>
                  <a:lnTo>
                    <a:pt x="2190" y="315"/>
                  </a:lnTo>
                  <a:lnTo>
                    <a:pt x="112" y="315"/>
                  </a:lnTo>
                  <a:lnTo>
                    <a:pt x="112" y="111"/>
                  </a:lnTo>
                  <a:close/>
                  <a:moveTo>
                    <a:pt x="57" y="0"/>
                  </a:moveTo>
                  <a:cubicBezTo>
                    <a:pt x="29" y="0"/>
                    <a:pt x="1" y="28"/>
                    <a:pt x="1" y="56"/>
                  </a:cubicBezTo>
                  <a:lnTo>
                    <a:pt x="1" y="371"/>
                  </a:lnTo>
                  <a:cubicBezTo>
                    <a:pt x="1" y="390"/>
                    <a:pt x="10" y="408"/>
                    <a:pt x="19" y="418"/>
                  </a:cubicBezTo>
                  <a:cubicBezTo>
                    <a:pt x="29" y="427"/>
                    <a:pt x="38" y="436"/>
                    <a:pt x="57" y="436"/>
                  </a:cubicBezTo>
                  <a:lnTo>
                    <a:pt x="2255" y="436"/>
                  </a:lnTo>
                  <a:cubicBezTo>
                    <a:pt x="2283" y="436"/>
                    <a:pt x="2311" y="408"/>
                    <a:pt x="2311" y="371"/>
                  </a:cubicBezTo>
                  <a:lnTo>
                    <a:pt x="2311" y="56"/>
                  </a:lnTo>
                  <a:cubicBezTo>
                    <a:pt x="2311" y="37"/>
                    <a:pt x="2301" y="28"/>
                    <a:pt x="2292" y="19"/>
                  </a:cubicBezTo>
                  <a:cubicBezTo>
                    <a:pt x="2283" y="0"/>
                    <a:pt x="2264" y="0"/>
                    <a:pt x="2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9"/>
            <p:cNvSpPr/>
            <p:nvPr/>
          </p:nvSpPr>
          <p:spPr>
            <a:xfrm>
              <a:off x="1724468" y="2138277"/>
              <a:ext cx="302164" cy="134880"/>
            </a:xfrm>
            <a:custGeom>
              <a:rect b="b" l="l" r="r" t="t"/>
              <a:pathLst>
                <a:path extrusionOk="0" h="1715" w="3842">
                  <a:moveTo>
                    <a:pt x="69" y="0"/>
                  </a:moveTo>
                  <a:cubicBezTo>
                    <a:pt x="47" y="0"/>
                    <a:pt x="26" y="16"/>
                    <a:pt x="19" y="36"/>
                  </a:cubicBezTo>
                  <a:cubicBezTo>
                    <a:pt x="0" y="63"/>
                    <a:pt x="19" y="101"/>
                    <a:pt x="47" y="110"/>
                  </a:cubicBezTo>
                  <a:lnTo>
                    <a:pt x="3758" y="1705"/>
                  </a:lnTo>
                  <a:cubicBezTo>
                    <a:pt x="3758" y="1715"/>
                    <a:pt x="3767" y="1715"/>
                    <a:pt x="3776" y="1715"/>
                  </a:cubicBezTo>
                  <a:cubicBezTo>
                    <a:pt x="3804" y="1715"/>
                    <a:pt x="3822" y="1696"/>
                    <a:pt x="3832" y="1678"/>
                  </a:cubicBezTo>
                  <a:cubicBezTo>
                    <a:pt x="3841" y="1650"/>
                    <a:pt x="3832" y="1613"/>
                    <a:pt x="3804" y="1603"/>
                  </a:cubicBezTo>
                  <a:lnTo>
                    <a:pt x="93" y="8"/>
                  </a:lnTo>
                  <a:cubicBezTo>
                    <a:pt x="85" y="3"/>
                    <a:pt x="77"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9"/>
            <p:cNvSpPr/>
            <p:nvPr/>
          </p:nvSpPr>
          <p:spPr>
            <a:xfrm>
              <a:off x="2007517" y="2249012"/>
              <a:ext cx="47503" cy="47503"/>
            </a:xfrm>
            <a:custGeom>
              <a:rect b="b" l="l" r="r" t="t"/>
              <a:pathLst>
                <a:path extrusionOk="0" h="604" w="604">
                  <a:moveTo>
                    <a:pt x="437" y="1"/>
                  </a:moveTo>
                  <a:lnTo>
                    <a:pt x="1" y="158"/>
                  </a:lnTo>
                  <a:lnTo>
                    <a:pt x="159" y="603"/>
                  </a:lnTo>
                  <a:lnTo>
                    <a:pt x="604" y="446"/>
                  </a:lnTo>
                  <a:lnTo>
                    <a:pt x="4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9"/>
            <p:cNvSpPr/>
            <p:nvPr/>
          </p:nvSpPr>
          <p:spPr>
            <a:xfrm>
              <a:off x="2002405" y="2244844"/>
              <a:ext cx="57727" cy="56783"/>
            </a:xfrm>
            <a:custGeom>
              <a:rect b="b" l="l" r="r" t="t"/>
              <a:pathLst>
                <a:path extrusionOk="0" h="722" w="734">
                  <a:moveTo>
                    <a:pt x="474" y="137"/>
                  </a:moveTo>
                  <a:lnTo>
                    <a:pt x="595" y="471"/>
                  </a:lnTo>
                  <a:lnTo>
                    <a:pt x="261" y="592"/>
                  </a:lnTo>
                  <a:lnTo>
                    <a:pt x="140" y="258"/>
                  </a:lnTo>
                  <a:lnTo>
                    <a:pt x="474" y="137"/>
                  </a:lnTo>
                  <a:close/>
                  <a:moveTo>
                    <a:pt x="510" y="0"/>
                  </a:moveTo>
                  <a:cubicBezTo>
                    <a:pt x="502" y="0"/>
                    <a:pt x="493" y="2"/>
                    <a:pt x="483" y="7"/>
                  </a:cubicBezTo>
                  <a:lnTo>
                    <a:pt x="47" y="165"/>
                  </a:lnTo>
                  <a:cubicBezTo>
                    <a:pt x="29" y="174"/>
                    <a:pt x="19" y="183"/>
                    <a:pt x="10" y="193"/>
                  </a:cubicBezTo>
                  <a:cubicBezTo>
                    <a:pt x="1" y="211"/>
                    <a:pt x="1" y="230"/>
                    <a:pt x="10" y="239"/>
                  </a:cubicBezTo>
                  <a:lnTo>
                    <a:pt x="168" y="684"/>
                  </a:lnTo>
                  <a:cubicBezTo>
                    <a:pt x="177" y="703"/>
                    <a:pt x="205" y="721"/>
                    <a:pt x="224" y="721"/>
                  </a:cubicBezTo>
                  <a:lnTo>
                    <a:pt x="242" y="721"/>
                  </a:lnTo>
                  <a:lnTo>
                    <a:pt x="687" y="554"/>
                  </a:lnTo>
                  <a:cubicBezTo>
                    <a:pt x="715" y="545"/>
                    <a:pt x="734" y="508"/>
                    <a:pt x="724" y="480"/>
                  </a:cubicBezTo>
                  <a:lnTo>
                    <a:pt x="567" y="35"/>
                  </a:lnTo>
                  <a:cubicBezTo>
                    <a:pt x="557" y="26"/>
                    <a:pt x="548" y="16"/>
                    <a:pt x="530" y="7"/>
                  </a:cubicBezTo>
                  <a:cubicBezTo>
                    <a:pt x="525" y="2"/>
                    <a:pt x="518"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9"/>
            <p:cNvSpPr/>
            <p:nvPr/>
          </p:nvSpPr>
          <p:spPr>
            <a:xfrm>
              <a:off x="1161987" y="1777525"/>
              <a:ext cx="583722" cy="544791"/>
            </a:xfrm>
            <a:custGeom>
              <a:rect b="b" l="l" r="r" t="t"/>
              <a:pathLst>
                <a:path extrusionOk="0" h="6927" w="7422">
                  <a:moveTo>
                    <a:pt x="3708" y="0"/>
                  </a:moveTo>
                  <a:cubicBezTo>
                    <a:pt x="3534" y="0"/>
                    <a:pt x="3359" y="13"/>
                    <a:pt x="3182" y="40"/>
                  </a:cubicBezTo>
                  <a:cubicBezTo>
                    <a:pt x="1290" y="327"/>
                    <a:pt x="0" y="2099"/>
                    <a:pt x="288" y="3992"/>
                  </a:cubicBezTo>
                  <a:cubicBezTo>
                    <a:pt x="548" y="5706"/>
                    <a:pt x="2027" y="6926"/>
                    <a:pt x="3704" y="6926"/>
                  </a:cubicBezTo>
                  <a:cubicBezTo>
                    <a:pt x="3878" y="6926"/>
                    <a:pt x="4053" y="6913"/>
                    <a:pt x="4230" y="6886"/>
                  </a:cubicBezTo>
                  <a:cubicBezTo>
                    <a:pt x="6123" y="6598"/>
                    <a:pt x="7421" y="4827"/>
                    <a:pt x="7134" y="2943"/>
                  </a:cubicBezTo>
                  <a:cubicBezTo>
                    <a:pt x="6873" y="1228"/>
                    <a:pt x="5392" y="0"/>
                    <a:pt x="3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9"/>
            <p:cNvSpPr/>
            <p:nvPr/>
          </p:nvSpPr>
          <p:spPr>
            <a:xfrm>
              <a:off x="1168515" y="1772964"/>
              <a:ext cx="582306" cy="554229"/>
            </a:xfrm>
            <a:custGeom>
              <a:rect b="b" l="l" r="r" t="t"/>
              <a:pathLst>
                <a:path extrusionOk="0" h="7047" w="7404">
                  <a:moveTo>
                    <a:pt x="3628" y="116"/>
                  </a:moveTo>
                  <a:cubicBezTo>
                    <a:pt x="5279" y="116"/>
                    <a:pt x="6736" y="1322"/>
                    <a:pt x="6995" y="3001"/>
                  </a:cubicBezTo>
                  <a:cubicBezTo>
                    <a:pt x="7274" y="4857"/>
                    <a:pt x="6003" y="6601"/>
                    <a:pt x="4147" y="6888"/>
                  </a:cubicBezTo>
                  <a:cubicBezTo>
                    <a:pt x="3971" y="6916"/>
                    <a:pt x="3796" y="6929"/>
                    <a:pt x="3623" y="6929"/>
                  </a:cubicBezTo>
                  <a:cubicBezTo>
                    <a:pt x="1968" y="6929"/>
                    <a:pt x="521" y="5720"/>
                    <a:pt x="260" y="4040"/>
                  </a:cubicBezTo>
                  <a:cubicBezTo>
                    <a:pt x="121" y="3141"/>
                    <a:pt x="344" y="2241"/>
                    <a:pt x="882" y="1508"/>
                  </a:cubicBezTo>
                  <a:cubicBezTo>
                    <a:pt x="1420" y="775"/>
                    <a:pt x="2208" y="293"/>
                    <a:pt x="3108" y="154"/>
                  </a:cubicBezTo>
                  <a:cubicBezTo>
                    <a:pt x="3285" y="126"/>
                    <a:pt x="3461" y="116"/>
                    <a:pt x="3628" y="116"/>
                  </a:cubicBezTo>
                  <a:close/>
                  <a:moveTo>
                    <a:pt x="3628" y="1"/>
                  </a:moveTo>
                  <a:cubicBezTo>
                    <a:pt x="3451" y="1"/>
                    <a:pt x="3271" y="14"/>
                    <a:pt x="3090" y="42"/>
                  </a:cubicBezTo>
                  <a:cubicBezTo>
                    <a:pt x="2162" y="181"/>
                    <a:pt x="1346" y="682"/>
                    <a:pt x="789" y="1443"/>
                  </a:cubicBezTo>
                  <a:cubicBezTo>
                    <a:pt x="233" y="2194"/>
                    <a:pt x="1" y="3131"/>
                    <a:pt x="149" y="4059"/>
                  </a:cubicBezTo>
                  <a:cubicBezTo>
                    <a:pt x="409" y="5794"/>
                    <a:pt x="1912" y="7046"/>
                    <a:pt x="3628" y="7046"/>
                  </a:cubicBezTo>
                  <a:cubicBezTo>
                    <a:pt x="3804" y="7046"/>
                    <a:pt x="3980" y="7028"/>
                    <a:pt x="4157" y="7000"/>
                  </a:cubicBezTo>
                  <a:cubicBezTo>
                    <a:pt x="6077" y="6712"/>
                    <a:pt x="7403" y="4912"/>
                    <a:pt x="7107" y="2992"/>
                  </a:cubicBezTo>
                  <a:cubicBezTo>
                    <a:pt x="6838" y="1253"/>
                    <a:pt x="5336" y="1"/>
                    <a:pt x="3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9"/>
            <p:cNvSpPr/>
            <p:nvPr/>
          </p:nvSpPr>
          <p:spPr>
            <a:xfrm>
              <a:off x="1170717" y="1754875"/>
              <a:ext cx="620214" cy="545027"/>
            </a:xfrm>
            <a:custGeom>
              <a:rect b="b" l="l" r="r" t="t"/>
              <a:pathLst>
                <a:path extrusionOk="0" h="6930" w="7886">
                  <a:moveTo>
                    <a:pt x="3951" y="0"/>
                  </a:moveTo>
                  <a:cubicBezTo>
                    <a:pt x="2835" y="0"/>
                    <a:pt x="1737" y="541"/>
                    <a:pt x="1067" y="1543"/>
                  </a:cubicBezTo>
                  <a:cubicBezTo>
                    <a:pt x="0" y="3129"/>
                    <a:pt x="427" y="5282"/>
                    <a:pt x="2014" y="6348"/>
                  </a:cubicBezTo>
                  <a:cubicBezTo>
                    <a:pt x="2606" y="6741"/>
                    <a:pt x="3275" y="6929"/>
                    <a:pt x="3937" y="6929"/>
                  </a:cubicBezTo>
                  <a:cubicBezTo>
                    <a:pt x="5057" y="6929"/>
                    <a:pt x="6154" y="6390"/>
                    <a:pt x="6819" y="5393"/>
                  </a:cubicBezTo>
                  <a:cubicBezTo>
                    <a:pt x="7886" y="3807"/>
                    <a:pt x="7459" y="1654"/>
                    <a:pt x="5873" y="588"/>
                  </a:cubicBezTo>
                  <a:cubicBezTo>
                    <a:pt x="5282" y="191"/>
                    <a:pt x="4613" y="0"/>
                    <a:pt x="39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9"/>
            <p:cNvSpPr/>
            <p:nvPr/>
          </p:nvSpPr>
          <p:spPr>
            <a:xfrm>
              <a:off x="1184559" y="1750471"/>
              <a:ext cx="593238" cy="554072"/>
            </a:xfrm>
            <a:custGeom>
              <a:rect b="b" l="l" r="r" t="t"/>
              <a:pathLst>
                <a:path extrusionOk="0" h="7045" w="7543">
                  <a:moveTo>
                    <a:pt x="3776" y="115"/>
                  </a:moveTo>
                  <a:cubicBezTo>
                    <a:pt x="4500" y="115"/>
                    <a:pt x="5196" y="347"/>
                    <a:pt x="5789" y="774"/>
                  </a:cubicBezTo>
                  <a:cubicBezTo>
                    <a:pt x="6522" y="1312"/>
                    <a:pt x="6995" y="2109"/>
                    <a:pt x="7134" y="3009"/>
                  </a:cubicBezTo>
                  <a:cubicBezTo>
                    <a:pt x="7422" y="4865"/>
                    <a:pt x="6142" y="6599"/>
                    <a:pt x="4287" y="6887"/>
                  </a:cubicBezTo>
                  <a:cubicBezTo>
                    <a:pt x="4111" y="6914"/>
                    <a:pt x="3936" y="6927"/>
                    <a:pt x="3762" y="6927"/>
                  </a:cubicBezTo>
                  <a:cubicBezTo>
                    <a:pt x="3043" y="6927"/>
                    <a:pt x="2344" y="6699"/>
                    <a:pt x="1754" y="6265"/>
                  </a:cubicBezTo>
                  <a:cubicBezTo>
                    <a:pt x="1021" y="5727"/>
                    <a:pt x="548" y="4939"/>
                    <a:pt x="409" y="4039"/>
                  </a:cubicBezTo>
                  <a:cubicBezTo>
                    <a:pt x="121" y="2184"/>
                    <a:pt x="1401" y="440"/>
                    <a:pt x="3257" y="161"/>
                  </a:cubicBezTo>
                  <a:cubicBezTo>
                    <a:pt x="3433" y="133"/>
                    <a:pt x="3609" y="115"/>
                    <a:pt x="3776" y="115"/>
                  </a:cubicBezTo>
                  <a:close/>
                  <a:moveTo>
                    <a:pt x="3776" y="0"/>
                  </a:moveTo>
                  <a:cubicBezTo>
                    <a:pt x="3598" y="0"/>
                    <a:pt x="3418" y="14"/>
                    <a:pt x="3238" y="41"/>
                  </a:cubicBezTo>
                  <a:cubicBezTo>
                    <a:pt x="1318" y="338"/>
                    <a:pt x="1" y="2137"/>
                    <a:pt x="288" y="4057"/>
                  </a:cubicBezTo>
                  <a:cubicBezTo>
                    <a:pt x="437" y="4985"/>
                    <a:pt x="928" y="5801"/>
                    <a:pt x="1689" y="6358"/>
                  </a:cubicBezTo>
                  <a:cubicBezTo>
                    <a:pt x="2301" y="6813"/>
                    <a:pt x="3025" y="7045"/>
                    <a:pt x="3767" y="7045"/>
                  </a:cubicBezTo>
                  <a:cubicBezTo>
                    <a:pt x="3943" y="7045"/>
                    <a:pt x="4129" y="7035"/>
                    <a:pt x="4305" y="6998"/>
                  </a:cubicBezTo>
                  <a:cubicBezTo>
                    <a:pt x="6225" y="6711"/>
                    <a:pt x="7543" y="4911"/>
                    <a:pt x="7255" y="2991"/>
                  </a:cubicBezTo>
                  <a:cubicBezTo>
                    <a:pt x="7107" y="2054"/>
                    <a:pt x="6615" y="1237"/>
                    <a:pt x="5854" y="681"/>
                  </a:cubicBezTo>
                  <a:cubicBezTo>
                    <a:pt x="5241" y="232"/>
                    <a:pt x="4519" y="0"/>
                    <a:pt x="3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9"/>
            <p:cNvSpPr/>
            <p:nvPr/>
          </p:nvSpPr>
          <p:spPr>
            <a:xfrm>
              <a:off x="1571972" y="1801985"/>
              <a:ext cx="132836" cy="133386"/>
            </a:xfrm>
            <a:custGeom>
              <a:rect b="b" l="l" r="r" t="t"/>
              <a:pathLst>
                <a:path extrusionOk="0" h="1696" w="1689">
                  <a:moveTo>
                    <a:pt x="99" y="0"/>
                  </a:moveTo>
                  <a:cubicBezTo>
                    <a:pt x="67" y="0"/>
                    <a:pt x="33" y="19"/>
                    <a:pt x="19" y="54"/>
                  </a:cubicBezTo>
                  <a:cubicBezTo>
                    <a:pt x="1" y="91"/>
                    <a:pt x="19" y="146"/>
                    <a:pt x="56" y="165"/>
                  </a:cubicBezTo>
                  <a:cubicBezTo>
                    <a:pt x="706" y="462"/>
                    <a:pt x="1216" y="991"/>
                    <a:pt x="1503" y="1640"/>
                  </a:cubicBezTo>
                  <a:cubicBezTo>
                    <a:pt x="1522" y="1677"/>
                    <a:pt x="1550" y="1696"/>
                    <a:pt x="1587" y="1696"/>
                  </a:cubicBezTo>
                  <a:cubicBezTo>
                    <a:pt x="1596" y="1696"/>
                    <a:pt x="1615" y="1696"/>
                    <a:pt x="1624" y="1686"/>
                  </a:cubicBezTo>
                  <a:cubicBezTo>
                    <a:pt x="1670" y="1668"/>
                    <a:pt x="1689" y="1612"/>
                    <a:pt x="1670" y="1575"/>
                  </a:cubicBezTo>
                  <a:cubicBezTo>
                    <a:pt x="1364" y="879"/>
                    <a:pt x="817" y="323"/>
                    <a:pt x="131" y="7"/>
                  </a:cubicBezTo>
                  <a:cubicBezTo>
                    <a:pt x="121" y="2"/>
                    <a:pt x="110" y="0"/>
                    <a:pt x="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9"/>
            <p:cNvSpPr/>
            <p:nvPr/>
          </p:nvSpPr>
          <p:spPr>
            <a:xfrm>
              <a:off x="1333437" y="1933088"/>
              <a:ext cx="144475" cy="248133"/>
            </a:xfrm>
            <a:custGeom>
              <a:rect b="b" l="l" r="r" t="t"/>
              <a:pathLst>
                <a:path extrusionOk="0" h="3155" w="1837">
                  <a:moveTo>
                    <a:pt x="0" y="1"/>
                  </a:moveTo>
                  <a:lnTo>
                    <a:pt x="0" y="2440"/>
                  </a:lnTo>
                  <a:lnTo>
                    <a:pt x="1837" y="3155"/>
                  </a:lnTo>
                  <a:lnTo>
                    <a:pt x="1837" y="752"/>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9"/>
            <p:cNvSpPr/>
            <p:nvPr/>
          </p:nvSpPr>
          <p:spPr>
            <a:xfrm>
              <a:off x="1329033" y="1928763"/>
              <a:ext cx="153992" cy="256863"/>
            </a:xfrm>
            <a:custGeom>
              <a:rect b="b" l="l" r="r" t="t"/>
              <a:pathLst>
                <a:path extrusionOk="0" h="3266" w="1958">
                  <a:moveTo>
                    <a:pt x="112" y="139"/>
                  </a:moveTo>
                  <a:lnTo>
                    <a:pt x="1837" y="844"/>
                  </a:lnTo>
                  <a:lnTo>
                    <a:pt x="1837" y="3117"/>
                  </a:lnTo>
                  <a:lnTo>
                    <a:pt x="112" y="2458"/>
                  </a:lnTo>
                  <a:lnTo>
                    <a:pt x="112" y="139"/>
                  </a:lnTo>
                  <a:close/>
                  <a:moveTo>
                    <a:pt x="75" y="0"/>
                  </a:moveTo>
                  <a:cubicBezTo>
                    <a:pt x="56" y="0"/>
                    <a:pt x="38" y="0"/>
                    <a:pt x="28" y="9"/>
                  </a:cubicBezTo>
                  <a:cubicBezTo>
                    <a:pt x="10" y="19"/>
                    <a:pt x="1" y="37"/>
                    <a:pt x="1" y="56"/>
                  </a:cubicBezTo>
                  <a:lnTo>
                    <a:pt x="1" y="2495"/>
                  </a:lnTo>
                  <a:cubicBezTo>
                    <a:pt x="1" y="2523"/>
                    <a:pt x="10" y="2551"/>
                    <a:pt x="38" y="2551"/>
                  </a:cubicBezTo>
                  <a:lnTo>
                    <a:pt x="1874" y="3256"/>
                  </a:lnTo>
                  <a:cubicBezTo>
                    <a:pt x="1884" y="3265"/>
                    <a:pt x="1893" y="3265"/>
                    <a:pt x="1902" y="3265"/>
                  </a:cubicBezTo>
                  <a:cubicBezTo>
                    <a:pt x="1912" y="3265"/>
                    <a:pt x="1921" y="3256"/>
                    <a:pt x="1930" y="3256"/>
                  </a:cubicBezTo>
                  <a:cubicBezTo>
                    <a:pt x="1949" y="3247"/>
                    <a:pt x="1958" y="3228"/>
                    <a:pt x="1958" y="3210"/>
                  </a:cubicBezTo>
                  <a:lnTo>
                    <a:pt x="1958" y="807"/>
                  </a:lnTo>
                  <a:cubicBezTo>
                    <a:pt x="1958" y="779"/>
                    <a:pt x="1939" y="761"/>
                    <a:pt x="1921" y="751"/>
                  </a:cubicBezTo>
                  <a:lnTo>
                    <a:pt x="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9"/>
            <p:cNvSpPr/>
            <p:nvPr/>
          </p:nvSpPr>
          <p:spPr>
            <a:xfrm>
              <a:off x="1477832" y="1933088"/>
              <a:ext cx="145262" cy="248133"/>
            </a:xfrm>
            <a:custGeom>
              <a:rect b="b" l="l" r="r" t="t"/>
              <a:pathLst>
                <a:path extrusionOk="0" h="3155" w="1847">
                  <a:moveTo>
                    <a:pt x="1847" y="1"/>
                  </a:moveTo>
                  <a:lnTo>
                    <a:pt x="1" y="752"/>
                  </a:lnTo>
                  <a:lnTo>
                    <a:pt x="1" y="3155"/>
                  </a:lnTo>
                  <a:lnTo>
                    <a:pt x="1847" y="2440"/>
                  </a:lnTo>
                  <a:lnTo>
                    <a:pt x="18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9"/>
            <p:cNvSpPr/>
            <p:nvPr/>
          </p:nvSpPr>
          <p:spPr>
            <a:xfrm>
              <a:off x="1473507" y="1928763"/>
              <a:ext cx="153992" cy="256863"/>
            </a:xfrm>
            <a:custGeom>
              <a:rect b="b" l="l" r="r" t="t"/>
              <a:pathLst>
                <a:path extrusionOk="0" h="3266" w="1958">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9"/>
            <p:cNvSpPr/>
            <p:nvPr/>
          </p:nvSpPr>
          <p:spPr>
            <a:xfrm>
              <a:off x="1477832" y="1933088"/>
              <a:ext cx="145262" cy="248133"/>
            </a:xfrm>
            <a:custGeom>
              <a:rect b="b" l="l" r="r" t="t"/>
              <a:pathLst>
                <a:path extrusionOk="0" h="3155" w="1847">
                  <a:moveTo>
                    <a:pt x="1847" y="1"/>
                  </a:moveTo>
                  <a:lnTo>
                    <a:pt x="1" y="752"/>
                  </a:lnTo>
                  <a:lnTo>
                    <a:pt x="1" y="3155"/>
                  </a:lnTo>
                  <a:lnTo>
                    <a:pt x="1847" y="2440"/>
                  </a:lnTo>
                  <a:lnTo>
                    <a:pt x="18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9"/>
            <p:cNvSpPr/>
            <p:nvPr/>
          </p:nvSpPr>
          <p:spPr>
            <a:xfrm>
              <a:off x="1473507" y="1928763"/>
              <a:ext cx="153992" cy="256863"/>
            </a:xfrm>
            <a:custGeom>
              <a:rect b="b" l="l" r="r" t="t"/>
              <a:pathLst>
                <a:path extrusionOk="0" h="3266" w="1958">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9"/>
            <p:cNvSpPr/>
            <p:nvPr/>
          </p:nvSpPr>
          <p:spPr>
            <a:xfrm>
              <a:off x="1534772" y="1955739"/>
              <a:ext cx="32167" cy="54817"/>
            </a:xfrm>
            <a:custGeom>
              <a:rect b="b" l="l" r="r" t="t"/>
              <a:pathLst>
                <a:path extrusionOk="0" h="697" w="409">
                  <a:moveTo>
                    <a:pt x="409" y="0"/>
                  </a:moveTo>
                  <a:lnTo>
                    <a:pt x="1" y="167"/>
                  </a:lnTo>
                  <a:lnTo>
                    <a:pt x="1" y="696"/>
                  </a:lnTo>
                  <a:lnTo>
                    <a:pt x="409" y="538"/>
                  </a:lnTo>
                  <a:lnTo>
                    <a:pt x="4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9"/>
            <p:cNvSpPr/>
            <p:nvPr/>
          </p:nvSpPr>
          <p:spPr>
            <a:xfrm>
              <a:off x="1530368" y="1951020"/>
              <a:ext cx="40975" cy="63862"/>
            </a:xfrm>
            <a:custGeom>
              <a:rect b="b" l="l" r="r" t="t"/>
              <a:pathLst>
                <a:path extrusionOk="0" h="812" w="521">
                  <a:moveTo>
                    <a:pt x="409" y="144"/>
                  </a:moveTo>
                  <a:lnTo>
                    <a:pt x="409" y="561"/>
                  </a:lnTo>
                  <a:lnTo>
                    <a:pt x="112" y="673"/>
                  </a:lnTo>
                  <a:lnTo>
                    <a:pt x="112" y="264"/>
                  </a:lnTo>
                  <a:lnTo>
                    <a:pt x="409" y="144"/>
                  </a:lnTo>
                  <a:close/>
                  <a:moveTo>
                    <a:pt x="455" y="1"/>
                  </a:moveTo>
                  <a:cubicBezTo>
                    <a:pt x="449" y="1"/>
                    <a:pt x="442" y="2"/>
                    <a:pt x="437" y="5"/>
                  </a:cubicBezTo>
                  <a:lnTo>
                    <a:pt x="29" y="172"/>
                  </a:lnTo>
                  <a:cubicBezTo>
                    <a:pt x="10" y="181"/>
                    <a:pt x="1" y="199"/>
                    <a:pt x="1" y="227"/>
                  </a:cubicBezTo>
                  <a:lnTo>
                    <a:pt x="1" y="756"/>
                  </a:lnTo>
                  <a:cubicBezTo>
                    <a:pt x="1" y="775"/>
                    <a:pt x="10" y="793"/>
                    <a:pt x="19" y="802"/>
                  </a:cubicBezTo>
                  <a:cubicBezTo>
                    <a:pt x="29" y="812"/>
                    <a:pt x="47" y="812"/>
                    <a:pt x="57" y="812"/>
                  </a:cubicBezTo>
                  <a:lnTo>
                    <a:pt x="75" y="812"/>
                  </a:lnTo>
                  <a:lnTo>
                    <a:pt x="483" y="654"/>
                  </a:lnTo>
                  <a:cubicBezTo>
                    <a:pt x="502" y="645"/>
                    <a:pt x="520" y="626"/>
                    <a:pt x="520" y="598"/>
                  </a:cubicBezTo>
                  <a:lnTo>
                    <a:pt x="520" y="60"/>
                  </a:lnTo>
                  <a:cubicBezTo>
                    <a:pt x="520" y="42"/>
                    <a:pt x="511" y="23"/>
                    <a:pt x="493" y="14"/>
                  </a:cubicBezTo>
                  <a:cubicBezTo>
                    <a:pt x="486" y="7"/>
                    <a:pt x="470" y="1"/>
                    <a:pt x="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9"/>
            <p:cNvSpPr/>
            <p:nvPr/>
          </p:nvSpPr>
          <p:spPr>
            <a:xfrm>
              <a:off x="1333437" y="1874733"/>
              <a:ext cx="289659" cy="117578"/>
            </a:xfrm>
            <a:custGeom>
              <a:rect b="b" l="l" r="r" t="t"/>
              <a:pathLst>
                <a:path extrusionOk="0" h="1495" w="3683">
                  <a:moveTo>
                    <a:pt x="1837" y="1"/>
                  </a:moveTo>
                  <a:lnTo>
                    <a:pt x="0" y="743"/>
                  </a:lnTo>
                  <a:lnTo>
                    <a:pt x="1837" y="1494"/>
                  </a:lnTo>
                  <a:lnTo>
                    <a:pt x="3683" y="743"/>
                  </a:lnTo>
                  <a:lnTo>
                    <a:pt x="18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9"/>
            <p:cNvSpPr/>
            <p:nvPr/>
          </p:nvSpPr>
          <p:spPr>
            <a:xfrm>
              <a:off x="1329033" y="1870328"/>
              <a:ext cx="298467" cy="126308"/>
            </a:xfrm>
            <a:custGeom>
              <a:rect b="b" l="l" r="r" t="t"/>
              <a:pathLst>
                <a:path extrusionOk="0" h="1606" w="3795">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9"/>
            <p:cNvSpPr/>
            <p:nvPr/>
          </p:nvSpPr>
          <p:spPr>
            <a:xfrm>
              <a:off x="1333437" y="1874733"/>
              <a:ext cx="289659" cy="117578"/>
            </a:xfrm>
            <a:custGeom>
              <a:rect b="b" l="l" r="r" t="t"/>
              <a:pathLst>
                <a:path extrusionOk="0" h="1495" w="3683">
                  <a:moveTo>
                    <a:pt x="1837" y="1"/>
                  </a:moveTo>
                  <a:lnTo>
                    <a:pt x="0" y="743"/>
                  </a:lnTo>
                  <a:lnTo>
                    <a:pt x="1837" y="1494"/>
                  </a:lnTo>
                  <a:lnTo>
                    <a:pt x="3683" y="743"/>
                  </a:lnTo>
                  <a:lnTo>
                    <a:pt x="18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9"/>
            <p:cNvSpPr/>
            <p:nvPr/>
          </p:nvSpPr>
          <p:spPr>
            <a:xfrm>
              <a:off x="1329033" y="1870328"/>
              <a:ext cx="298467" cy="126308"/>
            </a:xfrm>
            <a:custGeom>
              <a:rect b="b" l="l" r="r" t="t"/>
              <a:pathLst>
                <a:path extrusionOk="0" h="1606" w="3795">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9"/>
            <p:cNvSpPr/>
            <p:nvPr/>
          </p:nvSpPr>
          <p:spPr>
            <a:xfrm>
              <a:off x="1333437" y="1874733"/>
              <a:ext cx="289659" cy="117578"/>
            </a:xfrm>
            <a:custGeom>
              <a:rect b="b" l="l" r="r" t="t"/>
              <a:pathLst>
                <a:path extrusionOk="0" h="1495" w="3683">
                  <a:moveTo>
                    <a:pt x="1837" y="1"/>
                  </a:moveTo>
                  <a:lnTo>
                    <a:pt x="0" y="743"/>
                  </a:lnTo>
                  <a:lnTo>
                    <a:pt x="1837" y="1494"/>
                  </a:lnTo>
                  <a:lnTo>
                    <a:pt x="3683" y="743"/>
                  </a:lnTo>
                  <a:lnTo>
                    <a:pt x="18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9"/>
            <p:cNvSpPr/>
            <p:nvPr/>
          </p:nvSpPr>
          <p:spPr>
            <a:xfrm>
              <a:off x="1329033" y="1870328"/>
              <a:ext cx="298467" cy="126308"/>
            </a:xfrm>
            <a:custGeom>
              <a:rect b="b" l="l" r="r" t="t"/>
              <a:pathLst>
                <a:path extrusionOk="0" h="1606" w="3795">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9"/>
            <p:cNvSpPr/>
            <p:nvPr/>
          </p:nvSpPr>
          <p:spPr>
            <a:xfrm>
              <a:off x="1407129" y="1891484"/>
              <a:ext cx="159812" cy="75973"/>
            </a:xfrm>
            <a:custGeom>
              <a:rect b="b" l="l" r="r" t="t"/>
              <a:pathLst>
                <a:path extrusionOk="0" h="966" w="2032">
                  <a:moveTo>
                    <a:pt x="371" y="1"/>
                  </a:moveTo>
                  <a:lnTo>
                    <a:pt x="0" y="168"/>
                  </a:lnTo>
                  <a:lnTo>
                    <a:pt x="1624" y="966"/>
                  </a:lnTo>
                  <a:lnTo>
                    <a:pt x="2032" y="817"/>
                  </a:lnTo>
                  <a:lnTo>
                    <a:pt x="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9"/>
            <p:cNvSpPr/>
            <p:nvPr/>
          </p:nvSpPr>
          <p:spPr>
            <a:xfrm>
              <a:off x="1402017" y="1887159"/>
              <a:ext cx="169328" cy="85411"/>
            </a:xfrm>
            <a:custGeom>
              <a:rect b="b" l="l" r="r" t="t"/>
              <a:pathLst>
                <a:path extrusionOk="0" h="1086" w="2153">
                  <a:moveTo>
                    <a:pt x="436" y="121"/>
                  </a:moveTo>
                  <a:lnTo>
                    <a:pt x="1948" y="863"/>
                  </a:lnTo>
                  <a:lnTo>
                    <a:pt x="1689" y="965"/>
                  </a:lnTo>
                  <a:lnTo>
                    <a:pt x="204" y="223"/>
                  </a:lnTo>
                  <a:lnTo>
                    <a:pt x="436" y="121"/>
                  </a:lnTo>
                  <a:close/>
                  <a:moveTo>
                    <a:pt x="418" y="0"/>
                  </a:moveTo>
                  <a:lnTo>
                    <a:pt x="37" y="167"/>
                  </a:lnTo>
                  <a:cubicBezTo>
                    <a:pt x="19" y="177"/>
                    <a:pt x="9" y="195"/>
                    <a:pt x="0" y="223"/>
                  </a:cubicBezTo>
                  <a:cubicBezTo>
                    <a:pt x="0" y="241"/>
                    <a:pt x="19" y="260"/>
                    <a:pt x="37" y="269"/>
                  </a:cubicBezTo>
                  <a:lnTo>
                    <a:pt x="1661" y="1076"/>
                  </a:lnTo>
                  <a:cubicBezTo>
                    <a:pt x="1670" y="1076"/>
                    <a:pt x="1679" y="1086"/>
                    <a:pt x="1689" y="1086"/>
                  </a:cubicBezTo>
                  <a:cubicBezTo>
                    <a:pt x="1698" y="1086"/>
                    <a:pt x="1698" y="1086"/>
                    <a:pt x="1707" y="1076"/>
                  </a:cubicBezTo>
                  <a:lnTo>
                    <a:pt x="2115" y="928"/>
                  </a:lnTo>
                  <a:cubicBezTo>
                    <a:pt x="2134" y="919"/>
                    <a:pt x="2152" y="900"/>
                    <a:pt x="2152" y="872"/>
                  </a:cubicBezTo>
                  <a:cubicBezTo>
                    <a:pt x="2152" y="854"/>
                    <a:pt x="2143" y="826"/>
                    <a:pt x="2125" y="817"/>
                  </a:cubicBezTo>
                  <a:lnTo>
                    <a:pt x="464" y="10"/>
                  </a:lnTo>
                  <a:cubicBezTo>
                    <a:pt x="445" y="0"/>
                    <a:pt x="427" y="0"/>
                    <a:pt x="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40"/>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Target infographic</a:t>
            </a:r>
            <a:endParaRPr/>
          </a:p>
        </p:txBody>
      </p:sp>
      <p:sp>
        <p:nvSpPr>
          <p:cNvPr id="2008" name="Google Shape;2008;p40"/>
          <p:cNvSpPr txBox="1"/>
          <p:nvPr/>
        </p:nvSpPr>
        <p:spPr>
          <a:xfrm>
            <a:off x="3303450" y="1187067"/>
            <a:ext cx="25371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ca" sz="1800">
                <a:solidFill>
                  <a:schemeClr val="dk1"/>
                </a:solidFill>
                <a:latin typeface="Sora"/>
                <a:ea typeface="Sora"/>
                <a:cs typeface="Sora"/>
                <a:sym typeface="Sora"/>
              </a:rPr>
              <a:t>Behavior</a:t>
            </a:r>
            <a:endParaRPr b="1" sz="1800">
              <a:solidFill>
                <a:schemeClr val="dk1"/>
              </a:solidFill>
              <a:latin typeface="Sora"/>
              <a:ea typeface="Sora"/>
              <a:cs typeface="Sora"/>
              <a:sym typeface="Sora"/>
            </a:endParaRPr>
          </a:p>
        </p:txBody>
      </p:sp>
      <p:sp>
        <p:nvSpPr>
          <p:cNvPr id="2009" name="Google Shape;2009;p40"/>
          <p:cNvSpPr txBox="1"/>
          <p:nvPr/>
        </p:nvSpPr>
        <p:spPr>
          <a:xfrm>
            <a:off x="3303450" y="1761275"/>
            <a:ext cx="2289000" cy="2489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Open Sans"/>
              <a:buChar char="●"/>
            </a:pPr>
            <a:r>
              <a:rPr lang="ca" sz="1200">
                <a:solidFill>
                  <a:schemeClr val="dk1"/>
                </a:solidFill>
                <a:latin typeface="Open Sans"/>
                <a:ea typeface="Open Sans"/>
                <a:cs typeface="Open Sans"/>
                <a:sym typeface="Open Sans"/>
              </a:rPr>
              <a:t>They may be interested in personal and professional development, as they are both employees and students</a:t>
            </a:r>
            <a:endParaRPr sz="1200">
              <a:solidFill>
                <a:schemeClr val="dk1"/>
              </a:solidFill>
              <a:latin typeface="Open Sans"/>
              <a:ea typeface="Open Sans"/>
              <a:cs typeface="Open Sans"/>
              <a:sym typeface="Open Sans"/>
            </a:endParaRPr>
          </a:p>
          <a:p>
            <a:pPr indent="-304800" lvl="0" marL="457200" rtl="0" algn="l">
              <a:spcBef>
                <a:spcPts val="1000"/>
              </a:spcBef>
              <a:spcAft>
                <a:spcPts val="1000"/>
              </a:spcAft>
              <a:buClr>
                <a:schemeClr val="dk1"/>
              </a:buClr>
              <a:buSzPts val="1200"/>
              <a:buFont typeface="Open Sans"/>
              <a:buChar char="●"/>
            </a:pPr>
            <a:r>
              <a:rPr lang="ca" sz="1200">
                <a:solidFill>
                  <a:schemeClr val="dk1"/>
                </a:solidFill>
                <a:latin typeface="Open Sans"/>
                <a:ea typeface="Open Sans"/>
                <a:cs typeface="Open Sans"/>
                <a:sym typeface="Open Sans"/>
              </a:rPr>
              <a:t>They may be tech-savvy and use technology to streamline their work and personal life</a:t>
            </a:r>
            <a:endParaRPr sz="1200">
              <a:solidFill>
                <a:schemeClr val="dk1"/>
              </a:solidFill>
              <a:latin typeface="Open Sans"/>
              <a:ea typeface="Open Sans"/>
              <a:cs typeface="Open Sans"/>
              <a:sym typeface="Open Sans"/>
            </a:endParaRPr>
          </a:p>
        </p:txBody>
      </p:sp>
      <p:sp>
        <p:nvSpPr>
          <p:cNvPr id="2010" name="Google Shape;2010;p40"/>
          <p:cNvSpPr txBox="1"/>
          <p:nvPr/>
        </p:nvSpPr>
        <p:spPr>
          <a:xfrm>
            <a:off x="719988" y="1187067"/>
            <a:ext cx="25371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ca" sz="1800">
                <a:solidFill>
                  <a:schemeClr val="dk1"/>
                </a:solidFill>
                <a:latin typeface="Sora"/>
                <a:ea typeface="Sora"/>
                <a:cs typeface="Sora"/>
                <a:sym typeface="Sora"/>
              </a:rPr>
              <a:t>Demographics</a:t>
            </a:r>
            <a:endParaRPr b="1" sz="1800">
              <a:solidFill>
                <a:schemeClr val="dk1"/>
              </a:solidFill>
              <a:latin typeface="Sora"/>
              <a:ea typeface="Sora"/>
              <a:cs typeface="Sora"/>
              <a:sym typeface="Sora"/>
            </a:endParaRPr>
          </a:p>
        </p:txBody>
      </p:sp>
      <p:sp>
        <p:nvSpPr>
          <p:cNvPr id="2011" name="Google Shape;2011;p40"/>
          <p:cNvSpPr txBox="1"/>
          <p:nvPr/>
        </p:nvSpPr>
        <p:spPr>
          <a:xfrm>
            <a:off x="720000" y="1761275"/>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200">
                <a:solidFill>
                  <a:schemeClr val="dk1"/>
                </a:solidFill>
                <a:latin typeface="Open Sans"/>
                <a:ea typeface="Open Sans"/>
                <a:cs typeface="Open Sans"/>
                <a:sym typeface="Open Sans"/>
              </a:rPr>
              <a:t>Age</a:t>
            </a:r>
            <a:endParaRPr b="1" sz="1200">
              <a:solidFill>
                <a:schemeClr val="dk1"/>
              </a:solidFill>
              <a:latin typeface="Open Sans"/>
              <a:ea typeface="Open Sans"/>
              <a:cs typeface="Open Sans"/>
              <a:sym typeface="Open Sans"/>
            </a:endParaRPr>
          </a:p>
        </p:txBody>
      </p:sp>
      <p:sp>
        <p:nvSpPr>
          <p:cNvPr id="2012" name="Google Shape;2012;p40"/>
          <p:cNvSpPr txBox="1"/>
          <p:nvPr/>
        </p:nvSpPr>
        <p:spPr>
          <a:xfrm>
            <a:off x="720000" y="2270731"/>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200">
                <a:solidFill>
                  <a:schemeClr val="dk1"/>
                </a:solidFill>
                <a:latin typeface="Open Sans"/>
                <a:ea typeface="Open Sans"/>
                <a:cs typeface="Open Sans"/>
                <a:sym typeface="Open Sans"/>
              </a:rPr>
              <a:t>Gender</a:t>
            </a:r>
            <a:endParaRPr b="1" sz="1200">
              <a:solidFill>
                <a:schemeClr val="dk1"/>
              </a:solidFill>
              <a:latin typeface="Open Sans"/>
              <a:ea typeface="Open Sans"/>
              <a:cs typeface="Open Sans"/>
              <a:sym typeface="Open Sans"/>
            </a:endParaRPr>
          </a:p>
        </p:txBody>
      </p:sp>
      <p:sp>
        <p:nvSpPr>
          <p:cNvPr id="2013" name="Google Shape;2013;p40"/>
          <p:cNvSpPr txBox="1"/>
          <p:nvPr/>
        </p:nvSpPr>
        <p:spPr>
          <a:xfrm>
            <a:off x="720000" y="2780188"/>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200">
                <a:solidFill>
                  <a:schemeClr val="dk1"/>
                </a:solidFill>
                <a:latin typeface="Open Sans"/>
                <a:ea typeface="Open Sans"/>
                <a:cs typeface="Open Sans"/>
                <a:sym typeface="Open Sans"/>
              </a:rPr>
              <a:t>Occupation</a:t>
            </a:r>
            <a:endParaRPr b="1" sz="1200">
              <a:solidFill>
                <a:schemeClr val="dk1"/>
              </a:solidFill>
              <a:latin typeface="Open Sans"/>
              <a:ea typeface="Open Sans"/>
              <a:cs typeface="Open Sans"/>
              <a:sym typeface="Open Sans"/>
            </a:endParaRPr>
          </a:p>
        </p:txBody>
      </p:sp>
      <p:sp>
        <p:nvSpPr>
          <p:cNvPr id="2014" name="Google Shape;2014;p40"/>
          <p:cNvSpPr txBox="1"/>
          <p:nvPr/>
        </p:nvSpPr>
        <p:spPr>
          <a:xfrm>
            <a:off x="720000" y="3289644"/>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200">
                <a:solidFill>
                  <a:schemeClr val="dk1"/>
                </a:solidFill>
                <a:latin typeface="Open Sans"/>
                <a:ea typeface="Open Sans"/>
                <a:cs typeface="Open Sans"/>
                <a:sym typeface="Open Sans"/>
              </a:rPr>
              <a:t>Family situation</a:t>
            </a:r>
            <a:endParaRPr b="1" sz="1200">
              <a:solidFill>
                <a:schemeClr val="dk1"/>
              </a:solidFill>
              <a:latin typeface="Open Sans"/>
              <a:ea typeface="Open Sans"/>
              <a:cs typeface="Open Sans"/>
              <a:sym typeface="Open Sans"/>
            </a:endParaRPr>
          </a:p>
        </p:txBody>
      </p:sp>
      <p:sp>
        <p:nvSpPr>
          <p:cNvPr id="2015" name="Google Shape;2015;p40"/>
          <p:cNvSpPr txBox="1"/>
          <p:nvPr/>
        </p:nvSpPr>
        <p:spPr>
          <a:xfrm>
            <a:off x="1818300" y="1761275"/>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200">
                <a:solidFill>
                  <a:schemeClr val="dk1"/>
                </a:solidFill>
                <a:latin typeface="Open Sans"/>
                <a:ea typeface="Open Sans"/>
                <a:cs typeface="Open Sans"/>
                <a:sym typeface="Open Sans"/>
              </a:rPr>
              <a:t>25-50 years old</a:t>
            </a:r>
            <a:endParaRPr sz="1200">
              <a:solidFill>
                <a:schemeClr val="dk1"/>
              </a:solidFill>
              <a:latin typeface="Open Sans"/>
              <a:ea typeface="Open Sans"/>
              <a:cs typeface="Open Sans"/>
              <a:sym typeface="Open Sans"/>
            </a:endParaRPr>
          </a:p>
        </p:txBody>
      </p:sp>
      <p:sp>
        <p:nvSpPr>
          <p:cNvPr id="2016" name="Google Shape;2016;p40"/>
          <p:cNvSpPr txBox="1"/>
          <p:nvPr/>
        </p:nvSpPr>
        <p:spPr>
          <a:xfrm>
            <a:off x="1818300" y="2270731"/>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200">
                <a:solidFill>
                  <a:schemeClr val="dk1"/>
                </a:solidFill>
                <a:latin typeface="Open Sans"/>
                <a:ea typeface="Open Sans"/>
                <a:cs typeface="Open Sans"/>
                <a:sym typeface="Open Sans"/>
              </a:rPr>
              <a:t>Male and female</a:t>
            </a:r>
            <a:endParaRPr sz="1200">
              <a:solidFill>
                <a:schemeClr val="dk1"/>
              </a:solidFill>
              <a:latin typeface="Open Sans"/>
              <a:ea typeface="Open Sans"/>
              <a:cs typeface="Open Sans"/>
              <a:sym typeface="Open Sans"/>
            </a:endParaRPr>
          </a:p>
        </p:txBody>
      </p:sp>
      <p:sp>
        <p:nvSpPr>
          <p:cNvPr id="2017" name="Google Shape;2017;p40"/>
          <p:cNvSpPr txBox="1"/>
          <p:nvPr/>
        </p:nvSpPr>
        <p:spPr>
          <a:xfrm>
            <a:off x="1818300" y="2780188"/>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200">
                <a:solidFill>
                  <a:schemeClr val="dk1"/>
                </a:solidFill>
                <a:latin typeface="Open Sans"/>
                <a:ea typeface="Open Sans"/>
                <a:cs typeface="Open Sans"/>
                <a:sym typeface="Open Sans"/>
              </a:rPr>
              <a:t>Employees</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ca" sz="1200">
                <a:solidFill>
                  <a:schemeClr val="dk1"/>
                </a:solidFill>
                <a:latin typeface="Open Sans"/>
                <a:ea typeface="Open Sans"/>
                <a:cs typeface="Open Sans"/>
                <a:sym typeface="Open Sans"/>
              </a:rPr>
              <a:t>and students</a:t>
            </a:r>
            <a:endParaRPr sz="1200">
              <a:solidFill>
                <a:schemeClr val="dk1"/>
              </a:solidFill>
              <a:latin typeface="Open Sans"/>
              <a:ea typeface="Open Sans"/>
              <a:cs typeface="Open Sans"/>
              <a:sym typeface="Open Sans"/>
            </a:endParaRPr>
          </a:p>
        </p:txBody>
      </p:sp>
      <p:sp>
        <p:nvSpPr>
          <p:cNvPr id="2018" name="Google Shape;2018;p40"/>
          <p:cNvSpPr txBox="1"/>
          <p:nvPr/>
        </p:nvSpPr>
        <p:spPr>
          <a:xfrm>
            <a:off x="1818300" y="3289644"/>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200">
                <a:solidFill>
                  <a:schemeClr val="dk1"/>
                </a:solidFill>
                <a:latin typeface="Open Sans"/>
                <a:ea typeface="Open Sans"/>
                <a:cs typeface="Open Sans"/>
                <a:sym typeface="Open Sans"/>
              </a:rPr>
              <a:t>Single and married people</a:t>
            </a:r>
            <a:endParaRPr sz="1200">
              <a:solidFill>
                <a:schemeClr val="dk1"/>
              </a:solidFill>
              <a:latin typeface="Open Sans"/>
              <a:ea typeface="Open Sans"/>
              <a:cs typeface="Open Sans"/>
              <a:sym typeface="Open Sans"/>
            </a:endParaRPr>
          </a:p>
        </p:txBody>
      </p:sp>
      <p:sp>
        <p:nvSpPr>
          <p:cNvPr id="2019" name="Google Shape;2019;p40"/>
          <p:cNvSpPr txBox="1"/>
          <p:nvPr/>
        </p:nvSpPr>
        <p:spPr>
          <a:xfrm>
            <a:off x="5886888" y="1187067"/>
            <a:ext cx="2537100" cy="484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ca" sz="1800">
                <a:solidFill>
                  <a:schemeClr val="dk1"/>
                </a:solidFill>
                <a:latin typeface="Sora"/>
                <a:ea typeface="Sora"/>
                <a:cs typeface="Sora"/>
                <a:sym typeface="Sora"/>
              </a:rPr>
              <a:t>Locations</a:t>
            </a:r>
            <a:endParaRPr b="1" sz="1800">
              <a:solidFill>
                <a:schemeClr val="dk1"/>
              </a:solidFill>
              <a:latin typeface="Sora"/>
              <a:ea typeface="Sora"/>
              <a:cs typeface="Sora"/>
              <a:sym typeface="Sora"/>
            </a:endParaRPr>
          </a:p>
        </p:txBody>
      </p:sp>
      <p:sp>
        <p:nvSpPr>
          <p:cNvPr id="2020" name="Google Shape;2020;p40"/>
          <p:cNvSpPr txBox="1"/>
          <p:nvPr/>
        </p:nvSpPr>
        <p:spPr>
          <a:xfrm>
            <a:off x="720000" y="3799100"/>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200">
                <a:solidFill>
                  <a:schemeClr val="dk1"/>
                </a:solidFill>
                <a:latin typeface="Open Sans"/>
                <a:ea typeface="Open Sans"/>
                <a:cs typeface="Open Sans"/>
                <a:sym typeface="Open Sans"/>
              </a:rPr>
              <a:t>Income</a:t>
            </a:r>
            <a:endParaRPr b="1" sz="1200">
              <a:solidFill>
                <a:schemeClr val="dk1"/>
              </a:solidFill>
              <a:latin typeface="Open Sans"/>
              <a:ea typeface="Open Sans"/>
              <a:cs typeface="Open Sans"/>
              <a:sym typeface="Open Sans"/>
            </a:endParaRPr>
          </a:p>
        </p:txBody>
      </p:sp>
      <p:sp>
        <p:nvSpPr>
          <p:cNvPr id="2021" name="Google Shape;2021;p40"/>
          <p:cNvSpPr txBox="1"/>
          <p:nvPr/>
        </p:nvSpPr>
        <p:spPr>
          <a:xfrm>
            <a:off x="1818300" y="3799100"/>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200">
                <a:solidFill>
                  <a:schemeClr val="dk1"/>
                </a:solidFill>
                <a:latin typeface="Open Sans"/>
                <a:ea typeface="Open Sans"/>
                <a:cs typeface="Open Sans"/>
                <a:sym typeface="Open Sans"/>
              </a:rPr>
              <a:t>$50,000/year</a:t>
            </a:r>
            <a:endParaRPr sz="1200">
              <a:solidFill>
                <a:schemeClr val="dk1"/>
              </a:solidFill>
              <a:latin typeface="Open Sans"/>
              <a:ea typeface="Open Sans"/>
              <a:cs typeface="Open Sans"/>
              <a:sym typeface="Open Sans"/>
            </a:endParaRPr>
          </a:p>
        </p:txBody>
      </p:sp>
      <p:sp>
        <p:nvSpPr>
          <p:cNvPr id="2022" name="Google Shape;2022;p40"/>
          <p:cNvSpPr txBox="1"/>
          <p:nvPr/>
        </p:nvSpPr>
        <p:spPr>
          <a:xfrm>
            <a:off x="5913050" y="3243625"/>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200">
                <a:solidFill>
                  <a:schemeClr val="dk1"/>
                </a:solidFill>
                <a:latin typeface="Open Sans"/>
                <a:ea typeface="Open Sans"/>
                <a:cs typeface="Open Sans"/>
                <a:sym typeface="Open Sans"/>
              </a:rPr>
              <a:t>Region</a:t>
            </a:r>
            <a:endParaRPr b="1" sz="1200">
              <a:solidFill>
                <a:schemeClr val="dk1"/>
              </a:solidFill>
              <a:latin typeface="Open Sans"/>
              <a:ea typeface="Open Sans"/>
              <a:cs typeface="Open Sans"/>
              <a:sym typeface="Open Sans"/>
            </a:endParaRPr>
          </a:p>
        </p:txBody>
      </p:sp>
      <p:sp>
        <p:nvSpPr>
          <p:cNvPr id="2023" name="Google Shape;2023;p40"/>
          <p:cNvSpPr txBox="1"/>
          <p:nvPr/>
        </p:nvSpPr>
        <p:spPr>
          <a:xfrm>
            <a:off x="7011350" y="3243625"/>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200">
                <a:solidFill>
                  <a:schemeClr val="dk1"/>
                </a:solidFill>
                <a:latin typeface="Open Sans"/>
                <a:ea typeface="Open Sans"/>
                <a:cs typeface="Open Sans"/>
                <a:sym typeface="Open Sans"/>
              </a:rPr>
              <a:t>Various</a:t>
            </a:r>
            <a:endParaRPr sz="1200">
              <a:solidFill>
                <a:schemeClr val="dk1"/>
              </a:solidFill>
              <a:latin typeface="Open Sans"/>
              <a:ea typeface="Open Sans"/>
              <a:cs typeface="Open Sans"/>
              <a:sym typeface="Open Sans"/>
            </a:endParaRPr>
          </a:p>
        </p:txBody>
      </p:sp>
      <p:sp>
        <p:nvSpPr>
          <p:cNvPr id="2024" name="Google Shape;2024;p40"/>
          <p:cNvSpPr txBox="1"/>
          <p:nvPr/>
        </p:nvSpPr>
        <p:spPr>
          <a:xfrm>
            <a:off x="5913050" y="3688350"/>
            <a:ext cx="10983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200">
                <a:solidFill>
                  <a:schemeClr val="dk1"/>
                </a:solidFill>
                <a:latin typeface="Open Sans"/>
                <a:ea typeface="Open Sans"/>
                <a:cs typeface="Open Sans"/>
                <a:sym typeface="Open Sans"/>
              </a:rPr>
              <a:t>Area</a:t>
            </a:r>
            <a:endParaRPr b="1" sz="1200">
              <a:solidFill>
                <a:schemeClr val="dk1"/>
              </a:solidFill>
              <a:latin typeface="Open Sans"/>
              <a:ea typeface="Open Sans"/>
              <a:cs typeface="Open Sans"/>
              <a:sym typeface="Open Sans"/>
            </a:endParaRPr>
          </a:p>
        </p:txBody>
      </p:sp>
      <p:sp>
        <p:nvSpPr>
          <p:cNvPr id="2025" name="Google Shape;2025;p40"/>
          <p:cNvSpPr txBox="1"/>
          <p:nvPr/>
        </p:nvSpPr>
        <p:spPr>
          <a:xfrm>
            <a:off x="7011350" y="3688350"/>
            <a:ext cx="1438800" cy="4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200">
                <a:solidFill>
                  <a:schemeClr val="dk1"/>
                </a:solidFill>
                <a:latin typeface="Open Sans"/>
                <a:ea typeface="Open Sans"/>
                <a:cs typeface="Open Sans"/>
                <a:sym typeface="Open Sans"/>
              </a:rPr>
              <a:t>Urban</a:t>
            </a:r>
            <a:endParaRPr sz="1200">
              <a:solidFill>
                <a:schemeClr val="dk1"/>
              </a:solidFill>
              <a:latin typeface="Open Sans"/>
              <a:ea typeface="Open Sans"/>
              <a:cs typeface="Open Sans"/>
              <a:sym typeface="Open Sans"/>
            </a:endParaRPr>
          </a:p>
        </p:txBody>
      </p:sp>
      <p:sp>
        <p:nvSpPr>
          <p:cNvPr id="2026" name="Google Shape;2026;p40"/>
          <p:cNvSpPr txBox="1"/>
          <p:nvPr/>
        </p:nvSpPr>
        <p:spPr>
          <a:xfrm>
            <a:off x="731025" y="4236450"/>
            <a:ext cx="7710900" cy="35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ca" sz="1000">
                <a:solidFill>
                  <a:schemeClr val="dk1"/>
                </a:solidFill>
                <a:latin typeface="Open Sans"/>
                <a:ea typeface="Open Sans"/>
                <a:cs typeface="Open Sans"/>
                <a:sym typeface="Open Sans"/>
              </a:rPr>
              <a:t>Follow the link in the graph to modify its data and then paste the new one here. </a:t>
            </a:r>
            <a:r>
              <a:rPr b="1" lang="ca" sz="1000" u="sng">
                <a:solidFill>
                  <a:schemeClr val="dk1"/>
                </a:solidFill>
                <a:latin typeface="Open Sans"/>
                <a:ea typeface="Open Sans"/>
                <a:cs typeface="Open Sans"/>
                <a:sym typeface="Open Sans"/>
                <a:hlinkClick r:id="rId3">
                  <a:extLst>
                    <a:ext uri="{A12FA001-AC4F-418D-AE19-62706E023703}">
                      <ahyp:hlinkClr val="tx"/>
                    </a:ext>
                  </a:extLst>
                </a:hlinkClick>
              </a:rPr>
              <a:t>For more info, click here</a:t>
            </a:r>
            <a:endParaRPr b="1" sz="1000" u="sng">
              <a:solidFill>
                <a:schemeClr val="dk1"/>
              </a:solidFill>
              <a:latin typeface="Open Sans"/>
              <a:ea typeface="Open Sans"/>
              <a:cs typeface="Open Sans"/>
              <a:sym typeface="Open Sans"/>
            </a:endParaRPr>
          </a:p>
        </p:txBody>
      </p:sp>
      <p:pic>
        <p:nvPicPr>
          <p:cNvPr id="2027" name="Google Shape;2027;p40" title="Gráfico">
            <a:hlinkClick r:id="rId4"/>
          </p:cNvPr>
          <p:cNvPicPr preferRelativeResize="0"/>
          <p:nvPr/>
        </p:nvPicPr>
        <p:blipFill>
          <a:blip r:embed="rId5">
            <a:alphaModFix/>
          </a:blip>
          <a:stretch>
            <a:fillRect/>
          </a:stretch>
        </p:blipFill>
        <p:spPr>
          <a:xfrm>
            <a:off x="5840552" y="1620259"/>
            <a:ext cx="2583450" cy="160004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1" name="Shape 2031"/>
        <p:cNvGrpSpPr/>
        <p:nvPr/>
      </p:nvGrpSpPr>
      <p:grpSpPr>
        <a:xfrm>
          <a:off x="0" y="0"/>
          <a:ext cx="0" cy="0"/>
          <a:chOff x="0" y="0"/>
          <a:chExt cx="0" cy="0"/>
        </a:xfrm>
      </p:grpSpPr>
      <p:sp>
        <p:nvSpPr>
          <p:cNvPr id="2032" name="Google Shape;2032;p41"/>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Organizational chart</a:t>
            </a:r>
            <a:endParaRPr/>
          </a:p>
        </p:txBody>
      </p:sp>
      <p:cxnSp>
        <p:nvCxnSpPr>
          <p:cNvPr id="2033" name="Google Shape;2033;p41"/>
          <p:cNvCxnSpPr>
            <a:stCxn id="2034" idx="2"/>
            <a:endCxn id="2035" idx="0"/>
          </p:cNvCxnSpPr>
          <p:nvPr/>
        </p:nvCxnSpPr>
        <p:spPr>
          <a:xfrm flipH="1" rot="-5400000">
            <a:off x="5100697" y="1094450"/>
            <a:ext cx="489600" cy="1546200"/>
          </a:xfrm>
          <a:prstGeom prst="bentConnector3">
            <a:avLst>
              <a:gd fmla="val 49995" name="adj1"/>
            </a:avLst>
          </a:prstGeom>
          <a:noFill/>
          <a:ln cap="flat" cmpd="sng" w="9525">
            <a:solidFill>
              <a:schemeClr val="dk1"/>
            </a:solidFill>
            <a:prstDash val="solid"/>
            <a:miter lim="8000"/>
            <a:headEnd len="sm" w="sm" type="none"/>
            <a:tailEnd len="sm" w="sm" type="none"/>
          </a:ln>
        </p:spPr>
      </p:cxnSp>
      <p:cxnSp>
        <p:nvCxnSpPr>
          <p:cNvPr id="2036" name="Google Shape;2036;p41"/>
          <p:cNvCxnSpPr>
            <a:stCxn id="2037" idx="0"/>
            <a:endCxn id="2034" idx="2"/>
          </p:cNvCxnSpPr>
          <p:nvPr/>
        </p:nvCxnSpPr>
        <p:spPr>
          <a:xfrm rot="-5400000">
            <a:off x="3554608" y="1094416"/>
            <a:ext cx="489600" cy="1546200"/>
          </a:xfrm>
          <a:prstGeom prst="bentConnector3">
            <a:avLst>
              <a:gd fmla="val 49995" name="adj1"/>
            </a:avLst>
          </a:prstGeom>
          <a:noFill/>
          <a:ln cap="flat" cmpd="sng" w="9525">
            <a:solidFill>
              <a:schemeClr val="dk1"/>
            </a:solidFill>
            <a:prstDash val="solid"/>
            <a:miter lim="8000"/>
            <a:headEnd len="sm" w="sm" type="none"/>
            <a:tailEnd len="sm" w="sm" type="none"/>
          </a:ln>
        </p:spPr>
      </p:cxnSp>
      <p:cxnSp>
        <p:nvCxnSpPr>
          <p:cNvPr id="2038" name="Google Shape;2038;p41"/>
          <p:cNvCxnSpPr>
            <a:stCxn id="2037" idx="2"/>
            <a:endCxn id="2039" idx="0"/>
          </p:cNvCxnSpPr>
          <p:nvPr/>
        </p:nvCxnSpPr>
        <p:spPr>
          <a:xfrm flipH="1" rot="-5400000">
            <a:off x="3131308" y="2378116"/>
            <a:ext cx="528000" cy="7380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0" name="Google Shape;2040;p41"/>
          <p:cNvCxnSpPr>
            <a:stCxn id="2041" idx="0"/>
            <a:endCxn id="2037" idx="2"/>
          </p:cNvCxnSpPr>
          <p:nvPr/>
        </p:nvCxnSpPr>
        <p:spPr>
          <a:xfrm rot="-5400000">
            <a:off x="2393179" y="2378000"/>
            <a:ext cx="528000" cy="7383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2" name="Google Shape;2042;p41"/>
          <p:cNvCxnSpPr>
            <a:stCxn id="2035" idx="2"/>
            <a:endCxn id="2043" idx="0"/>
          </p:cNvCxnSpPr>
          <p:nvPr/>
        </p:nvCxnSpPr>
        <p:spPr>
          <a:xfrm flipH="1" rot="-5400000">
            <a:off x="6223482" y="2378116"/>
            <a:ext cx="528000" cy="7380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4" name="Google Shape;2044;p41"/>
          <p:cNvCxnSpPr>
            <a:stCxn id="2045" idx="0"/>
            <a:endCxn id="2035" idx="2"/>
          </p:cNvCxnSpPr>
          <p:nvPr/>
        </p:nvCxnSpPr>
        <p:spPr>
          <a:xfrm rot="-5400000">
            <a:off x="5485352" y="2378000"/>
            <a:ext cx="528000" cy="7383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6" name="Google Shape;2046;p41"/>
          <p:cNvCxnSpPr>
            <a:stCxn id="2047" idx="0"/>
            <a:endCxn id="2041" idx="2"/>
          </p:cNvCxnSpPr>
          <p:nvPr/>
        </p:nvCxnSpPr>
        <p:spPr>
          <a:xfrm rot="-5400000">
            <a:off x="1688600" y="3310583"/>
            <a:ext cx="528000" cy="6708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48" name="Google Shape;2048;p41"/>
          <p:cNvCxnSpPr>
            <a:stCxn id="2049" idx="0"/>
            <a:endCxn id="2041" idx="2"/>
          </p:cNvCxnSpPr>
          <p:nvPr/>
        </p:nvCxnSpPr>
        <p:spPr>
          <a:xfrm flipH="1" rot="5400000">
            <a:off x="2426844" y="3243233"/>
            <a:ext cx="528000" cy="8055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50" name="Google Shape;2050;p41"/>
          <p:cNvCxnSpPr>
            <a:stCxn id="2051" idx="0"/>
            <a:endCxn id="2045" idx="2"/>
          </p:cNvCxnSpPr>
          <p:nvPr/>
        </p:nvCxnSpPr>
        <p:spPr>
          <a:xfrm rot="-5400000">
            <a:off x="4713388" y="3243233"/>
            <a:ext cx="528000" cy="8055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52" name="Google Shape;2052;p41"/>
          <p:cNvCxnSpPr>
            <a:stCxn id="2053" idx="0"/>
            <a:endCxn id="2045" idx="2"/>
          </p:cNvCxnSpPr>
          <p:nvPr/>
        </p:nvCxnSpPr>
        <p:spPr>
          <a:xfrm flipH="1" rot="5400000">
            <a:off x="5451631" y="3310583"/>
            <a:ext cx="528000" cy="670800"/>
          </a:xfrm>
          <a:prstGeom prst="bentConnector3">
            <a:avLst>
              <a:gd fmla="val 50013" name="adj1"/>
            </a:avLst>
          </a:prstGeom>
          <a:noFill/>
          <a:ln cap="flat" cmpd="sng" w="9525">
            <a:solidFill>
              <a:schemeClr val="dk1"/>
            </a:solidFill>
            <a:prstDash val="solid"/>
            <a:miter lim="8000"/>
            <a:headEnd len="sm" w="sm" type="none"/>
            <a:tailEnd len="sm" w="sm" type="none"/>
          </a:ln>
        </p:spPr>
      </p:cxnSp>
      <p:cxnSp>
        <p:nvCxnSpPr>
          <p:cNvPr id="2054" name="Google Shape;2054;p41"/>
          <p:cNvCxnSpPr>
            <a:stCxn id="2055" idx="0"/>
            <a:endCxn id="2045" idx="2"/>
          </p:cNvCxnSpPr>
          <p:nvPr/>
        </p:nvCxnSpPr>
        <p:spPr>
          <a:xfrm flipH="1" rot="5400000">
            <a:off x="6189875" y="2572433"/>
            <a:ext cx="528000" cy="2147100"/>
          </a:xfrm>
          <a:prstGeom prst="bentConnector3">
            <a:avLst>
              <a:gd fmla="val 50013" name="adj1"/>
            </a:avLst>
          </a:prstGeom>
          <a:noFill/>
          <a:ln cap="flat" cmpd="sng" w="9525">
            <a:solidFill>
              <a:schemeClr val="dk1"/>
            </a:solidFill>
            <a:prstDash val="solid"/>
            <a:miter lim="8000"/>
            <a:headEnd len="sm" w="sm" type="none"/>
            <a:tailEnd len="sm" w="sm" type="none"/>
          </a:ln>
        </p:spPr>
      </p:cxnSp>
      <p:sp>
        <p:nvSpPr>
          <p:cNvPr id="2034" name="Google Shape;2034;p41"/>
          <p:cNvSpPr txBox="1"/>
          <p:nvPr/>
        </p:nvSpPr>
        <p:spPr>
          <a:xfrm>
            <a:off x="3899647" y="1251950"/>
            <a:ext cx="13455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CEO</a:t>
            </a:r>
            <a:endParaRPr sz="1000">
              <a:solidFill>
                <a:schemeClr val="dk1"/>
              </a:solidFill>
              <a:latin typeface="Open Sans"/>
              <a:ea typeface="Open Sans"/>
              <a:cs typeface="Open Sans"/>
              <a:sym typeface="Open Sans"/>
            </a:endParaRPr>
          </a:p>
        </p:txBody>
      </p:sp>
      <p:sp>
        <p:nvSpPr>
          <p:cNvPr id="2037" name="Google Shape;2037;p41"/>
          <p:cNvSpPr txBox="1"/>
          <p:nvPr/>
        </p:nvSpPr>
        <p:spPr>
          <a:xfrm>
            <a:off x="2354608" y="2112316"/>
            <a:ext cx="13434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CTO</a:t>
            </a:r>
            <a:endParaRPr sz="1000">
              <a:solidFill>
                <a:schemeClr val="dk1"/>
              </a:solidFill>
              <a:latin typeface="Open Sans"/>
              <a:ea typeface="Open Sans"/>
              <a:cs typeface="Open Sans"/>
              <a:sym typeface="Open Sans"/>
            </a:endParaRPr>
          </a:p>
        </p:txBody>
      </p:sp>
      <p:sp>
        <p:nvSpPr>
          <p:cNvPr id="2035" name="Google Shape;2035;p41"/>
          <p:cNvSpPr txBox="1"/>
          <p:nvPr/>
        </p:nvSpPr>
        <p:spPr>
          <a:xfrm>
            <a:off x="5446782" y="2112316"/>
            <a:ext cx="13434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CFO</a:t>
            </a:r>
            <a:endParaRPr sz="1000">
              <a:solidFill>
                <a:schemeClr val="dk1"/>
              </a:solidFill>
              <a:latin typeface="Open Sans"/>
              <a:ea typeface="Open Sans"/>
              <a:cs typeface="Open Sans"/>
              <a:sym typeface="Open Sans"/>
            </a:endParaRPr>
          </a:p>
        </p:txBody>
      </p:sp>
      <p:sp>
        <p:nvSpPr>
          <p:cNvPr id="2043" name="Google Shape;2043;p41"/>
          <p:cNvSpPr txBox="1"/>
          <p:nvPr/>
        </p:nvSpPr>
        <p:spPr>
          <a:xfrm>
            <a:off x="6268296" y="3011150"/>
            <a:ext cx="11766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Treasurer</a:t>
            </a:r>
            <a:endParaRPr b="1" sz="1000">
              <a:solidFill>
                <a:schemeClr val="dk1"/>
              </a:solidFill>
              <a:latin typeface="Open Sans"/>
              <a:ea typeface="Open Sans"/>
              <a:cs typeface="Open Sans"/>
              <a:sym typeface="Open Sans"/>
            </a:endParaRPr>
          </a:p>
        </p:txBody>
      </p:sp>
      <p:sp>
        <p:nvSpPr>
          <p:cNvPr id="2045" name="Google Shape;2045;p41"/>
          <p:cNvSpPr txBox="1"/>
          <p:nvPr/>
        </p:nvSpPr>
        <p:spPr>
          <a:xfrm>
            <a:off x="4791902" y="3011150"/>
            <a:ext cx="11766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Controller</a:t>
            </a:r>
            <a:endParaRPr b="1" sz="1000">
              <a:solidFill>
                <a:schemeClr val="dk1"/>
              </a:solidFill>
              <a:latin typeface="Open Sans"/>
              <a:ea typeface="Open Sans"/>
              <a:cs typeface="Open Sans"/>
              <a:sym typeface="Open Sans"/>
            </a:endParaRPr>
          </a:p>
        </p:txBody>
      </p:sp>
      <p:sp>
        <p:nvSpPr>
          <p:cNvPr id="2039" name="Google Shape;2039;p41"/>
          <p:cNvSpPr txBox="1"/>
          <p:nvPr/>
        </p:nvSpPr>
        <p:spPr>
          <a:xfrm>
            <a:off x="3176123" y="3011150"/>
            <a:ext cx="11766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Director of HR</a:t>
            </a:r>
            <a:endParaRPr b="1" sz="1000">
              <a:solidFill>
                <a:schemeClr val="dk1"/>
              </a:solidFill>
              <a:latin typeface="Open Sans"/>
              <a:ea typeface="Open Sans"/>
              <a:cs typeface="Open Sans"/>
              <a:sym typeface="Open Sans"/>
            </a:endParaRPr>
          </a:p>
        </p:txBody>
      </p:sp>
      <p:sp>
        <p:nvSpPr>
          <p:cNvPr id="2041" name="Google Shape;2041;p41"/>
          <p:cNvSpPr txBox="1"/>
          <p:nvPr/>
        </p:nvSpPr>
        <p:spPr>
          <a:xfrm>
            <a:off x="1699729" y="3011150"/>
            <a:ext cx="1176600" cy="3708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Director of IT</a:t>
            </a:r>
            <a:endParaRPr sz="1000">
              <a:solidFill>
                <a:schemeClr val="dk1"/>
              </a:solidFill>
              <a:latin typeface="Open Sans"/>
              <a:ea typeface="Open Sans"/>
              <a:cs typeface="Open Sans"/>
              <a:sym typeface="Open Sans"/>
            </a:endParaRPr>
          </a:p>
        </p:txBody>
      </p:sp>
      <p:sp>
        <p:nvSpPr>
          <p:cNvPr id="2053" name="Google Shape;2053;p41"/>
          <p:cNvSpPr txBox="1"/>
          <p:nvPr/>
        </p:nvSpPr>
        <p:spPr>
          <a:xfrm>
            <a:off x="5462731"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Financial analyst</a:t>
            </a:r>
            <a:endParaRPr b="1" sz="1000">
              <a:solidFill>
                <a:schemeClr val="dk1"/>
              </a:solidFill>
              <a:latin typeface="Open Sans"/>
              <a:ea typeface="Open Sans"/>
              <a:cs typeface="Open Sans"/>
              <a:sym typeface="Open Sans"/>
            </a:endParaRPr>
          </a:p>
        </p:txBody>
      </p:sp>
      <p:sp>
        <p:nvSpPr>
          <p:cNvPr id="2051" name="Google Shape;2051;p41"/>
          <p:cNvSpPr txBox="1"/>
          <p:nvPr/>
        </p:nvSpPr>
        <p:spPr>
          <a:xfrm>
            <a:off x="3986338"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Accounting manager</a:t>
            </a:r>
            <a:endParaRPr b="1" sz="1000">
              <a:solidFill>
                <a:schemeClr val="dk1"/>
              </a:solidFill>
              <a:latin typeface="Open Sans"/>
              <a:ea typeface="Open Sans"/>
              <a:cs typeface="Open Sans"/>
              <a:sym typeface="Open Sans"/>
            </a:endParaRPr>
          </a:p>
        </p:txBody>
      </p:sp>
      <p:sp>
        <p:nvSpPr>
          <p:cNvPr id="2049" name="Google Shape;2049;p41"/>
          <p:cNvSpPr txBox="1"/>
          <p:nvPr/>
        </p:nvSpPr>
        <p:spPr>
          <a:xfrm>
            <a:off x="2505294"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IT manager</a:t>
            </a:r>
            <a:endParaRPr b="1" sz="1000">
              <a:solidFill>
                <a:schemeClr val="dk1"/>
              </a:solidFill>
              <a:latin typeface="Open Sans"/>
              <a:ea typeface="Open Sans"/>
              <a:cs typeface="Open Sans"/>
              <a:sym typeface="Open Sans"/>
            </a:endParaRPr>
          </a:p>
        </p:txBody>
      </p:sp>
      <p:sp>
        <p:nvSpPr>
          <p:cNvPr id="2047" name="Google Shape;2047;p41"/>
          <p:cNvSpPr txBox="1"/>
          <p:nvPr/>
        </p:nvSpPr>
        <p:spPr>
          <a:xfrm>
            <a:off x="1028900"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Systems administrator</a:t>
            </a:r>
            <a:endParaRPr sz="1000">
              <a:solidFill>
                <a:schemeClr val="dk1"/>
              </a:solidFill>
              <a:latin typeface="Open Sans"/>
              <a:ea typeface="Open Sans"/>
              <a:cs typeface="Open Sans"/>
              <a:sym typeface="Open Sans"/>
            </a:endParaRPr>
          </a:p>
        </p:txBody>
      </p:sp>
      <p:sp>
        <p:nvSpPr>
          <p:cNvPr id="2055" name="Google Shape;2055;p41"/>
          <p:cNvSpPr txBox="1"/>
          <p:nvPr/>
        </p:nvSpPr>
        <p:spPr>
          <a:xfrm>
            <a:off x="6939125" y="3909983"/>
            <a:ext cx="1176600" cy="370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ca" sz="1000">
                <a:solidFill>
                  <a:schemeClr val="dk1"/>
                </a:solidFill>
                <a:latin typeface="Open Sans"/>
                <a:ea typeface="Open Sans"/>
                <a:cs typeface="Open Sans"/>
                <a:sym typeface="Open Sans"/>
              </a:rPr>
              <a:t>Accounts payable</a:t>
            </a:r>
            <a:endParaRPr b="1" sz="1000">
              <a:solidFill>
                <a:schemeClr val="dk1"/>
              </a:solidFill>
              <a:latin typeface="Open Sans"/>
              <a:ea typeface="Open Sans"/>
              <a:cs typeface="Open Sans"/>
              <a:sym typeface="Open Sans"/>
            </a:endParaRPr>
          </a:p>
        </p:txBody>
      </p:sp>
      <p:grpSp>
        <p:nvGrpSpPr>
          <p:cNvPr id="2056" name="Google Shape;2056;p41"/>
          <p:cNvGrpSpPr/>
          <p:nvPr/>
        </p:nvGrpSpPr>
        <p:grpSpPr>
          <a:xfrm flipH="1">
            <a:off x="7173930" y="1839486"/>
            <a:ext cx="1329443" cy="916475"/>
            <a:chOff x="713230" y="2963286"/>
            <a:chExt cx="1329443" cy="916475"/>
          </a:xfrm>
        </p:grpSpPr>
        <p:sp>
          <p:nvSpPr>
            <p:cNvPr id="2057" name="Google Shape;2057;p41"/>
            <p:cNvSpPr/>
            <p:nvPr/>
          </p:nvSpPr>
          <p:spPr>
            <a:xfrm>
              <a:off x="803044" y="2963286"/>
              <a:ext cx="9516" cy="59929"/>
            </a:xfrm>
            <a:custGeom>
              <a:rect b="b" l="l" r="r" t="t"/>
              <a:pathLst>
                <a:path extrusionOk="0" h="762" w="121">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1"/>
            <p:cNvSpPr/>
            <p:nvPr/>
          </p:nvSpPr>
          <p:spPr>
            <a:xfrm>
              <a:off x="803044" y="3093131"/>
              <a:ext cx="9516" cy="59222"/>
            </a:xfrm>
            <a:custGeom>
              <a:rect b="b" l="l" r="r" t="t"/>
              <a:pathLst>
                <a:path extrusionOk="0" h="753" w="121">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1"/>
            <p:cNvSpPr/>
            <p:nvPr/>
          </p:nvSpPr>
          <p:spPr>
            <a:xfrm>
              <a:off x="842367" y="3053021"/>
              <a:ext cx="59929" cy="9595"/>
            </a:xfrm>
            <a:custGeom>
              <a:rect b="b" l="l" r="r" t="t"/>
              <a:pathLst>
                <a:path extrusionOk="0" h="122" w="762">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1"/>
            <p:cNvSpPr/>
            <p:nvPr/>
          </p:nvSpPr>
          <p:spPr>
            <a:xfrm>
              <a:off x="713230" y="3053021"/>
              <a:ext cx="59222" cy="9595"/>
            </a:xfrm>
            <a:custGeom>
              <a:rect b="b" l="l" r="r" t="t"/>
              <a:pathLst>
                <a:path extrusionOk="0" h="122" w="753">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1"/>
            <p:cNvSpPr/>
            <p:nvPr/>
          </p:nvSpPr>
          <p:spPr>
            <a:xfrm>
              <a:off x="743902" y="3085896"/>
              <a:ext cx="35863" cy="35785"/>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1"/>
            <p:cNvSpPr/>
            <p:nvPr/>
          </p:nvSpPr>
          <p:spPr>
            <a:xfrm>
              <a:off x="738790" y="3081098"/>
              <a:ext cx="46087" cy="44986"/>
            </a:xfrm>
            <a:custGeom>
              <a:rect b="b" l="l" r="r" t="t"/>
              <a:pathLst>
                <a:path extrusionOk="0" h="572" w="586">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1"/>
            <p:cNvSpPr/>
            <p:nvPr/>
          </p:nvSpPr>
          <p:spPr>
            <a:xfrm>
              <a:off x="835840" y="2993958"/>
              <a:ext cx="35785" cy="35785"/>
            </a:xfrm>
            <a:custGeom>
              <a:rect b="b" l="l" r="r" t="t"/>
              <a:pathLst>
                <a:path extrusionOk="0" h="455" w="455">
                  <a:moveTo>
                    <a:pt x="0"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1"/>
            <p:cNvSpPr/>
            <p:nvPr/>
          </p:nvSpPr>
          <p:spPr>
            <a:xfrm>
              <a:off x="830728" y="2989396"/>
              <a:ext cx="46009" cy="45458"/>
            </a:xfrm>
            <a:custGeom>
              <a:rect b="b" l="l" r="r" t="t"/>
              <a:pathLst>
                <a:path extrusionOk="0" h="578" w="585">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1"/>
            <p:cNvSpPr/>
            <p:nvPr/>
          </p:nvSpPr>
          <p:spPr>
            <a:xfrm>
              <a:off x="743902" y="2993958"/>
              <a:ext cx="35863" cy="35785"/>
            </a:xfrm>
            <a:custGeom>
              <a:rect b="b" l="l" r="r" t="t"/>
              <a:pathLst>
                <a:path extrusionOk="0" h="455" w="456">
                  <a:moveTo>
                    <a:pt x="1"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1"/>
            <p:cNvSpPr/>
            <p:nvPr/>
          </p:nvSpPr>
          <p:spPr>
            <a:xfrm>
              <a:off x="738790" y="2989396"/>
              <a:ext cx="46087" cy="45458"/>
            </a:xfrm>
            <a:custGeom>
              <a:rect b="b" l="l" r="r" t="t"/>
              <a:pathLst>
                <a:path extrusionOk="0" h="578" w="586">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1"/>
            <p:cNvSpPr/>
            <p:nvPr/>
          </p:nvSpPr>
          <p:spPr>
            <a:xfrm>
              <a:off x="835840" y="3085896"/>
              <a:ext cx="35785" cy="35785"/>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1"/>
            <p:cNvSpPr/>
            <p:nvPr/>
          </p:nvSpPr>
          <p:spPr>
            <a:xfrm>
              <a:off x="830728" y="3081098"/>
              <a:ext cx="46009" cy="44986"/>
            </a:xfrm>
            <a:custGeom>
              <a:rect b="b" l="l" r="r" t="t"/>
              <a:pathLst>
                <a:path extrusionOk="0" h="572" w="585">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1"/>
            <p:cNvSpPr/>
            <p:nvPr/>
          </p:nvSpPr>
          <p:spPr>
            <a:xfrm>
              <a:off x="1099227" y="3149281"/>
              <a:ext cx="70861" cy="71569"/>
            </a:xfrm>
            <a:custGeom>
              <a:rect b="b" l="l" r="r" t="t"/>
              <a:pathLst>
                <a:path extrusionOk="0" h="910" w="901">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1"/>
            <p:cNvSpPr/>
            <p:nvPr/>
          </p:nvSpPr>
          <p:spPr>
            <a:xfrm>
              <a:off x="822706" y="3648376"/>
              <a:ext cx="300669" cy="38773"/>
            </a:xfrm>
            <a:custGeom>
              <a:rect b="b" l="l" r="r" t="t"/>
              <a:pathLst>
                <a:path extrusionOk="0" h="493" w="3823">
                  <a:moveTo>
                    <a:pt x="0" y="0"/>
                  </a:moveTo>
                  <a:lnTo>
                    <a:pt x="0" y="492"/>
                  </a:lnTo>
                  <a:lnTo>
                    <a:pt x="3822" y="492"/>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1"/>
            <p:cNvSpPr/>
            <p:nvPr/>
          </p:nvSpPr>
          <p:spPr>
            <a:xfrm>
              <a:off x="818302" y="3643972"/>
              <a:ext cx="309478" cy="47503"/>
            </a:xfrm>
            <a:custGeom>
              <a:rect b="b" l="l" r="r" t="t"/>
              <a:pathLst>
                <a:path extrusionOk="0" h="604" w="3935">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1"/>
            <p:cNvSpPr/>
            <p:nvPr/>
          </p:nvSpPr>
          <p:spPr>
            <a:xfrm>
              <a:off x="950349" y="357688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1"/>
            <p:cNvSpPr/>
            <p:nvPr/>
          </p:nvSpPr>
          <p:spPr>
            <a:xfrm>
              <a:off x="946024" y="3572482"/>
              <a:ext cx="181754" cy="33661"/>
            </a:xfrm>
            <a:custGeom>
              <a:rect b="b" l="l" r="r" t="t"/>
              <a:pathLst>
                <a:path extrusionOk="0" h="428" w="2311">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1"/>
            <p:cNvSpPr/>
            <p:nvPr/>
          </p:nvSpPr>
          <p:spPr>
            <a:xfrm>
              <a:off x="950349" y="350539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1"/>
            <p:cNvSpPr/>
            <p:nvPr/>
          </p:nvSpPr>
          <p:spPr>
            <a:xfrm>
              <a:off x="946024" y="3500285"/>
              <a:ext cx="181754" cy="34369"/>
            </a:xfrm>
            <a:custGeom>
              <a:rect b="b" l="l" r="r" t="t"/>
              <a:pathLst>
                <a:path extrusionOk="0" h="437" w="2311">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1"/>
            <p:cNvSpPr/>
            <p:nvPr/>
          </p:nvSpPr>
          <p:spPr>
            <a:xfrm>
              <a:off x="1144449" y="3330093"/>
              <a:ext cx="583722" cy="544713"/>
            </a:xfrm>
            <a:custGeom>
              <a:rect b="b" l="l" r="r" t="t"/>
              <a:pathLst>
                <a:path extrusionOk="0" h="6926" w="7422">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1"/>
            <p:cNvSpPr/>
            <p:nvPr/>
          </p:nvSpPr>
          <p:spPr>
            <a:xfrm>
              <a:off x="1151763" y="3325532"/>
              <a:ext cx="569880" cy="554229"/>
            </a:xfrm>
            <a:custGeom>
              <a:rect b="b" l="l" r="r" t="t"/>
              <a:pathLst>
                <a:path extrusionOk="0" h="7047" w="7246">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1"/>
            <p:cNvSpPr/>
            <p:nvPr/>
          </p:nvSpPr>
          <p:spPr>
            <a:xfrm>
              <a:off x="1152471" y="3313892"/>
              <a:ext cx="621708" cy="544949"/>
            </a:xfrm>
            <a:custGeom>
              <a:rect b="b" l="l" r="r" t="t"/>
              <a:pathLst>
                <a:path extrusionOk="0" h="6929" w="7905">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1"/>
            <p:cNvSpPr/>
            <p:nvPr/>
          </p:nvSpPr>
          <p:spPr>
            <a:xfrm>
              <a:off x="1178739" y="3308938"/>
              <a:ext cx="582306" cy="553993"/>
            </a:xfrm>
            <a:custGeom>
              <a:rect b="b" l="l" r="r" t="t"/>
              <a:pathLst>
                <a:path extrusionOk="0" h="7044" w="7404">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1"/>
            <p:cNvSpPr/>
            <p:nvPr/>
          </p:nvSpPr>
          <p:spPr>
            <a:xfrm>
              <a:off x="1563950" y="3370439"/>
              <a:ext cx="117578" cy="119701"/>
            </a:xfrm>
            <a:custGeom>
              <a:rect b="b" l="l" r="r" t="t"/>
              <a:pathLst>
                <a:path extrusionOk="0" h="1522" w="1495">
                  <a:moveTo>
                    <a:pt x="1" y="0"/>
                  </a:moveTo>
                  <a:lnTo>
                    <a:pt x="1494" y="1521"/>
                  </a:lnTo>
                  <a:cubicBezTo>
                    <a:pt x="1197" y="863"/>
                    <a:pt x="678" y="3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1"/>
            <p:cNvSpPr/>
            <p:nvPr/>
          </p:nvSpPr>
          <p:spPr>
            <a:xfrm>
              <a:off x="1555928" y="3363282"/>
              <a:ext cx="132836" cy="133386"/>
            </a:xfrm>
            <a:custGeom>
              <a:rect b="b" l="l" r="r" t="t"/>
              <a:pathLst>
                <a:path extrusionOk="0" h="1696" w="1689">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1"/>
            <p:cNvSpPr/>
            <p:nvPr/>
          </p:nvSpPr>
          <p:spPr>
            <a:xfrm>
              <a:off x="1990058" y="3317117"/>
              <a:ext cx="47503" cy="47503"/>
            </a:xfrm>
            <a:custGeom>
              <a:rect b="b" l="l" r="r" t="t"/>
              <a:pathLst>
                <a:path extrusionOk="0" h="604" w="604">
                  <a:moveTo>
                    <a:pt x="158" y="1"/>
                  </a:moveTo>
                  <a:lnTo>
                    <a:pt x="0" y="437"/>
                  </a:lnTo>
                  <a:lnTo>
                    <a:pt x="436" y="604"/>
                  </a:lnTo>
                  <a:lnTo>
                    <a:pt x="603" y="159"/>
                  </a:lnTo>
                  <a:lnTo>
                    <a:pt x="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1"/>
            <p:cNvSpPr/>
            <p:nvPr/>
          </p:nvSpPr>
          <p:spPr>
            <a:xfrm>
              <a:off x="1277991" y="3581212"/>
              <a:ext cx="151790" cy="76524"/>
            </a:xfrm>
            <a:custGeom>
              <a:rect b="b" l="l" r="r" t="t"/>
              <a:pathLst>
                <a:path extrusionOk="0" h="973" w="193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1"/>
            <p:cNvSpPr/>
            <p:nvPr/>
          </p:nvSpPr>
          <p:spPr>
            <a:xfrm>
              <a:off x="1272879" y="3576887"/>
              <a:ext cx="161306" cy="85411"/>
            </a:xfrm>
            <a:custGeom>
              <a:rect b="b" l="l" r="r" t="t"/>
              <a:pathLst>
                <a:path extrusionOk="0" h="1086" w="2051">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1"/>
            <p:cNvSpPr/>
            <p:nvPr/>
          </p:nvSpPr>
          <p:spPr>
            <a:xfrm>
              <a:off x="1310787" y="3484241"/>
              <a:ext cx="86198" cy="86905"/>
            </a:xfrm>
            <a:custGeom>
              <a:rect b="b" l="l" r="r" t="t"/>
              <a:pathLst>
                <a:path extrusionOk="0" h="1105" w="1096">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1"/>
            <p:cNvSpPr/>
            <p:nvPr/>
          </p:nvSpPr>
          <p:spPr>
            <a:xfrm>
              <a:off x="1306383" y="3479837"/>
              <a:ext cx="95714" cy="95635"/>
            </a:xfrm>
            <a:custGeom>
              <a:rect b="b" l="l" r="r" t="t"/>
              <a:pathLst>
                <a:path extrusionOk="0" h="1216" w="1217">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1"/>
            <p:cNvSpPr/>
            <p:nvPr/>
          </p:nvSpPr>
          <p:spPr>
            <a:xfrm>
              <a:off x="1499775" y="3581212"/>
              <a:ext cx="152576" cy="76524"/>
            </a:xfrm>
            <a:custGeom>
              <a:rect b="b" l="l" r="r" t="t"/>
              <a:pathLst>
                <a:path extrusionOk="0" h="973" w="194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1"/>
            <p:cNvSpPr/>
            <p:nvPr/>
          </p:nvSpPr>
          <p:spPr>
            <a:xfrm>
              <a:off x="1495370" y="3576887"/>
              <a:ext cx="161306" cy="85411"/>
            </a:xfrm>
            <a:custGeom>
              <a:rect b="b" l="l" r="r" t="t"/>
              <a:pathLst>
                <a:path extrusionOk="0" h="1086" w="2051">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1"/>
            <p:cNvSpPr/>
            <p:nvPr/>
          </p:nvSpPr>
          <p:spPr>
            <a:xfrm>
              <a:off x="1533278" y="3484241"/>
              <a:ext cx="86198" cy="86905"/>
            </a:xfrm>
            <a:custGeom>
              <a:rect b="b" l="l" r="r" t="t"/>
              <a:pathLst>
                <a:path extrusionOk="0" h="1105" w="1096">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1"/>
            <p:cNvSpPr/>
            <p:nvPr/>
          </p:nvSpPr>
          <p:spPr>
            <a:xfrm>
              <a:off x="1528952" y="3479837"/>
              <a:ext cx="95635" cy="95635"/>
            </a:xfrm>
            <a:custGeom>
              <a:rect b="b" l="l" r="r" t="t"/>
              <a:pathLst>
                <a:path extrusionOk="0" h="1216" w="1216">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1"/>
            <p:cNvSpPr/>
            <p:nvPr/>
          </p:nvSpPr>
          <p:spPr>
            <a:xfrm>
              <a:off x="1374962" y="3594346"/>
              <a:ext cx="172317" cy="86512"/>
            </a:xfrm>
            <a:custGeom>
              <a:rect b="b" l="l" r="r" t="t"/>
              <a:pathLst>
                <a:path extrusionOk="0" h="1100" w="2191">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1"/>
            <p:cNvSpPr/>
            <p:nvPr/>
          </p:nvSpPr>
          <p:spPr>
            <a:xfrm>
              <a:off x="1370637" y="3590021"/>
              <a:ext cx="180968" cy="95635"/>
            </a:xfrm>
            <a:custGeom>
              <a:rect b="b" l="l" r="r" t="t"/>
              <a:pathLst>
                <a:path extrusionOk="0" h="1216" w="2301">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1"/>
            <p:cNvSpPr/>
            <p:nvPr/>
          </p:nvSpPr>
          <p:spPr>
            <a:xfrm>
              <a:off x="1412949" y="3484241"/>
              <a:ext cx="97837" cy="98545"/>
            </a:xfrm>
            <a:custGeom>
              <a:rect b="b" l="l" r="r" t="t"/>
              <a:pathLst>
                <a:path extrusionOk="0" h="1253" w="1244">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1"/>
            <p:cNvSpPr/>
            <p:nvPr/>
          </p:nvSpPr>
          <p:spPr>
            <a:xfrm>
              <a:off x="1407837" y="3479837"/>
              <a:ext cx="107354" cy="107354"/>
            </a:xfrm>
            <a:custGeom>
              <a:rect b="b" l="l" r="r" t="t"/>
              <a:pathLst>
                <a:path extrusionOk="0" h="1365" w="1365">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1"/>
            <p:cNvSpPr/>
            <p:nvPr/>
          </p:nvSpPr>
          <p:spPr>
            <a:xfrm>
              <a:off x="1985653" y="3311847"/>
              <a:ext cx="57019" cy="56469"/>
            </a:xfrm>
            <a:custGeom>
              <a:rect b="b" l="l" r="r" t="t"/>
              <a:pathLst>
                <a:path extrusionOk="0" h="718" w="725">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1"/>
            <p:cNvSpPr/>
            <p:nvPr/>
          </p:nvSpPr>
          <p:spPr>
            <a:xfrm>
              <a:off x="1707716" y="3340239"/>
              <a:ext cx="302085" cy="134566"/>
            </a:xfrm>
            <a:custGeom>
              <a:rect b="b" l="l" r="r" t="t"/>
              <a:pathLst>
                <a:path extrusionOk="0" h="1711" w="3841">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0" name="Shape 2100"/>
        <p:cNvGrpSpPr/>
        <p:nvPr/>
      </p:nvGrpSpPr>
      <p:grpSpPr>
        <a:xfrm>
          <a:off x="0" y="0"/>
          <a:ext cx="0" cy="0"/>
          <a:chOff x="0" y="0"/>
          <a:chExt cx="0" cy="0"/>
        </a:xfrm>
      </p:grpSpPr>
      <p:sp>
        <p:nvSpPr>
          <p:cNvPr id="2101" name="Google Shape;2101;p42"/>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Market size infographic</a:t>
            </a:r>
            <a:endParaRPr/>
          </a:p>
        </p:txBody>
      </p:sp>
      <p:sp>
        <p:nvSpPr>
          <p:cNvPr id="2102" name="Google Shape;2102;p42"/>
          <p:cNvSpPr/>
          <p:nvPr/>
        </p:nvSpPr>
        <p:spPr>
          <a:xfrm>
            <a:off x="867850" y="1354675"/>
            <a:ext cx="3249300" cy="32493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a:off x="1144900" y="1908750"/>
            <a:ext cx="2695200" cy="26952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a:off x="1677550" y="2974125"/>
            <a:ext cx="1629900" cy="16299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2"/>
          <p:cNvSpPr txBox="1"/>
          <p:nvPr/>
        </p:nvSpPr>
        <p:spPr>
          <a:xfrm>
            <a:off x="1820375" y="1421950"/>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ca" sz="2000">
                <a:solidFill>
                  <a:schemeClr val="lt1"/>
                </a:solidFill>
                <a:latin typeface="Sora"/>
                <a:ea typeface="Sora"/>
                <a:cs typeface="Sora"/>
                <a:sym typeface="Sora"/>
              </a:rPr>
              <a:t>$100 M</a:t>
            </a:r>
            <a:endParaRPr b="1" sz="2000">
              <a:solidFill>
                <a:schemeClr val="lt1"/>
              </a:solidFill>
              <a:latin typeface="Sora"/>
              <a:ea typeface="Sora"/>
              <a:cs typeface="Sora"/>
              <a:sym typeface="Sora"/>
            </a:endParaRPr>
          </a:p>
        </p:txBody>
      </p:sp>
      <p:sp>
        <p:nvSpPr>
          <p:cNvPr id="2106" name="Google Shape;2106;p42"/>
          <p:cNvSpPr txBox="1"/>
          <p:nvPr/>
        </p:nvSpPr>
        <p:spPr>
          <a:xfrm>
            <a:off x="1820375" y="2304075"/>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ca" sz="2000">
                <a:solidFill>
                  <a:schemeClr val="dk1"/>
                </a:solidFill>
                <a:latin typeface="Sora"/>
                <a:ea typeface="Sora"/>
                <a:cs typeface="Sora"/>
                <a:sym typeface="Sora"/>
              </a:rPr>
              <a:t>$20 M</a:t>
            </a:r>
            <a:endParaRPr b="1" sz="2000">
              <a:solidFill>
                <a:schemeClr val="dk1"/>
              </a:solidFill>
              <a:latin typeface="Sora"/>
              <a:ea typeface="Sora"/>
              <a:cs typeface="Sora"/>
              <a:sym typeface="Sora"/>
            </a:endParaRPr>
          </a:p>
        </p:txBody>
      </p:sp>
      <p:sp>
        <p:nvSpPr>
          <p:cNvPr id="2107" name="Google Shape;2107;p42"/>
          <p:cNvSpPr txBox="1"/>
          <p:nvPr/>
        </p:nvSpPr>
        <p:spPr>
          <a:xfrm>
            <a:off x="1820375" y="3516300"/>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ca" sz="2000">
                <a:solidFill>
                  <a:schemeClr val="dk1"/>
                </a:solidFill>
                <a:latin typeface="Sora"/>
                <a:ea typeface="Sora"/>
                <a:cs typeface="Sora"/>
                <a:sym typeface="Sora"/>
              </a:rPr>
              <a:t>$5 M</a:t>
            </a:r>
            <a:endParaRPr b="1" sz="2000">
              <a:solidFill>
                <a:schemeClr val="dk1"/>
              </a:solidFill>
              <a:latin typeface="Sora"/>
              <a:ea typeface="Sora"/>
              <a:cs typeface="Sora"/>
              <a:sym typeface="Sora"/>
            </a:endParaRPr>
          </a:p>
        </p:txBody>
      </p:sp>
      <p:sp>
        <p:nvSpPr>
          <p:cNvPr id="2108" name="Google Shape;2108;p42"/>
          <p:cNvSpPr/>
          <p:nvPr/>
        </p:nvSpPr>
        <p:spPr>
          <a:xfrm>
            <a:off x="4798225" y="1367707"/>
            <a:ext cx="288900" cy="28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2"/>
          <p:cNvSpPr txBox="1"/>
          <p:nvPr>
            <p:ph idx="4294967295" type="subTitle"/>
          </p:nvPr>
        </p:nvSpPr>
        <p:spPr>
          <a:xfrm>
            <a:off x="5220350" y="1324826"/>
            <a:ext cx="3203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ca" sz="2000">
                <a:latin typeface="Sora"/>
                <a:ea typeface="Sora"/>
                <a:cs typeface="Sora"/>
                <a:sym typeface="Sora"/>
              </a:rPr>
              <a:t>$100 M</a:t>
            </a:r>
            <a:endParaRPr b="1" sz="2000">
              <a:latin typeface="Sora"/>
              <a:ea typeface="Sora"/>
              <a:cs typeface="Sora"/>
              <a:sym typeface="Sora"/>
            </a:endParaRPr>
          </a:p>
        </p:txBody>
      </p:sp>
      <p:sp>
        <p:nvSpPr>
          <p:cNvPr id="2110" name="Google Shape;2110;p42"/>
          <p:cNvSpPr txBox="1"/>
          <p:nvPr>
            <p:ph idx="4294967295" type="subTitle"/>
          </p:nvPr>
        </p:nvSpPr>
        <p:spPr>
          <a:xfrm>
            <a:off x="5220350" y="1682364"/>
            <a:ext cx="3203700" cy="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"With the innovative approach and unique features, we aim to capture a significant portion of the $100 million"</a:t>
            </a:r>
            <a:endParaRPr/>
          </a:p>
        </p:txBody>
      </p:sp>
      <p:sp>
        <p:nvSpPr>
          <p:cNvPr id="2111" name="Google Shape;2111;p42"/>
          <p:cNvSpPr txBox="1"/>
          <p:nvPr>
            <p:ph idx="4294967295" type="subTitle"/>
          </p:nvPr>
        </p:nvSpPr>
        <p:spPr>
          <a:xfrm>
            <a:off x="5220350" y="2427843"/>
            <a:ext cx="3203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ca" sz="2000">
                <a:latin typeface="Sora"/>
                <a:ea typeface="Sora"/>
                <a:cs typeface="Sora"/>
                <a:sym typeface="Sora"/>
              </a:rPr>
              <a:t>$20 M</a:t>
            </a:r>
            <a:endParaRPr b="1" sz="2000">
              <a:latin typeface="Sora"/>
              <a:ea typeface="Sora"/>
              <a:cs typeface="Sora"/>
              <a:sym typeface="Sora"/>
            </a:endParaRPr>
          </a:p>
        </p:txBody>
      </p:sp>
      <p:sp>
        <p:nvSpPr>
          <p:cNvPr id="2112" name="Google Shape;2112;p42"/>
          <p:cNvSpPr txBox="1"/>
          <p:nvPr>
            <p:ph idx="4294967295" type="subTitle"/>
          </p:nvPr>
        </p:nvSpPr>
        <p:spPr>
          <a:xfrm>
            <a:off x="5220350" y="2785381"/>
            <a:ext cx="3203700" cy="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"The research indicates that the market for [product/service] is projected to reach $20 million by next year"</a:t>
            </a:r>
            <a:endParaRPr/>
          </a:p>
        </p:txBody>
      </p:sp>
      <p:sp>
        <p:nvSpPr>
          <p:cNvPr id="2113" name="Google Shape;2113;p42"/>
          <p:cNvSpPr txBox="1"/>
          <p:nvPr>
            <p:ph idx="4294967295" type="subTitle"/>
          </p:nvPr>
        </p:nvSpPr>
        <p:spPr>
          <a:xfrm>
            <a:off x="5220350" y="3530860"/>
            <a:ext cx="3203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ca" sz="2000">
                <a:latin typeface="Sora"/>
                <a:ea typeface="Sora"/>
                <a:cs typeface="Sora"/>
                <a:sym typeface="Sora"/>
              </a:rPr>
              <a:t>$5 M</a:t>
            </a:r>
            <a:endParaRPr b="1" sz="2000">
              <a:latin typeface="Sora"/>
              <a:ea typeface="Sora"/>
              <a:cs typeface="Sora"/>
              <a:sym typeface="Sora"/>
            </a:endParaRPr>
          </a:p>
        </p:txBody>
      </p:sp>
      <p:sp>
        <p:nvSpPr>
          <p:cNvPr id="2114" name="Google Shape;2114;p42"/>
          <p:cNvSpPr txBox="1"/>
          <p:nvPr>
            <p:ph idx="4294967295" type="subTitle"/>
          </p:nvPr>
        </p:nvSpPr>
        <p:spPr>
          <a:xfrm>
            <a:off x="5220350" y="3888398"/>
            <a:ext cx="3203700" cy="6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"The market for [product/service] is currently valued at $5 million"</a:t>
            </a:r>
            <a:endParaRPr/>
          </a:p>
        </p:txBody>
      </p:sp>
      <p:sp>
        <p:nvSpPr>
          <p:cNvPr id="2115" name="Google Shape;2115;p42"/>
          <p:cNvSpPr/>
          <p:nvPr/>
        </p:nvSpPr>
        <p:spPr>
          <a:xfrm>
            <a:off x="4798225" y="2467332"/>
            <a:ext cx="288900" cy="28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2"/>
          <p:cNvSpPr/>
          <p:nvPr/>
        </p:nvSpPr>
        <p:spPr>
          <a:xfrm>
            <a:off x="4798225" y="3566957"/>
            <a:ext cx="288900" cy="28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2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Contents of this template</a:t>
            </a:r>
            <a:endParaRPr/>
          </a:p>
        </p:txBody>
      </p:sp>
      <p:sp>
        <p:nvSpPr>
          <p:cNvPr id="1031" name="Google Shape;1031;p25"/>
          <p:cNvSpPr txBox="1"/>
          <p:nvPr>
            <p:ph idx="1" type="body"/>
          </p:nvPr>
        </p:nvSpPr>
        <p:spPr>
          <a:xfrm>
            <a:off x="720000" y="1215750"/>
            <a:ext cx="7710900" cy="3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You can delete this slide when you’re done editing the presentation</a:t>
            </a:r>
            <a:endParaRPr/>
          </a:p>
        </p:txBody>
      </p:sp>
      <p:graphicFrame>
        <p:nvGraphicFramePr>
          <p:cNvPr id="1032" name="Google Shape;1032;p25"/>
          <p:cNvGraphicFramePr/>
          <p:nvPr/>
        </p:nvGraphicFramePr>
        <p:xfrm>
          <a:off x="720000" y="1691025"/>
          <a:ext cx="3000000" cy="3000000"/>
        </p:xfrm>
        <a:graphic>
          <a:graphicData uri="http://schemas.openxmlformats.org/drawingml/2006/table">
            <a:tbl>
              <a:tblPr>
                <a:noFill/>
                <a:tableStyleId>{36C28F7A-65AB-4B99-A369-E315CE7133AB}</a:tableStyleId>
              </a:tblPr>
              <a:tblGrid>
                <a:gridCol w="2243875"/>
                <a:gridCol w="5259600"/>
              </a:tblGrid>
              <a:tr h="361525">
                <a:tc>
                  <a:txBody>
                    <a:bodyPr/>
                    <a:lstStyle/>
                    <a:p>
                      <a:pPr indent="0" lvl="0" marL="0" rtl="0" algn="l">
                        <a:spcBef>
                          <a:spcPts val="0"/>
                        </a:spcBef>
                        <a:spcAft>
                          <a:spcPts val="0"/>
                        </a:spcAft>
                        <a:buNone/>
                      </a:pPr>
                      <a:r>
                        <a:rPr b="1" lang="ca" sz="1000" u="sng">
                          <a:solidFill>
                            <a:schemeClr val="dk1"/>
                          </a:solidFill>
                          <a:latin typeface="Open Sans"/>
                          <a:ea typeface="Open Sans"/>
                          <a:cs typeface="Open Sans"/>
                          <a:sym typeface="Open Sans"/>
                          <a:hlinkClick action="ppaction://hlinksldjump" r:id="rId3">
                            <a:extLst>
                              <a:ext uri="{A12FA001-AC4F-418D-AE19-62706E023703}">
                                <ahyp:hlinkClr val="tx"/>
                              </a:ext>
                            </a:extLst>
                          </a:hlinkClick>
                        </a:rPr>
                        <a:t>Fonts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ca" sz="1000">
                          <a:solidFill>
                            <a:schemeClr val="dk1"/>
                          </a:solidFill>
                          <a:latin typeface="Open Sans"/>
                          <a:ea typeface="Open Sans"/>
                          <a:cs typeface="Open Sans"/>
                          <a:sym typeface="Open Sans"/>
                        </a:rPr>
                        <a:t>To view this template correctly in PowerPoint, download and install the fonts we used</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ca" sz="1000" u="sng">
                          <a:solidFill>
                            <a:schemeClr val="dk1"/>
                          </a:solidFill>
                          <a:latin typeface="Open Sans"/>
                          <a:ea typeface="Open Sans"/>
                          <a:cs typeface="Open Sans"/>
                          <a:sym typeface="Open Sans"/>
                          <a:hlinkClick action="ppaction://hlinksldjump" r:id="rId4">
                            <a:extLst>
                              <a:ext uri="{A12FA001-AC4F-418D-AE19-62706E023703}">
                                <ahyp:hlinkClr val="tx"/>
                              </a:ext>
                            </a:extLst>
                          </a:hlinkClick>
                        </a:rPr>
                        <a:t>Used</a:t>
                      </a:r>
                      <a:r>
                        <a:rPr b="1" lang="ca" sz="1000">
                          <a:solidFill>
                            <a:schemeClr val="dk1"/>
                          </a:solidFill>
                          <a:latin typeface="Open Sans"/>
                          <a:ea typeface="Open Sans"/>
                          <a:cs typeface="Open Sans"/>
                          <a:sym typeface="Open Sans"/>
                        </a:rPr>
                        <a:t> and </a:t>
                      </a:r>
                      <a:r>
                        <a:rPr b="1" lang="ca" sz="1000" u="sng">
                          <a:solidFill>
                            <a:schemeClr val="dk1"/>
                          </a:solidFill>
                          <a:latin typeface="Open Sans"/>
                          <a:ea typeface="Open Sans"/>
                          <a:cs typeface="Open Sans"/>
                          <a:sym typeface="Open Sans"/>
                          <a:hlinkClick action="ppaction://hlinksldjump" r:id="rId5">
                            <a:extLst>
                              <a:ext uri="{A12FA001-AC4F-418D-AE19-62706E023703}">
                                <ahyp:hlinkClr val="tx"/>
                              </a:ext>
                            </a:extLst>
                          </a:hlinkClick>
                        </a:rPr>
                        <a:t>alternative</a:t>
                      </a:r>
                      <a:r>
                        <a:rPr b="1" lang="ca" sz="1000" u="sng">
                          <a:solidFill>
                            <a:schemeClr val="dk1"/>
                          </a:solidFill>
                          <a:latin typeface="Open Sans"/>
                          <a:ea typeface="Open Sans"/>
                          <a:cs typeface="Open Sans"/>
                          <a:sym typeface="Open Sans"/>
                          <a:hlinkClick action="ppaction://hlinksldjump" r:id="rId6">
                            <a:extLst>
                              <a:ext uri="{A12FA001-AC4F-418D-AE19-62706E023703}">
                                <ahyp:hlinkClr val="tx"/>
                              </a:ext>
                            </a:extLst>
                          </a:hlinkClick>
                        </a:rPr>
                        <a:t> resources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ca" sz="1000">
                          <a:solidFill>
                            <a:schemeClr val="dk1"/>
                          </a:solidFill>
                          <a:latin typeface="Open Sans"/>
                          <a:ea typeface="Open Sans"/>
                          <a:cs typeface="Open Sans"/>
                          <a:sym typeface="Open Sans"/>
                        </a:rPr>
                        <a:t>An assortment of graphic resources that are suitable for use in this presentation</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ca" sz="1000" u="sng">
                          <a:solidFill>
                            <a:schemeClr val="dk1"/>
                          </a:solidFill>
                          <a:latin typeface="Open Sans"/>
                          <a:ea typeface="Open Sans"/>
                          <a:cs typeface="Open Sans"/>
                          <a:sym typeface="Open Sans"/>
                          <a:hlinkClick action="ppaction://hlinksldjump" r:id="rId7">
                            <a:extLst>
                              <a:ext uri="{A12FA001-AC4F-418D-AE19-62706E023703}">
                                <ahyp:hlinkClr val="tx"/>
                              </a:ext>
                            </a:extLst>
                          </a:hlinkClick>
                        </a:rPr>
                        <a:t>Thanks slide</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ca" sz="1000">
                          <a:solidFill>
                            <a:schemeClr val="dk1"/>
                          </a:solidFill>
                          <a:latin typeface="Open Sans"/>
                          <a:ea typeface="Open Sans"/>
                          <a:cs typeface="Open Sans"/>
                          <a:sym typeface="Open Sans"/>
                        </a:rPr>
                        <a:t>You must keep it so that proper credits for our design are given</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ca" sz="1000" u="sng">
                          <a:solidFill>
                            <a:schemeClr val="dk1"/>
                          </a:solidFill>
                          <a:latin typeface="Open Sans"/>
                          <a:ea typeface="Open Sans"/>
                          <a:cs typeface="Open Sans"/>
                          <a:sym typeface="Open Sans"/>
                          <a:hlinkClick action="ppaction://hlinksldjump" r:id="rId8">
                            <a:extLst>
                              <a:ext uri="{A12FA001-AC4F-418D-AE19-62706E023703}">
                                <ahyp:hlinkClr val="tx"/>
                              </a:ext>
                            </a:extLst>
                          </a:hlinkClick>
                        </a:rPr>
                        <a:t>Colors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ca" sz="1000">
                          <a:solidFill>
                            <a:schemeClr val="dk1"/>
                          </a:solidFill>
                          <a:latin typeface="Open Sans"/>
                          <a:ea typeface="Open Sans"/>
                          <a:cs typeface="Open Sans"/>
                          <a:sym typeface="Open Sans"/>
                        </a:rPr>
                        <a:t>All the colors used in this presentation</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ca" sz="1000" u="sng">
                          <a:solidFill>
                            <a:schemeClr val="dk1"/>
                          </a:solidFill>
                          <a:latin typeface="Open Sans"/>
                          <a:ea typeface="Open Sans"/>
                          <a:cs typeface="Open Sans"/>
                          <a:sym typeface="Open Sans"/>
                          <a:hlinkClick action="ppaction://hlinksldjump" r:id="rId9">
                            <a:extLst>
                              <a:ext uri="{A12FA001-AC4F-418D-AE19-62706E023703}">
                                <ahyp:hlinkClr val="tx"/>
                              </a:ext>
                            </a:extLst>
                          </a:hlinkClick>
                        </a:rPr>
                        <a:t>Icons</a:t>
                      </a:r>
                      <a:r>
                        <a:rPr b="1" lang="ca" sz="1000">
                          <a:solidFill>
                            <a:schemeClr val="dk1"/>
                          </a:solidFill>
                          <a:latin typeface="Open Sans"/>
                          <a:ea typeface="Open Sans"/>
                          <a:cs typeface="Open Sans"/>
                          <a:sym typeface="Open Sans"/>
                        </a:rPr>
                        <a:t> and </a:t>
                      </a:r>
                      <a:r>
                        <a:rPr b="1" lang="ca" sz="1000" u="sng">
                          <a:solidFill>
                            <a:schemeClr val="dk1"/>
                          </a:solidFill>
                          <a:latin typeface="Open Sans"/>
                          <a:ea typeface="Open Sans"/>
                          <a:cs typeface="Open Sans"/>
                          <a:sym typeface="Open Sans"/>
                          <a:hlinkClick action="ppaction://hlinksldjump" r:id="rId10">
                            <a:extLst>
                              <a:ext uri="{A12FA001-AC4F-418D-AE19-62706E023703}">
                                <ahyp:hlinkClr val="tx"/>
                              </a:ext>
                            </a:extLst>
                          </a:hlinkClick>
                        </a:rPr>
                        <a:t>infographic resources</a:t>
                      </a:r>
                      <a:endParaRPr b="1" sz="1000" u="sng">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ca" sz="1000">
                          <a:solidFill>
                            <a:schemeClr val="dk1"/>
                          </a:solidFill>
                          <a:latin typeface="Open Sans"/>
                          <a:ea typeface="Open Sans"/>
                          <a:cs typeface="Open Sans"/>
                          <a:sym typeface="Open Sans"/>
                        </a:rPr>
                        <a:t>These can be used in the template, and their size and color can be edited</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ca" sz="1000">
                          <a:solidFill>
                            <a:schemeClr val="dk1"/>
                          </a:solidFill>
                          <a:latin typeface="Open Sans"/>
                          <a:ea typeface="Open Sans"/>
                          <a:cs typeface="Open Sans"/>
                          <a:sym typeface="Open Sans"/>
                        </a:rPr>
                        <a:t>Editable presentation theme </a:t>
                      </a:r>
                      <a:endParaRPr b="1"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ca" sz="1000">
                          <a:solidFill>
                            <a:schemeClr val="dk1"/>
                          </a:solidFill>
                          <a:latin typeface="Open Sans"/>
                          <a:ea typeface="Open Sans"/>
                          <a:cs typeface="Open Sans"/>
                          <a:sym typeface="Open Sans"/>
                        </a:rPr>
                        <a:t>You can edit the master slides easily. For more info, click </a:t>
                      </a:r>
                      <a:r>
                        <a:rPr b="1" lang="ca" sz="1000" u="sng">
                          <a:solidFill>
                            <a:schemeClr val="dk1"/>
                          </a:solidFill>
                          <a:latin typeface="Open Sans"/>
                          <a:ea typeface="Open Sans"/>
                          <a:cs typeface="Open Sans"/>
                          <a:sym typeface="Open Sans"/>
                          <a:hlinkClick r:id="rId11">
                            <a:extLst>
                              <a:ext uri="{A12FA001-AC4F-418D-AE19-62706E023703}">
                                <ahyp:hlinkClr val="tx"/>
                              </a:ext>
                            </a:extLst>
                          </a:hlinkClick>
                        </a:rPr>
                        <a:t>here</a:t>
                      </a:r>
                      <a:endParaRPr sz="1000">
                        <a:solidFill>
                          <a:schemeClr val="dk1"/>
                        </a:solidFill>
                        <a:latin typeface="Open Sans"/>
                        <a:ea typeface="Open Sans"/>
                        <a:cs typeface="Open Sans"/>
                        <a:sym typeface="Open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033" name="Google Shape;1033;p25"/>
          <p:cNvSpPr txBox="1"/>
          <p:nvPr/>
        </p:nvSpPr>
        <p:spPr>
          <a:xfrm>
            <a:off x="719998" y="4133675"/>
            <a:ext cx="19860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000">
                <a:solidFill>
                  <a:schemeClr val="dk1"/>
                </a:solidFill>
                <a:latin typeface="Open Sans"/>
                <a:ea typeface="Open Sans"/>
                <a:cs typeface="Open Sans"/>
                <a:sym typeface="Open Sans"/>
              </a:rPr>
              <a:t>For more info:</a:t>
            </a:r>
            <a:br>
              <a:rPr b="1" lang="ca" sz="1000">
                <a:solidFill>
                  <a:schemeClr val="dk1"/>
                </a:solidFill>
                <a:latin typeface="Open Sans"/>
                <a:ea typeface="Open Sans"/>
                <a:cs typeface="Open Sans"/>
                <a:sym typeface="Open Sans"/>
              </a:rPr>
            </a:br>
            <a:r>
              <a:rPr b="1" lang="ca" sz="1000" u="sng">
                <a:solidFill>
                  <a:schemeClr val="dk1"/>
                </a:solidFill>
                <a:latin typeface="Open Sans"/>
                <a:ea typeface="Open Sans"/>
                <a:cs typeface="Open Sans"/>
                <a:sym typeface="Open Sans"/>
                <a:hlinkClick r:id="rId12">
                  <a:extLst>
                    <a:ext uri="{A12FA001-AC4F-418D-AE19-62706E023703}">
                      <ahyp:hlinkClr val="tx"/>
                    </a:ext>
                  </a:extLst>
                </a:hlinkClick>
              </a:rPr>
              <a:t>SLIDESGO</a:t>
            </a:r>
            <a:r>
              <a:rPr b="1" lang="ca" sz="1000">
                <a:solidFill>
                  <a:schemeClr val="dk1"/>
                </a:solidFill>
                <a:latin typeface="Open Sans"/>
                <a:ea typeface="Open Sans"/>
                <a:cs typeface="Open Sans"/>
                <a:sym typeface="Open Sans"/>
              </a:rPr>
              <a:t> | </a:t>
            </a:r>
            <a:r>
              <a:rPr b="1" lang="ca" sz="1000" u="sng">
                <a:solidFill>
                  <a:schemeClr val="dk1"/>
                </a:solidFill>
                <a:latin typeface="Open Sans"/>
                <a:ea typeface="Open Sans"/>
                <a:cs typeface="Open Sans"/>
                <a:sym typeface="Open Sans"/>
                <a:hlinkClick r:id="rId13">
                  <a:extLst>
                    <a:ext uri="{A12FA001-AC4F-418D-AE19-62706E023703}">
                      <ahyp:hlinkClr val="tx"/>
                    </a:ext>
                  </a:extLst>
                </a:hlinkClick>
              </a:rPr>
              <a:t>BLOG</a:t>
            </a:r>
            <a:r>
              <a:rPr b="1" lang="ca" sz="1000">
                <a:solidFill>
                  <a:schemeClr val="dk1"/>
                </a:solidFill>
                <a:latin typeface="Open Sans"/>
                <a:ea typeface="Open Sans"/>
                <a:cs typeface="Open Sans"/>
                <a:sym typeface="Open Sans"/>
              </a:rPr>
              <a:t> | </a:t>
            </a:r>
            <a:r>
              <a:rPr b="1" lang="ca" sz="1000" u="sng">
                <a:solidFill>
                  <a:schemeClr val="dk1"/>
                </a:solidFill>
                <a:latin typeface="Open Sans"/>
                <a:ea typeface="Open Sans"/>
                <a:cs typeface="Open Sans"/>
                <a:sym typeface="Open Sans"/>
                <a:hlinkClick r:id="rId14">
                  <a:extLst>
                    <a:ext uri="{A12FA001-AC4F-418D-AE19-62706E023703}">
                      <ahyp:hlinkClr val="tx"/>
                    </a:ext>
                  </a:extLst>
                </a:hlinkClick>
              </a:rPr>
              <a:t>FAQs</a:t>
            </a:r>
            <a:endParaRPr b="1" sz="1000" u="sng">
              <a:solidFill>
                <a:schemeClr val="dk1"/>
              </a:solidFill>
              <a:latin typeface="Open Sans"/>
              <a:ea typeface="Open Sans"/>
              <a:cs typeface="Open Sans"/>
              <a:sym typeface="Open Sans"/>
            </a:endParaRPr>
          </a:p>
        </p:txBody>
      </p:sp>
      <p:sp>
        <p:nvSpPr>
          <p:cNvPr id="1034" name="Google Shape;1034;p25"/>
          <p:cNvSpPr txBox="1"/>
          <p:nvPr/>
        </p:nvSpPr>
        <p:spPr>
          <a:xfrm>
            <a:off x="4016390" y="4133675"/>
            <a:ext cx="34776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ca" sz="1000">
                <a:solidFill>
                  <a:schemeClr val="dk1"/>
                </a:solidFill>
                <a:latin typeface="Open Sans"/>
                <a:ea typeface="Open Sans"/>
                <a:cs typeface="Open Sans"/>
                <a:sym typeface="Open Sans"/>
              </a:rPr>
              <a:t>You can visit our sister </a:t>
            </a:r>
            <a:r>
              <a:rPr b="1" lang="ca" sz="1000">
                <a:solidFill>
                  <a:schemeClr val="dk1"/>
                </a:solidFill>
                <a:latin typeface="Open Sans"/>
                <a:ea typeface="Open Sans"/>
                <a:cs typeface="Open Sans"/>
                <a:sym typeface="Open Sans"/>
              </a:rPr>
              <a:t>projects</a:t>
            </a:r>
            <a:r>
              <a:rPr b="1" lang="ca" sz="1000">
                <a:solidFill>
                  <a:schemeClr val="dk1"/>
                </a:solidFill>
                <a:latin typeface="Open Sans"/>
                <a:ea typeface="Open Sans"/>
                <a:cs typeface="Open Sans"/>
                <a:sym typeface="Open Sans"/>
              </a:rPr>
              <a:t>:</a:t>
            </a:r>
            <a:br>
              <a:rPr b="1" lang="ca" sz="1000">
                <a:solidFill>
                  <a:schemeClr val="dk1"/>
                </a:solidFill>
                <a:latin typeface="Open Sans"/>
                <a:ea typeface="Open Sans"/>
                <a:cs typeface="Open Sans"/>
                <a:sym typeface="Open Sans"/>
              </a:rPr>
            </a:br>
            <a:r>
              <a:rPr b="1" lang="ca" sz="1000" u="sng">
                <a:solidFill>
                  <a:schemeClr val="dk1"/>
                </a:solidFill>
                <a:latin typeface="Open Sans"/>
                <a:ea typeface="Open Sans"/>
                <a:cs typeface="Open Sans"/>
                <a:sym typeface="Open Sans"/>
                <a:hlinkClick r:id="rId15">
                  <a:extLst>
                    <a:ext uri="{A12FA001-AC4F-418D-AE19-62706E023703}">
                      <ahyp:hlinkClr val="tx"/>
                    </a:ext>
                  </a:extLst>
                </a:hlinkClick>
              </a:rPr>
              <a:t>FREEPIK</a:t>
            </a:r>
            <a:r>
              <a:rPr b="1" lang="ca" sz="1000">
                <a:solidFill>
                  <a:schemeClr val="dk1"/>
                </a:solidFill>
                <a:latin typeface="Open Sans"/>
                <a:ea typeface="Open Sans"/>
                <a:cs typeface="Open Sans"/>
                <a:sym typeface="Open Sans"/>
              </a:rPr>
              <a:t> | </a:t>
            </a:r>
            <a:r>
              <a:rPr b="1" lang="ca" sz="1000" u="sng">
                <a:solidFill>
                  <a:schemeClr val="dk1"/>
                </a:solidFill>
                <a:latin typeface="Open Sans"/>
                <a:ea typeface="Open Sans"/>
                <a:cs typeface="Open Sans"/>
                <a:sym typeface="Open Sans"/>
                <a:hlinkClick r:id="rId16">
                  <a:extLst>
                    <a:ext uri="{A12FA001-AC4F-418D-AE19-62706E023703}">
                      <ahyp:hlinkClr val="tx"/>
                    </a:ext>
                  </a:extLst>
                </a:hlinkClick>
              </a:rPr>
              <a:t>FLATICON</a:t>
            </a:r>
            <a:r>
              <a:rPr b="1" lang="ca" sz="1000">
                <a:solidFill>
                  <a:schemeClr val="dk1"/>
                </a:solidFill>
                <a:latin typeface="Open Sans"/>
                <a:ea typeface="Open Sans"/>
                <a:cs typeface="Open Sans"/>
                <a:sym typeface="Open Sans"/>
              </a:rPr>
              <a:t> | </a:t>
            </a:r>
            <a:r>
              <a:rPr b="1" lang="ca" sz="1000" u="sng">
                <a:solidFill>
                  <a:schemeClr val="dk1"/>
                </a:solidFill>
                <a:latin typeface="Open Sans"/>
                <a:ea typeface="Open Sans"/>
                <a:cs typeface="Open Sans"/>
                <a:sym typeface="Open Sans"/>
                <a:hlinkClick r:id="rId17">
                  <a:extLst>
                    <a:ext uri="{A12FA001-AC4F-418D-AE19-62706E023703}">
                      <ahyp:hlinkClr val="tx"/>
                    </a:ext>
                  </a:extLst>
                </a:hlinkClick>
              </a:rPr>
              <a:t>STORYSET</a:t>
            </a:r>
            <a:r>
              <a:rPr b="1" lang="ca" sz="1000">
                <a:solidFill>
                  <a:schemeClr val="dk1"/>
                </a:solidFill>
                <a:latin typeface="Open Sans"/>
                <a:ea typeface="Open Sans"/>
                <a:cs typeface="Open Sans"/>
                <a:sym typeface="Open Sans"/>
              </a:rPr>
              <a:t> | </a:t>
            </a:r>
            <a:r>
              <a:rPr b="1" lang="ca" sz="1000" u="sng">
                <a:solidFill>
                  <a:schemeClr val="dk1"/>
                </a:solidFill>
                <a:latin typeface="Open Sans"/>
                <a:ea typeface="Open Sans"/>
                <a:cs typeface="Open Sans"/>
                <a:sym typeface="Open Sans"/>
                <a:hlinkClick r:id="rId18">
                  <a:extLst>
                    <a:ext uri="{A12FA001-AC4F-418D-AE19-62706E023703}">
                      <ahyp:hlinkClr val="tx"/>
                    </a:ext>
                  </a:extLst>
                </a:hlinkClick>
              </a:rPr>
              <a:t>WEPIK</a:t>
            </a:r>
            <a:r>
              <a:rPr b="1" lang="ca" sz="1000">
                <a:solidFill>
                  <a:schemeClr val="dk1"/>
                </a:solidFill>
                <a:latin typeface="Open Sans"/>
                <a:ea typeface="Open Sans"/>
                <a:cs typeface="Open Sans"/>
                <a:sym typeface="Open Sans"/>
              </a:rPr>
              <a:t> | </a:t>
            </a:r>
            <a:r>
              <a:rPr b="1" lang="ca" sz="1000" u="sng">
                <a:solidFill>
                  <a:schemeClr val="dk1"/>
                </a:solidFill>
                <a:latin typeface="Open Sans"/>
                <a:ea typeface="Open Sans"/>
                <a:cs typeface="Open Sans"/>
                <a:sym typeface="Open Sans"/>
                <a:hlinkClick r:id="rId19">
                  <a:extLst>
                    <a:ext uri="{A12FA001-AC4F-418D-AE19-62706E023703}">
                      <ahyp:hlinkClr val="tx"/>
                    </a:ext>
                  </a:extLst>
                </a:hlinkClick>
              </a:rPr>
              <a:t>VIDEVO</a:t>
            </a:r>
            <a:endParaRPr b="1" sz="1000">
              <a:solidFill>
                <a:schemeClr val="dk1"/>
              </a:solidFill>
              <a:latin typeface="Open Sans"/>
              <a:ea typeface="Open Sans"/>
              <a:cs typeface="Open Sans"/>
              <a:sym typeface="Open Sans"/>
            </a:endParaRPr>
          </a:p>
        </p:txBody>
      </p:sp>
      <p:grpSp>
        <p:nvGrpSpPr>
          <p:cNvPr id="1035" name="Google Shape;1035;p25"/>
          <p:cNvGrpSpPr/>
          <p:nvPr/>
        </p:nvGrpSpPr>
        <p:grpSpPr>
          <a:xfrm>
            <a:off x="7190985" y="712950"/>
            <a:ext cx="1239906" cy="584116"/>
            <a:chOff x="6947135" y="2460525"/>
            <a:chExt cx="1239906" cy="584116"/>
          </a:xfrm>
        </p:grpSpPr>
        <p:sp>
          <p:nvSpPr>
            <p:cNvPr id="1036" name="Google Shape;1036;p25"/>
            <p:cNvSpPr/>
            <p:nvPr/>
          </p:nvSpPr>
          <p:spPr>
            <a:xfrm>
              <a:off x="7878097" y="2638928"/>
              <a:ext cx="304483" cy="39265"/>
            </a:xfrm>
            <a:custGeom>
              <a:rect b="b" l="l" r="r" t="t"/>
              <a:pathLst>
                <a:path extrusionOk="0" h="493" w="3823">
                  <a:moveTo>
                    <a:pt x="1" y="1"/>
                  </a:moveTo>
                  <a:lnTo>
                    <a:pt x="1" y="492"/>
                  </a:lnTo>
                  <a:lnTo>
                    <a:pt x="3823" y="492"/>
                  </a:lnTo>
                  <a:lnTo>
                    <a:pt x="38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5"/>
            <p:cNvSpPr/>
            <p:nvPr/>
          </p:nvSpPr>
          <p:spPr>
            <a:xfrm>
              <a:off x="7872920" y="2634468"/>
              <a:ext cx="314120" cy="48106"/>
            </a:xfrm>
            <a:custGeom>
              <a:rect b="b" l="l" r="r" t="t"/>
              <a:pathLst>
                <a:path extrusionOk="0" h="604" w="3944">
                  <a:moveTo>
                    <a:pt x="3823" y="112"/>
                  </a:moveTo>
                  <a:lnTo>
                    <a:pt x="3823" y="483"/>
                  </a:lnTo>
                  <a:lnTo>
                    <a:pt x="121" y="483"/>
                  </a:lnTo>
                  <a:lnTo>
                    <a:pt x="121" y="112"/>
                  </a:lnTo>
                  <a:close/>
                  <a:moveTo>
                    <a:pt x="56" y="1"/>
                  </a:moveTo>
                  <a:cubicBezTo>
                    <a:pt x="47" y="1"/>
                    <a:pt x="28" y="1"/>
                    <a:pt x="19" y="10"/>
                  </a:cubicBezTo>
                  <a:cubicBezTo>
                    <a:pt x="10" y="29"/>
                    <a:pt x="1" y="38"/>
                    <a:pt x="1" y="57"/>
                  </a:cubicBezTo>
                  <a:lnTo>
                    <a:pt x="1" y="548"/>
                  </a:lnTo>
                  <a:cubicBezTo>
                    <a:pt x="1" y="576"/>
                    <a:pt x="28" y="604"/>
                    <a:pt x="56" y="604"/>
                  </a:cubicBezTo>
                  <a:lnTo>
                    <a:pt x="3878" y="604"/>
                  </a:lnTo>
                  <a:cubicBezTo>
                    <a:pt x="3897" y="604"/>
                    <a:pt x="3915" y="595"/>
                    <a:pt x="3925" y="585"/>
                  </a:cubicBezTo>
                  <a:cubicBezTo>
                    <a:pt x="3934" y="576"/>
                    <a:pt x="3943" y="558"/>
                    <a:pt x="3943" y="548"/>
                  </a:cubicBezTo>
                  <a:lnTo>
                    <a:pt x="3943" y="57"/>
                  </a:lnTo>
                  <a:cubicBezTo>
                    <a:pt x="3943" y="19"/>
                    <a:pt x="3915"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5"/>
            <p:cNvSpPr/>
            <p:nvPr/>
          </p:nvSpPr>
          <p:spPr>
            <a:xfrm>
              <a:off x="7878097" y="2725342"/>
              <a:ext cx="174423" cy="25247"/>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5"/>
            <p:cNvSpPr/>
            <p:nvPr/>
          </p:nvSpPr>
          <p:spPr>
            <a:xfrm>
              <a:off x="7872920" y="2720165"/>
              <a:ext cx="184060" cy="34805"/>
            </a:xfrm>
            <a:custGeom>
              <a:rect b="b" l="l" r="r" t="t"/>
              <a:pathLst>
                <a:path extrusionOk="0" h="437" w="2311">
                  <a:moveTo>
                    <a:pt x="2199" y="122"/>
                  </a:moveTo>
                  <a:lnTo>
                    <a:pt x="2199" y="326"/>
                  </a:lnTo>
                  <a:lnTo>
                    <a:pt x="121" y="326"/>
                  </a:lnTo>
                  <a:lnTo>
                    <a:pt x="121" y="122"/>
                  </a:lnTo>
                  <a:close/>
                  <a:moveTo>
                    <a:pt x="66" y="1"/>
                  </a:moveTo>
                  <a:cubicBezTo>
                    <a:pt x="28" y="1"/>
                    <a:pt x="1" y="29"/>
                    <a:pt x="1" y="66"/>
                  </a:cubicBezTo>
                  <a:lnTo>
                    <a:pt x="1" y="381"/>
                  </a:lnTo>
                  <a:cubicBezTo>
                    <a:pt x="1" y="400"/>
                    <a:pt x="10" y="409"/>
                    <a:pt x="19" y="418"/>
                  </a:cubicBezTo>
                  <a:cubicBezTo>
                    <a:pt x="28" y="437"/>
                    <a:pt x="47" y="437"/>
                    <a:pt x="66" y="437"/>
                  </a:cubicBezTo>
                  <a:lnTo>
                    <a:pt x="2255" y="437"/>
                  </a:lnTo>
                  <a:cubicBezTo>
                    <a:pt x="2292" y="437"/>
                    <a:pt x="2311" y="409"/>
                    <a:pt x="2311" y="381"/>
                  </a:cubicBezTo>
                  <a:lnTo>
                    <a:pt x="2311" y="66"/>
                  </a:lnTo>
                  <a:cubicBezTo>
                    <a:pt x="2311" y="47"/>
                    <a:pt x="2311" y="29"/>
                    <a:pt x="2301" y="20"/>
                  </a:cubicBezTo>
                  <a:cubicBezTo>
                    <a:pt x="2283" y="10"/>
                    <a:pt x="2273" y="1"/>
                    <a:pt x="2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5"/>
            <p:cNvSpPr/>
            <p:nvPr/>
          </p:nvSpPr>
          <p:spPr>
            <a:xfrm>
              <a:off x="7878097" y="2797818"/>
              <a:ext cx="174423" cy="25168"/>
            </a:xfrm>
            <a:custGeom>
              <a:rect b="b" l="l" r="r" t="t"/>
              <a:pathLst>
                <a:path extrusionOk="0" h="316" w="2190">
                  <a:moveTo>
                    <a:pt x="1" y="0"/>
                  </a:moveTo>
                  <a:lnTo>
                    <a:pt x="1" y="315"/>
                  </a:lnTo>
                  <a:lnTo>
                    <a:pt x="2190" y="315"/>
                  </a:lnTo>
                  <a:lnTo>
                    <a:pt x="21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5"/>
            <p:cNvSpPr/>
            <p:nvPr/>
          </p:nvSpPr>
          <p:spPr>
            <a:xfrm>
              <a:off x="7872920" y="2793358"/>
              <a:ext cx="184060" cy="34805"/>
            </a:xfrm>
            <a:custGeom>
              <a:rect b="b" l="l" r="r" t="t"/>
              <a:pathLst>
                <a:path extrusionOk="0" h="437" w="2311">
                  <a:moveTo>
                    <a:pt x="2199" y="112"/>
                  </a:moveTo>
                  <a:lnTo>
                    <a:pt x="2199" y="316"/>
                  </a:lnTo>
                  <a:lnTo>
                    <a:pt x="121" y="316"/>
                  </a:lnTo>
                  <a:lnTo>
                    <a:pt x="121" y="112"/>
                  </a:lnTo>
                  <a:close/>
                  <a:moveTo>
                    <a:pt x="66" y="0"/>
                  </a:moveTo>
                  <a:cubicBezTo>
                    <a:pt x="28" y="0"/>
                    <a:pt x="1" y="28"/>
                    <a:pt x="1" y="56"/>
                  </a:cubicBezTo>
                  <a:lnTo>
                    <a:pt x="1" y="371"/>
                  </a:lnTo>
                  <a:cubicBezTo>
                    <a:pt x="1" y="390"/>
                    <a:pt x="10" y="409"/>
                    <a:pt x="19" y="418"/>
                  </a:cubicBezTo>
                  <a:cubicBezTo>
                    <a:pt x="28" y="427"/>
                    <a:pt x="47" y="436"/>
                    <a:pt x="66" y="436"/>
                  </a:cubicBezTo>
                  <a:lnTo>
                    <a:pt x="2255" y="436"/>
                  </a:lnTo>
                  <a:cubicBezTo>
                    <a:pt x="2273" y="436"/>
                    <a:pt x="2283" y="427"/>
                    <a:pt x="2301" y="418"/>
                  </a:cubicBezTo>
                  <a:cubicBezTo>
                    <a:pt x="2311" y="409"/>
                    <a:pt x="2311" y="390"/>
                    <a:pt x="2311" y="371"/>
                  </a:cubicBezTo>
                  <a:lnTo>
                    <a:pt x="2311" y="56"/>
                  </a:lnTo>
                  <a:cubicBezTo>
                    <a:pt x="2311" y="28"/>
                    <a:pt x="2292" y="0"/>
                    <a:pt x="2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5"/>
            <p:cNvSpPr/>
            <p:nvPr/>
          </p:nvSpPr>
          <p:spPr>
            <a:xfrm>
              <a:off x="6985603" y="2857631"/>
              <a:ext cx="295563" cy="127910"/>
            </a:xfrm>
            <a:custGeom>
              <a:rect b="b" l="l" r="r" t="t"/>
              <a:pathLst>
                <a:path extrusionOk="0" h="1606" w="3711">
                  <a:moveTo>
                    <a:pt x="3711" y="0"/>
                  </a:moveTo>
                  <a:lnTo>
                    <a:pt x="0" y="1605"/>
                  </a:lnTo>
                </a:path>
              </a:pathLst>
            </a:custGeom>
            <a:solidFill>
              <a:srgbClr val="E16F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5"/>
            <p:cNvSpPr/>
            <p:nvPr/>
          </p:nvSpPr>
          <p:spPr>
            <a:xfrm>
              <a:off x="6980426" y="2853330"/>
              <a:ext cx="305916" cy="136591"/>
            </a:xfrm>
            <a:custGeom>
              <a:rect b="b" l="l" r="r" t="t"/>
              <a:pathLst>
                <a:path extrusionOk="0" h="1715" w="3841">
                  <a:moveTo>
                    <a:pt x="3773" y="1"/>
                  </a:moveTo>
                  <a:cubicBezTo>
                    <a:pt x="3764" y="1"/>
                    <a:pt x="3756" y="3"/>
                    <a:pt x="3748" y="8"/>
                  </a:cubicBezTo>
                  <a:lnTo>
                    <a:pt x="47" y="1604"/>
                  </a:lnTo>
                  <a:cubicBezTo>
                    <a:pt x="10" y="1613"/>
                    <a:pt x="0" y="1650"/>
                    <a:pt x="10" y="1678"/>
                  </a:cubicBezTo>
                  <a:cubicBezTo>
                    <a:pt x="19" y="1696"/>
                    <a:pt x="47" y="1715"/>
                    <a:pt x="65" y="1715"/>
                  </a:cubicBezTo>
                  <a:cubicBezTo>
                    <a:pt x="75" y="1715"/>
                    <a:pt x="84" y="1715"/>
                    <a:pt x="84" y="1706"/>
                  </a:cubicBezTo>
                  <a:lnTo>
                    <a:pt x="3795" y="110"/>
                  </a:lnTo>
                  <a:cubicBezTo>
                    <a:pt x="3822" y="101"/>
                    <a:pt x="3841" y="64"/>
                    <a:pt x="3832" y="36"/>
                  </a:cubicBezTo>
                  <a:cubicBezTo>
                    <a:pt x="3818" y="16"/>
                    <a:pt x="3795" y="1"/>
                    <a:pt x="37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5"/>
            <p:cNvSpPr/>
            <p:nvPr/>
          </p:nvSpPr>
          <p:spPr>
            <a:xfrm>
              <a:off x="6951595" y="2965470"/>
              <a:ext cx="48822" cy="48106"/>
            </a:xfrm>
            <a:custGeom>
              <a:rect b="b" l="l" r="r" t="t"/>
              <a:pathLst>
                <a:path extrusionOk="0" h="604" w="613">
                  <a:moveTo>
                    <a:pt x="168" y="1"/>
                  </a:moveTo>
                  <a:lnTo>
                    <a:pt x="1" y="446"/>
                  </a:lnTo>
                  <a:lnTo>
                    <a:pt x="446" y="604"/>
                  </a:lnTo>
                  <a:lnTo>
                    <a:pt x="613" y="159"/>
                  </a:lnTo>
                  <a:lnTo>
                    <a:pt x="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5"/>
            <p:cNvSpPr/>
            <p:nvPr/>
          </p:nvSpPr>
          <p:spPr>
            <a:xfrm>
              <a:off x="6947135" y="2961487"/>
              <a:ext cx="57743" cy="57265"/>
            </a:xfrm>
            <a:custGeom>
              <a:rect b="b" l="l" r="r" t="t"/>
              <a:pathLst>
                <a:path extrusionOk="0" h="719" w="725">
                  <a:moveTo>
                    <a:pt x="251" y="134"/>
                  </a:moveTo>
                  <a:lnTo>
                    <a:pt x="595" y="255"/>
                  </a:lnTo>
                  <a:lnTo>
                    <a:pt x="465" y="589"/>
                  </a:lnTo>
                  <a:lnTo>
                    <a:pt x="131" y="468"/>
                  </a:lnTo>
                  <a:lnTo>
                    <a:pt x="251" y="134"/>
                  </a:lnTo>
                  <a:close/>
                  <a:moveTo>
                    <a:pt x="216" y="1"/>
                  </a:moveTo>
                  <a:cubicBezTo>
                    <a:pt x="192" y="1"/>
                    <a:pt x="175" y="11"/>
                    <a:pt x="168" y="32"/>
                  </a:cubicBezTo>
                  <a:lnTo>
                    <a:pt x="1" y="478"/>
                  </a:lnTo>
                  <a:cubicBezTo>
                    <a:pt x="1" y="496"/>
                    <a:pt x="1" y="515"/>
                    <a:pt x="10" y="524"/>
                  </a:cubicBezTo>
                  <a:cubicBezTo>
                    <a:pt x="10" y="543"/>
                    <a:pt x="29" y="552"/>
                    <a:pt x="38" y="552"/>
                  </a:cubicBezTo>
                  <a:lnTo>
                    <a:pt x="483" y="719"/>
                  </a:lnTo>
                  <a:lnTo>
                    <a:pt x="502" y="719"/>
                  </a:lnTo>
                  <a:cubicBezTo>
                    <a:pt x="530" y="719"/>
                    <a:pt x="548" y="700"/>
                    <a:pt x="558" y="682"/>
                  </a:cubicBezTo>
                  <a:lnTo>
                    <a:pt x="715" y="236"/>
                  </a:lnTo>
                  <a:cubicBezTo>
                    <a:pt x="724" y="209"/>
                    <a:pt x="715" y="171"/>
                    <a:pt x="678" y="162"/>
                  </a:cubicBezTo>
                  <a:lnTo>
                    <a:pt x="242" y="4"/>
                  </a:lnTo>
                  <a:cubicBezTo>
                    <a:pt x="233" y="2"/>
                    <a:pt x="224" y="1"/>
                    <a:pt x="2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5"/>
            <p:cNvSpPr/>
            <p:nvPr/>
          </p:nvSpPr>
          <p:spPr>
            <a:xfrm>
              <a:off x="7264836" y="2488002"/>
              <a:ext cx="591922" cy="551701"/>
            </a:xfrm>
            <a:custGeom>
              <a:rect b="b" l="l" r="r" t="t"/>
              <a:pathLst>
                <a:path extrusionOk="0" h="6927" w="7432">
                  <a:moveTo>
                    <a:pt x="3715" y="0"/>
                  </a:moveTo>
                  <a:cubicBezTo>
                    <a:pt x="2032" y="0"/>
                    <a:pt x="558" y="1228"/>
                    <a:pt x="288" y="2944"/>
                  </a:cubicBezTo>
                  <a:cubicBezTo>
                    <a:pt x="1" y="4827"/>
                    <a:pt x="1300" y="6599"/>
                    <a:pt x="3192" y="6886"/>
                  </a:cubicBezTo>
                  <a:cubicBezTo>
                    <a:pt x="3369" y="6913"/>
                    <a:pt x="3545" y="6927"/>
                    <a:pt x="3718" y="6927"/>
                  </a:cubicBezTo>
                  <a:cubicBezTo>
                    <a:pt x="5395" y="6927"/>
                    <a:pt x="6874" y="5707"/>
                    <a:pt x="7135" y="3992"/>
                  </a:cubicBezTo>
                  <a:cubicBezTo>
                    <a:pt x="7432" y="2100"/>
                    <a:pt x="6133" y="328"/>
                    <a:pt x="4240" y="40"/>
                  </a:cubicBezTo>
                  <a:cubicBezTo>
                    <a:pt x="4064" y="13"/>
                    <a:pt x="3888" y="0"/>
                    <a:pt x="37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5"/>
            <p:cNvSpPr/>
            <p:nvPr/>
          </p:nvSpPr>
          <p:spPr>
            <a:xfrm>
              <a:off x="7259659" y="2483223"/>
              <a:ext cx="589692" cy="561418"/>
            </a:xfrm>
            <a:custGeom>
              <a:rect b="b" l="l" r="r" t="t"/>
              <a:pathLst>
                <a:path extrusionOk="0" h="7049" w="7404">
                  <a:moveTo>
                    <a:pt x="3777" y="119"/>
                  </a:moveTo>
                  <a:cubicBezTo>
                    <a:pt x="3944" y="119"/>
                    <a:pt x="4120" y="128"/>
                    <a:pt x="4296" y="156"/>
                  </a:cubicBezTo>
                  <a:cubicBezTo>
                    <a:pt x="5196" y="295"/>
                    <a:pt x="5984" y="777"/>
                    <a:pt x="6522" y="1510"/>
                  </a:cubicBezTo>
                  <a:cubicBezTo>
                    <a:pt x="7061" y="2243"/>
                    <a:pt x="7283" y="3143"/>
                    <a:pt x="7144" y="4043"/>
                  </a:cubicBezTo>
                  <a:cubicBezTo>
                    <a:pt x="7005" y="4943"/>
                    <a:pt x="6532" y="5731"/>
                    <a:pt x="5799" y="6269"/>
                  </a:cubicBezTo>
                  <a:cubicBezTo>
                    <a:pt x="5209" y="6702"/>
                    <a:pt x="4510" y="6931"/>
                    <a:pt x="3791" y="6931"/>
                  </a:cubicBezTo>
                  <a:cubicBezTo>
                    <a:pt x="3617" y="6931"/>
                    <a:pt x="3442" y="6918"/>
                    <a:pt x="3266" y="6891"/>
                  </a:cubicBezTo>
                  <a:cubicBezTo>
                    <a:pt x="1411" y="6603"/>
                    <a:pt x="131" y="4868"/>
                    <a:pt x="418" y="3013"/>
                  </a:cubicBezTo>
                  <a:cubicBezTo>
                    <a:pt x="558" y="2113"/>
                    <a:pt x="1031" y="1315"/>
                    <a:pt x="1764" y="777"/>
                  </a:cubicBezTo>
                  <a:cubicBezTo>
                    <a:pt x="2357" y="351"/>
                    <a:pt x="3053" y="119"/>
                    <a:pt x="3777" y="119"/>
                  </a:cubicBezTo>
                  <a:close/>
                  <a:moveTo>
                    <a:pt x="3765" y="1"/>
                  </a:moveTo>
                  <a:cubicBezTo>
                    <a:pt x="3026" y="1"/>
                    <a:pt x="2309" y="238"/>
                    <a:pt x="1699" y="685"/>
                  </a:cubicBezTo>
                  <a:cubicBezTo>
                    <a:pt x="938" y="1241"/>
                    <a:pt x="446" y="2058"/>
                    <a:pt x="298" y="2995"/>
                  </a:cubicBezTo>
                  <a:cubicBezTo>
                    <a:pt x="1" y="4915"/>
                    <a:pt x="1328" y="6714"/>
                    <a:pt x="3248" y="7002"/>
                  </a:cubicBezTo>
                  <a:cubicBezTo>
                    <a:pt x="3424" y="7030"/>
                    <a:pt x="3610" y="7048"/>
                    <a:pt x="3786" y="7048"/>
                  </a:cubicBezTo>
                  <a:cubicBezTo>
                    <a:pt x="4528" y="7048"/>
                    <a:pt x="5252" y="6807"/>
                    <a:pt x="5864" y="6362"/>
                  </a:cubicBezTo>
                  <a:cubicBezTo>
                    <a:pt x="6625" y="5805"/>
                    <a:pt x="7116" y="4989"/>
                    <a:pt x="7265" y="4061"/>
                  </a:cubicBezTo>
                  <a:cubicBezTo>
                    <a:pt x="7404" y="3134"/>
                    <a:pt x="7172" y="2197"/>
                    <a:pt x="6615" y="1445"/>
                  </a:cubicBezTo>
                  <a:cubicBezTo>
                    <a:pt x="6059" y="685"/>
                    <a:pt x="5242" y="184"/>
                    <a:pt x="4315" y="45"/>
                  </a:cubicBezTo>
                  <a:cubicBezTo>
                    <a:pt x="4131" y="15"/>
                    <a:pt x="3947" y="1"/>
                    <a:pt x="3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5"/>
            <p:cNvSpPr/>
            <p:nvPr/>
          </p:nvSpPr>
          <p:spPr>
            <a:xfrm>
              <a:off x="7219757" y="2465303"/>
              <a:ext cx="627364" cy="552019"/>
            </a:xfrm>
            <a:custGeom>
              <a:rect b="b" l="l" r="r" t="t"/>
              <a:pathLst>
                <a:path extrusionOk="0" h="6931" w="7877">
                  <a:moveTo>
                    <a:pt x="3933" y="0"/>
                  </a:moveTo>
                  <a:cubicBezTo>
                    <a:pt x="3250" y="0"/>
                    <a:pt x="2560" y="202"/>
                    <a:pt x="1958" y="622"/>
                  </a:cubicBezTo>
                  <a:cubicBezTo>
                    <a:pt x="391" y="1717"/>
                    <a:pt x="1" y="3878"/>
                    <a:pt x="1096" y="5446"/>
                  </a:cubicBezTo>
                  <a:cubicBezTo>
                    <a:pt x="1770" y="6412"/>
                    <a:pt x="2849" y="6930"/>
                    <a:pt x="3945" y="6930"/>
                  </a:cubicBezTo>
                  <a:cubicBezTo>
                    <a:pt x="4628" y="6930"/>
                    <a:pt x="5318" y="6729"/>
                    <a:pt x="5920" y="6309"/>
                  </a:cubicBezTo>
                  <a:cubicBezTo>
                    <a:pt x="7487" y="5214"/>
                    <a:pt x="7877" y="3053"/>
                    <a:pt x="6782" y="1485"/>
                  </a:cubicBezTo>
                  <a:cubicBezTo>
                    <a:pt x="6108" y="519"/>
                    <a:pt x="5029" y="0"/>
                    <a:pt x="39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5"/>
            <p:cNvSpPr/>
            <p:nvPr/>
          </p:nvSpPr>
          <p:spPr>
            <a:xfrm>
              <a:off x="7232341" y="2460525"/>
              <a:ext cx="601479" cy="561179"/>
            </a:xfrm>
            <a:custGeom>
              <a:rect b="b" l="l" r="r" t="t"/>
              <a:pathLst>
                <a:path extrusionOk="0" h="7046" w="7552">
                  <a:moveTo>
                    <a:pt x="3765" y="122"/>
                  </a:moveTo>
                  <a:cubicBezTo>
                    <a:pt x="3937" y="122"/>
                    <a:pt x="4111" y="135"/>
                    <a:pt x="4287" y="163"/>
                  </a:cubicBezTo>
                  <a:cubicBezTo>
                    <a:pt x="6142" y="441"/>
                    <a:pt x="7422" y="2185"/>
                    <a:pt x="7144" y="4040"/>
                  </a:cubicBezTo>
                  <a:cubicBezTo>
                    <a:pt x="6883" y="5720"/>
                    <a:pt x="5429" y="6929"/>
                    <a:pt x="3779" y="6929"/>
                  </a:cubicBezTo>
                  <a:cubicBezTo>
                    <a:pt x="3607" y="6929"/>
                    <a:pt x="3432" y="6915"/>
                    <a:pt x="3257" y="6888"/>
                  </a:cubicBezTo>
                  <a:cubicBezTo>
                    <a:pt x="1401" y="6601"/>
                    <a:pt x="121" y="4866"/>
                    <a:pt x="409" y="3011"/>
                  </a:cubicBezTo>
                  <a:cubicBezTo>
                    <a:pt x="669" y="1331"/>
                    <a:pt x="2116" y="122"/>
                    <a:pt x="3765" y="122"/>
                  </a:cubicBezTo>
                  <a:close/>
                  <a:moveTo>
                    <a:pt x="3769" y="0"/>
                  </a:moveTo>
                  <a:cubicBezTo>
                    <a:pt x="2067" y="0"/>
                    <a:pt x="558" y="1253"/>
                    <a:pt x="298" y="2992"/>
                  </a:cubicBezTo>
                  <a:cubicBezTo>
                    <a:pt x="1" y="4912"/>
                    <a:pt x="1318" y="6712"/>
                    <a:pt x="3238" y="6999"/>
                  </a:cubicBezTo>
                  <a:cubicBezTo>
                    <a:pt x="3415" y="7027"/>
                    <a:pt x="3600" y="7046"/>
                    <a:pt x="3776" y="7046"/>
                  </a:cubicBezTo>
                  <a:cubicBezTo>
                    <a:pt x="5483" y="7046"/>
                    <a:pt x="6986" y="5794"/>
                    <a:pt x="7255" y="4059"/>
                  </a:cubicBezTo>
                  <a:cubicBezTo>
                    <a:pt x="7552" y="2139"/>
                    <a:pt x="6225" y="339"/>
                    <a:pt x="4305" y="42"/>
                  </a:cubicBezTo>
                  <a:cubicBezTo>
                    <a:pt x="4125" y="14"/>
                    <a:pt x="3946"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5"/>
            <p:cNvSpPr/>
            <p:nvPr/>
          </p:nvSpPr>
          <p:spPr>
            <a:xfrm>
              <a:off x="7615828" y="2510541"/>
              <a:ext cx="134520" cy="135158"/>
            </a:xfrm>
            <a:custGeom>
              <a:rect b="b" l="l" r="r" t="t"/>
              <a:pathLst>
                <a:path extrusionOk="0" h="1697" w="1689">
                  <a:moveTo>
                    <a:pt x="102" y="1"/>
                  </a:moveTo>
                  <a:cubicBezTo>
                    <a:pt x="67" y="1"/>
                    <a:pt x="33" y="20"/>
                    <a:pt x="19" y="54"/>
                  </a:cubicBezTo>
                  <a:cubicBezTo>
                    <a:pt x="0" y="91"/>
                    <a:pt x="19" y="147"/>
                    <a:pt x="65" y="165"/>
                  </a:cubicBezTo>
                  <a:cubicBezTo>
                    <a:pt x="705" y="462"/>
                    <a:pt x="1216" y="991"/>
                    <a:pt x="1512" y="1640"/>
                  </a:cubicBezTo>
                  <a:cubicBezTo>
                    <a:pt x="1522" y="1678"/>
                    <a:pt x="1559" y="1696"/>
                    <a:pt x="1587" y="1696"/>
                  </a:cubicBezTo>
                  <a:cubicBezTo>
                    <a:pt x="1596" y="1696"/>
                    <a:pt x="1614" y="1696"/>
                    <a:pt x="1624" y="1687"/>
                  </a:cubicBezTo>
                  <a:cubicBezTo>
                    <a:pt x="1670" y="1668"/>
                    <a:pt x="1689" y="1622"/>
                    <a:pt x="1670" y="1575"/>
                  </a:cubicBezTo>
                  <a:cubicBezTo>
                    <a:pt x="1364" y="880"/>
                    <a:pt x="817" y="323"/>
                    <a:pt x="139" y="8"/>
                  </a:cubicBezTo>
                  <a:cubicBezTo>
                    <a:pt x="127" y="3"/>
                    <a:pt x="115"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5"/>
            <p:cNvSpPr/>
            <p:nvPr/>
          </p:nvSpPr>
          <p:spPr>
            <a:xfrm>
              <a:off x="7397842" y="2601973"/>
              <a:ext cx="261634" cy="300102"/>
            </a:xfrm>
            <a:custGeom>
              <a:rect b="b" l="l" r="r" t="t"/>
              <a:pathLst>
                <a:path extrusionOk="0" h="3768" w="3285">
                  <a:moveTo>
                    <a:pt x="158" y="1"/>
                  </a:moveTo>
                  <a:cubicBezTo>
                    <a:pt x="75" y="1"/>
                    <a:pt x="1" y="75"/>
                    <a:pt x="1" y="168"/>
                  </a:cubicBezTo>
                  <a:lnTo>
                    <a:pt x="1" y="3600"/>
                  </a:lnTo>
                  <a:cubicBezTo>
                    <a:pt x="1" y="3693"/>
                    <a:pt x="75" y="3767"/>
                    <a:pt x="158" y="3767"/>
                  </a:cubicBezTo>
                  <a:lnTo>
                    <a:pt x="3127" y="3767"/>
                  </a:lnTo>
                  <a:cubicBezTo>
                    <a:pt x="3220" y="3767"/>
                    <a:pt x="3285" y="3693"/>
                    <a:pt x="3285" y="3600"/>
                  </a:cubicBezTo>
                  <a:lnTo>
                    <a:pt x="3285" y="168"/>
                  </a:lnTo>
                  <a:cubicBezTo>
                    <a:pt x="3285" y="75"/>
                    <a:pt x="3220" y="1"/>
                    <a:pt x="3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5"/>
            <p:cNvSpPr/>
            <p:nvPr/>
          </p:nvSpPr>
          <p:spPr>
            <a:xfrm>
              <a:off x="7393461" y="2597592"/>
              <a:ext cx="271191" cy="308863"/>
            </a:xfrm>
            <a:custGeom>
              <a:rect b="b" l="l" r="r" t="t"/>
              <a:pathLst>
                <a:path extrusionOk="0" h="3878" w="3405">
                  <a:moveTo>
                    <a:pt x="3182" y="111"/>
                  </a:moveTo>
                  <a:cubicBezTo>
                    <a:pt x="3238" y="111"/>
                    <a:pt x="3284" y="158"/>
                    <a:pt x="3284" y="223"/>
                  </a:cubicBezTo>
                  <a:lnTo>
                    <a:pt x="3284" y="3655"/>
                  </a:lnTo>
                  <a:cubicBezTo>
                    <a:pt x="3284" y="3720"/>
                    <a:pt x="3238" y="3766"/>
                    <a:pt x="3182" y="3766"/>
                  </a:cubicBezTo>
                  <a:lnTo>
                    <a:pt x="213" y="3766"/>
                  </a:lnTo>
                  <a:cubicBezTo>
                    <a:pt x="158" y="3766"/>
                    <a:pt x="111" y="3720"/>
                    <a:pt x="111" y="3655"/>
                  </a:cubicBezTo>
                  <a:lnTo>
                    <a:pt x="111" y="223"/>
                  </a:lnTo>
                  <a:cubicBezTo>
                    <a:pt x="111" y="158"/>
                    <a:pt x="158" y="111"/>
                    <a:pt x="213" y="111"/>
                  </a:cubicBezTo>
                  <a:close/>
                  <a:moveTo>
                    <a:pt x="213" y="0"/>
                  </a:moveTo>
                  <a:cubicBezTo>
                    <a:pt x="93" y="0"/>
                    <a:pt x="0" y="93"/>
                    <a:pt x="0" y="223"/>
                  </a:cubicBezTo>
                  <a:lnTo>
                    <a:pt x="0" y="3655"/>
                  </a:lnTo>
                  <a:cubicBezTo>
                    <a:pt x="0" y="3776"/>
                    <a:pt x="93" y="3878"/>
                    <a:pt x="213" y="3878"/>
                  </a:cubicBezTo>
                  <a:lnTo>
                    <a:pt x="3182" y="3878"/>
                  </a:lnTo>
                  <a:cubicBezTo>
                    <a:pt x="3303" y="3878"/>
                    <a:pt x="3405" y="3776"/>
                    <a:pt x="3405" y="3655"/>
                  </a:cubicBezTo>
                  <a:lnTo>
                    <a:pt x="3405" y="223"/>
                  </a:lnTo>
                  <a:cubicBezTo>
                    <a:pt x="3405" y="93"/>
                    <a:pt x="3303" y="0"/>
                    <a:pt x="3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5"/>
            <p:cNvSpPr/>
            <p:nvPr/>
          </p:nvSpPr>
          <p:spPr>
            <a:xfrm>
              <a:off x="7448814" y="2585725"/>
              <a:ext cx="159688" cy="31858"/>
            </a:xfrm>
            <a:custGeom>
              <a:rect b="b" l="l" r="r" t="t"/>
              <a:pathLst>
                <a:path extrusionOk="0" h="400" w="2005">
                  <a:moveTo>
                    <a:pt x="400" y="1"/>
                  </a:moveTo>
                  <a:cubicBezTo>
                    <a:pt x="177" y="1"/>
                    <a:pt x="1" y="177"/>
                    <a:pt x="1" y="400"/>
                  </a:cubicBezTo>
                  <a:lnTo>
                    <a:pt x="2005" y="400"/>
                  </a:lnTo>
                  <a:cubicBezTo>
                    <a:pt x="2005" y="177"/>
                    <a:pt x="1828" y="1"/>
                    <a:pt x="16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5"/>
            <p:cNvSpPr/>
            <p:nvPr/>
          </p:nvSpPr>
          <p:spPr>
            <a:xfrm>
              <a:off x="7443637" y="2580549"/>
              <a:ext cx="169325" cy="41495"/>
            </a:xfrm>
            <a:custGeom>
              <a:rect b="b" l="l" r="r" t="t"/>
              <a:pathLst>
                <a:path extrusionOk="0" h="521" w="2126">
                  <a:moveTo>
                    <a:pt x="1671" y="121"/>
                  </a:moveTo>
                  <a:cubicBezTo>
                    <a:pt x="1838" y="121"/>
                    <a:pt x="1977" y="242"/>
                    <a:pt x="2005" y="409"/>
                  </a:cubicBezTo>
                  <a:lnTo>
                    <a:pt x="121" y="409"/>
                  </a:lnTo>
                  <a:cubicBezTo>
                    <a:pt x="149" y="242"/>
                    <a:pt x="288" y="121"/>
                    <a:pt x="465" y="121"/>
                  </a:cubicBezTo>
                  <a:close/>
                  <a:moveTo>
                    <a:pt x="465" y="1"/>
                  </a:moveTo>
                  <a:cubicBezTo>
                    <a:pt x="205" y="1"/>
                    <a:pt x="1" y="205"/>
                    <a:pt x="1" y="465"/>
                  </a:cubicBezTo>
                  <a:cubicBezTo>
                    <a:pt x="1" y="520"/>
                    <a:pt x="1" y="520"/>
                    <a:pt x="353" y="520"/>
                  </a:cubicBezTo>
                  <a:lnTo>
                    <a:pt x="1736" y="520"/>
                  </a:lnTo>
                  <a:cubicBezTo>
                    <a:pt x="2125" y="520"/>
                    <a:pt x="2125" y="520"/>
                    <a:pt x="2125" y="465"/>
                  </a:cubicBezTo>
                  <a:cubicBezTo>
                    <a:pt x="2125" y="205"/>
                    <a:pt x="1921" y="1"/>
                    <a:pt x="1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5"/>
            <p:cNvSpPr/>
            <p:nvPr/>
          </p:nvSpPr>
          <p:spPr>
            <a:xfrm>
              <a:off x="7500583" y="2556894"/>
              <a:ext cx="55433" cy="55513"/>
            </a:xfrm>
            <a:custGeom>
              <a:rect b="b" l="l" r="r" t="t"/>
              <a:pathLst>
                <a:path extrusionOk="0" h="697" w="696">
                  <a:moveTo>
                    <a:pt x="353" y="1"/>
                  </a:moveTo>
                  <a:cubicBezTo>
                    <a:pt x="158" y="1"/>
                    <a:pt x="0" y="159"/>
                    <a:pt x="0" y="353"/>
                  </a:cubicBezTo>
                  <a:cubicBezTo>
                    <a:pt x="0" y="548"/>
                    <a:pt x="158" y="697"/>
                    <a:pt x="353" y="697"/>
                  </a:cubicBezTo>
                  <a:cubicBezTo>
                    <a:pt x="538" y="697"/>
                    <a:pt x="696" y="548"/>
                    <a:pt x="696" y="353"/>
                  </a:cubicBezTo>
                  <a:cubicBezTo>
                    <a:pt x="696" y="159"/>
                    <a:pt x="538"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5"/>
            <p:cNvSpPr/>
            <p:nvPr/>
          </p:nvSpPr>
          <p:spPr>
            <a:xfrm>
              <a:off x="7496123" y="2552514"/>
              <a:ext cx="65070" cy="65070"/>
            </a:xfrm>
            <a:custGeom>
              <a:rect b="b" l="l" r="r" t="t"/>
              <a:pathLst>
                <a:path extrusionOk="0" h="817" w="817">
                  <a:moveTo>
                    <a:pt x="409" y="121"/>
                  </a:moveTo>
                  <a:cubicBezTo>
                    <a:pt x="566" y="121"/>
                    <a:pt x="696" y="251"/>
                    <a:pt x="696" y="408"/>
                  </a:cubicBezTo>
                  <a:cubicBezTo>
                    <a:pt x="696" y="566"/>
                    <a:pt x="566" y="696"/>
                    <a:pt x="409" y="696"/>
                  </a:cubicBezTo>
                  <a:cubicBezTo>
                    <a:pt x="251" y="696"/>
                    <a:pt x="121" y="566"/>
                    <a:pt x="121" y="408"/>
                  </a:cubicBezTo>
                  <a:cubicBezTo>
                    <a:pt x="121" y="251"/>
                    <a:pt x="251" y="121"/>
                    <a:pt x="409" y="121"/>
                  </a:cubicBezTo>
                  <a:close/>
                  <a:moveTo>
                    <a:pt x="409" y="0"/>
                  </a:moveTo>
                  <a:cubicBezTo>
                    <a:pt x="186" y="0"/>
                    <a:pt x="0" y="186"/>
                    <a:pt x="0" y="408"/>
                  </a:cubicBezTo>
                  <a:cubicBezTo>
                    <a:pt x="0" y="631"/>
                    <a:pt x="186" y="817"/>
                    <a:pt x="409" y="817"/>
                  </a:cubicBezTo>
                  <a:cubicBezTo>
                    <a:pt x="631" y="817"/>
                    <a:pt x="817" y="631"/>
                    <a:pt x="817" y="408"/>
                  </a:cubicBezTo>
                  <a:cubicBezTo>
                    <a:pt x="817" y="186"/>
                    <a:pt x="631" y="0"/>
                    <a:pt x="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5"/>
            <p:cNvSpPr/>
            <p:nvPr/>
          </p:nvSpPr>
          <p:spPr>
            <a:xfrm>
              <a:off x="7516830" y="2570195"/>
              <a:ext cx="22938" cy="22301"/>
            </a:xfrm>
            <a:custGeom>
              <a:rect b="b" l="l" r="r" t="t"/>
              <a:pathLst>
                <a:path extrusionOk="0" h="280" w="288">
                  <a:moveTo>
                    <a:pt x="149" y="1"/>
                  </a:moveTo>
                  <a:cubicBezTo>
                    <a:pt x="65" y="1"/>
                    <a:pt x="0" y="56"/>
                    <a:pt x="0" y="140"/>
                  </a:cubicBezTo>
                  <a:cubicBezTo>
                    <a:pt x="0" y="214"/>
                    <a:pt x="65" y="279"/>
                    <a:pt x="149" y="279"/>
                  </a:cubicBezTo>
                  <a:cubicBezTo>
                    <a:pt x="223" y="279"/>
                    <a:pt x="288" y="214"/>
                    <a:pt x="288" y="140"/>
                  </a:cubicBezTo>
                  <a:cubicBezTo>
                    <a:pt x="288" y="66"/>
                    <a:pt x="223" y="1"/>
                    <a:pt x="1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5"/>
            <p:cNvSpPr/>
            <p:nvPr/>
          </p:nvSpPr>
          <p:spPr>
            <a:xfrm>
              <a:off x="7512370" y="2565018"/>
              <a:ext cx="31858" cy="31858"/>
            </a:xfrm>
            <a:custGeom>
              <a:rect b="b" l="l" r="r" t="t"/>
              <a:pathLst>
                <a:path extrusionOk="0" h="400" w="400">
                  <a:moveTo>
                    <a:pt x="205" y="121"/>
                  </a:moveTo>
                  <a:cubicBezTo>
                    <a:pt x="251" y="121"/>
                    <a:pt x="288" y="159"/>
                    <a:pt x="288" y="205"/>
                  </a:cubicBezTo>
                  <a:cubicBezTo>
                    <a:pt x="288" y="251"/>
                    <a:pt x="251" y="288"/>
                    <a:pt x="205" y="288"/>
                  </a:cubicBezTo>
                  <a:cubicBezTo>
                    <a:pt x="158" y="288"/>
                    <a:pt x="121" y="251"/>
                    <a:pt x="121" y="205"/>
                  </a:cubicBezTo>
                  <a:cubicBezTo>
                    <a:pt x="121" y="159"/>
                    <a:pt x="158" y="121"/>
                    <a:pt x="205" y="121"/>
                  </a:cubicBezTo>
                  <a:close/>
                  <a:moveTo>
                    <a:pt x="205" y="1"/>
                  </a:moveTo>
                  <a:cubicBezTo>
                    <a:pt x="93" y="1"/>
                    <a:pt x="1" y="94"/>
                    <a:pt x="1" y="205"/>
                  </a:cubicBezTo>
                  <a:cubicBezTo>
                    <a:pt x="1" y="316"/>
                    <a:pt x="93" y="400"/>
                    <a:pt x="205" y="400"/>
                  </a:cubicBezTo>
                  <a:cubicBezTo>
                    <a:pt x="316" y="400"/>
                    <a:pt x="399" y="316"/>
                    <a:pt x="399" y="205"/>
                  </a:cubicBezTo>
                  <a:cubicBezTo>
                    <a:pt x="399" y="94"/>
                    <a:pt x="316"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5"/>
            <p:cNvSpPr/>
            <p:nvPr/>
          </p:nvSpPr>
          <p:spPr>
            <a:xfrm>
              <a:off x="7442204" y="2676600"/>
              <a:ext cx="178086" cy="9717"/>
            </a:xfrm>
            <a:custGeom>
              <a:rect b="b" l="l" r="r" t="t"/>
              <a:pathLst>
                <a:path extrusionOk="0" h="122" w="2236">
                  <a:moveTo>
                    <a:pt x="56" y="1"/>
                  </a:moveTo>
                  <a:cubicBezTo>
                    <a:pt x="19" y="1"/>
                    <a:pt x="0" y="29"/>
                    <a:pt x="0" y="56"/>
                  </a:cubicBezTo>
                  <a:cubicBezTo>
                    <a:pt x="0" y="93"/>
                    <a:pt x="19" y="121"/>
                    <a:pt x="56" y="121"/>
                  </a:cubicBezTo>
                  <a:lnTo>
                    <a:pt x="2180" y="121"/>
                  </a:lnTo>
                  <a:cubicBezTo>
                    <a:pt x="2208" y="121"/>
                    <a:pt x="2236" y="93"/>
                    <a:pt x="2236" y="56"/>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5"/>
            <p:cNvSpPr/>
            <p:nvPr/>
          </p:nvSpPr>
          <p:spPr>
            <a:xfrm>
              <a:off x="7496840" y="2655175"/>
              <a:ext cx="68096" cy="9717"/>
            </a:xfrm>
            <a:custGeom>
              <a:rect b="b" l="l" r="r" t="t"/>
              <a:pathLst>
                <a:path extrusionOk="0" h="122" w="855">
                  <a:moveTo>
                    <a:pt x="66" y="1"/>
                  </a:moveTo>
                  <a:cubicBezTo>
                    <a:pt x="29" y="1"/>
                    <a:pt x="1" y="28"/>
                    <a:pt x="1" y="56"/>
                  </a:cubicBezTo>
                  <a:cubicBezTo>
                    <a:pt x="1" y="93"/>
                    <a:pt x="29" y="121"/>
                    <a:pt x="66" y="121"/>
                  </a:cubicBezTo>
                  <a:lnTo>
                    <a:pt x="799" y="121"/>
                  </a:lnTo>
                  <a:cubicBezTo>
                    <a:pt x="826" y="121"/>
                    <a:pt x="854" y="93"/>
                    <a:pt x="854" y="56"/>
                  </a:cubicBezTo>
                  <a:cubicBezTo>
                    <a:pt x="854" y="28"/>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5"/>
            <p:cNvSpPr/>
            <p:nvPr/>
          </p:nvSpPr>
          <p:spPr>
            <a:xfrm>
              <a:off x="7496840" y="2727572"/>
              <a:ext cx="68096" cy="9000"/>
            </a:xfrm>
            <a:custGeom>
              <a:rect b="b" l="l" r="r" t="t"/>
              <a:pathLst>
                <a:path extrusionOk="0" h="113" w="855">
                  <a:moveTo>
                    <a:pt x="66" y="1"/>
                  </a:moveTo>
                  <a:cubicBezTo>
                    <a:pt x="29" y="1"/>
                    <a:pt x="1" y="29"/>
                    <a:pt x="1" y="56"/>
                  </a:cubicBezTo>
                  <a:cubicBezTo>
                    <a:pt x="1" y="94"/>
                    <a:pt x="29" y="112"/>
                    <a:pt x="66" y="112"/>
                  </a:cubicBezTo>
                  <a:lnTo>
                    <a:pt x="799" y="112"/>
                  </a:lnTo>
                  <a:cubicBezTo>
                    <a:pt x="826" y="112"/>
                    <a:pt x="854" y="94"/>
                    <a:pt x="854" y="56"/>
                  </a:cubicBezTo>
                  <a:cubicBezTo>
                    <a:pt x="854" y="29"/>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5"/>
            <p:cNvSpPr/>
            <p:nvPr/>
          </p:nvSpPr>
          <p:spPr>
            <a:xfrm>
              <a:off x="7496840" y="2802199"/>
              <a:ext cx="68096" cy="9000"/>
            </a:xfrm>
            <a:custGeom>
              <a:rect b="b" l="l" r="r" t="t"/>
              <a:pathLst>
                <a:path extrusionOk="0" h="113" w="855">
                  <a:moveTo>
                    <a:pt x="66" y="1"/>
                  </a:moveTo>
                  <a:cubicBezTo>
                    <a:pt x="29" y="1"/>
                    <a:pt x="1" y="29"/>
                    <a:pt x="1" y="56"/>
                  </a:cubicBezTo>
                  <a:cubicBezTo>
                    <a:pt x="1" y="93"/>
                    <a:pt x="29" y="112"/>
                    <a:pt x="66" y="112"/>
                  </a:cubicBezTo>
                  <a:lnTo>
                    <a:pt x="799" y="112"/>
                  </a:lnTo>
                  <a:cubicBezTo>
                    <a:pt x="826" y="112"/>
                    <a:pt x="854" y="93"/>
                    <a:pt x="854" y="56"/>
                  </a:cubicBezTo>
                  <a:cubicBezTo>
                    <a:pt x="854" y="29"/>
                    <a:pt x="826" y="1"/>
                    <a:pt x="7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5"/>
            <p:cNvSpPr/>
            <p:nvPr/>
          </p:nvSpPr>
          <p:spPr>
            <a:xfrm>
              <a:off x="7442204" y="2698741"/>
              <a:ext cx="178086" cy="9000"/>
            </a:xfrm>
            <a:custGeom>
              <a:rect b="b" l="l" r="r" t="t"/>
              <a:pathLst>
                <a:path extrusionOk="0" h="113" w="2236">
                  <a:moveTo>
                    <a:pt x="56" y="1"/>
                  </a:moveTo>
                  <a:cubicBezTo>
                    <a:pt x="19" y="1"/>
                    <a:pt x="0" y="29"/>
                    <a:pt x="0" y="57"/>
                  </a:cubicBezTo>
                  <a:cubicBezTo>
                    <a:pt x="0" y="94"/>
                    <a:pt x="19" y="112"/>
                    <a:pt x="56" y="112"/>
                  </a:cubicBezTo>
                  <a:lnTo>
                    <a:pt x="2180" y="112"/>
                  </a:lnTo>
                  <a:cubicBezTo>
                    <a:pt x="2208" y="112"/>
                    <a:pt x="2236" y="94"/>
                    <a:pt x="2236" y="57"/>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5"/>
            <p:cNvSpPr/>
            <p:nvPr/>
          </p:nvSpPr>
          <p:spPr>
            <a:xfrm>
              <a:off x="7442204" y="2753456"/>
              <a:ext cx="178086" cy="8920"/>
            </a:xfrm>
            <a:custGeom>
              <a:rect b="b" l="l" r="r" t="t"/>
              <a:pathLst>
                <a:path extrusionOk="0" h="112" w="2236">
                  <a:moveTo>
                    <a:pt x="56" y="0"/>
                  </a:moveTo>
                  <a:cubicBezTo>
                    <a:pt x="19" y="0"/>
                    <a:pt x="0" y="28"/>
                    <a:pt x="0" y="56"/>
                  </a:cubicBezTo>
                  <a:cubicBezTo>
                    <a:pt x="0" y="93"/>
                    <a:pt x="19" y="112"/>
                    <a:pt x="56" y="112"/>
                  </a:cubicBezTo>
                  <a:lnTo>
                    <a:pt x="2180" y="112"/>
                  </a:lnTo>
                  <a:cubicBezTo>
                    <a:pt x="2208" y="112"/>
                    <a:pt x="2236" y="93"/>
                    <a:pt x="2236" y="56"/>
                  </a:cubicBezTo>
                  <a:cubicBezTo>
                    <a:pt x="2236" y="28"/>
                    <a:pt x="2208" y="0"/>
                    <a:pt x="2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5"/>
            <p:cNvSpPr/>
            <p:nvPr/>
          </p:nvSpPr>
          <p:spPr>
            <a:xfrm>
              <a:off x="7442204" y="2775598"/>
              <a:ext cx="178086" cy="9000"/>
            </a:xfrm>
            <a:custGeom>
              <a:rect b="b" l="l" r="r" t="t"/>
              <a:pathLst>
                <a:path extrusionOk="0" h="113" w="2236">
                  <a:moveTo>
                    <a:pt x="56" y="1"/>
                  </a:moveTo>
                  <a:cubicBezTo>
                    <a:pt x="19" y="1"/>
                    <a:pt x="0" y="29"/>
                    <a:pt x="0" y="56"/>
                  </a:cubicBezTo>
                  <a:cubicBezTo>
                    <a:pt x="0" y="94"/>
                    <a:pt x="19" y="112"/>
                    <a:pt x="56" y="112"/>
                  </a:cubicBezTo>
                  <a:lnTo>
                    <a:pt x="2180" y="112"/>
                  </a:lnTo>
                  <a:cubicBezTo>
                    <a:pt x="2208" y="112"/>
                    <a:pt x="2236" y="94"/>
                    <a:pt x="2236" y="56"/>
                  </a:cubicBezTo>
                  <a:cubicBezTo>
                    <a:pt x="2236" y="29"/>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5"/>
            <p:cNvSpPr/>
            <p:nvPr/>
          </p:nvSpPr>
          <p:spPr>
            <a:xfrm>
              <a:off x="7442204" y="2828800"/>
              <a:ext cx="178086" cy="9717"/>
            </a:xfrm>
            <a:custGeom>
              <a:rect b="b" l="l" r="r" t="t"/>
              <a:pathLst>
                <a:path extrusionOk="0" h="122" w="2236">
                  <a:moveTo>
                    <a:pt x="56" y="1"/>
                  </a:moveTo>
                  <a:cubicBezTo>
                    <a:pt x="19" y="1"/>
                    <a:pt x="0" y="28"/>
                    <a:pt x="0" y="56"/>
                  </a:cubicBezTo>
                  <a:cubicBezTo>
                    <a:pt x="0" y="93"/>
                    <a:pt x="19" y="121"/>
                    <a:pt x="56" y="121"/>
                  </a:cubicBezTo>
                  <a:lnTo>
                    <a:pt x="2180" y="121"/>
                  </a:lnTo>
                  <a:cubicBezTo>
                    <a:pt x="2208" y="121"/>
                    <a:pt x="2236" y="93"/>
                    <a:pt x="2236" y="56"/>
                  </a:cubicBezTo>
                  <a:cubicBezTo>
                    <a:pt x="2236" y="28"/>
                    <a:pt x="2208" y="1"/>
                    <a:pt x="21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0" name="Shape 2120"/>
        <p:cNvGrpSpPr/>
        <p:nvPr/>
      </p:nvGrpSpPr>
      <p:grpSpPr>
        <a:xfrm>
          <a:off x="0" y="0"/>
          <a:ext cx="0" cy="0"/>
          <a:chOff x="0" y="0"/>
          <a:chExt cx="0" cy="0"/>
        </a:xfrm>
      </p:grpSpPr>
      <p:sp>
        <p:nvSpPr>
          <p:cNvPr id="2121" name="Google Shape;2121;p43"/>
          <p:cNvSpPr txBox="1"/>
          <p:nvPr>
            <p:ph type="title"/>
          </p:nvPr>
        </p:nvSpPr>
        <p:spPr>
          <a:xfrm>
            <a:off x="3982663" y="53950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Thanks!</a:t>
            </a:r>
            <a:endParaRPr/>
          </a:p>
        </p:txBody>
      </p:sp>
      <p:sp>
        <p:nvSpPr>
          <p:cNvPr id="2122" name="Google Shape;2122;p43"/>
          <p:cNvSpPr txBox="1"/>
          <p:nvPr>
            <p:ph idx="1" type="subTitle"/>
          </p:nvPr>
        </p:nvSpPr>
        <p:spPr>
          <a:xfrm>
            <a:off x="3982625" y="1719925"/>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ca"/>
              <a:t>Do you have any questions?</a:t>
            </a:r>
            <a:endParaRPr b="1"/>
          </a:p>
          <a:p>
            <a:pPr indent="0" lvl="0" marL="0" rtl="0" algn="l">
              <a:spcBef>
                <a:spcPts val="1000"/>
              </a:spcBef>
              <a:spcAft>
                <a:spcPts val="0"/>
              </a:spcAft>
              <a:buNone/>
            </a:pPr>
            <a:r>
              <a:rPr lang="ca"/>
              <a:t>youremail@freepik.com</a:t>
            </a:r>
            <a:endParaRPr/>
          </a:p>
          <a:p>
            <a:pPr indent="0" lvl="0" marL="0" rtl="0" algn="l">
              <a:spcBef>
                <a:spcPts val="0"/>
              </a:spcBef>
              <a:spcAft>
                <a:spcPts val="0"/>
              </a:spcAft>
              <a:buNone/>
            </a:pPr>
            <a:r>
              <a:rPr lang="ca"/>
              <a:t>+34 654 321 432</a:t>
            </a:r>
            <a:endParaRPr/>
          </a:p>
          <a:p>
            <a:pPr indent="0" lvl="0" marL="0" rtl="0" algn="l">
              <a:spcBef>
                <a:spcPts val="0"/>
              </a:spcBef>
              <a:spcAft>
                <a:spcPts val="0"/>
              </a:spcAft>
              <a:buNone/>
            </a:pPr>
            <a:r>
              <a:rPr lang="ca"/>
              <a:t>yourwebsite.com</a:t>
            </a:r>
            <a:endParaRPr/>
          </a:p>
        </p:txBody>
      </p:sp>
      <p:sp>
        <p:nvSpPr>
          <p:cNvPr id="2123" name="Google Shape;2123;p43"/>
          <p:cNvSpPr txBox="1"/>
          <p:nvPr/>
        </p:nvSpPr>
        <p:spPr>
          <a:xfrm>
            <a:off x="4019500" y="43436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ca" sz="1000">
                <a:solidFill>
                  <a:schemeClr val="dk1"/>
                </a:solidFill>
                <a:latin typeface="Open Sans"/>
                <a:ea typeface="Open Sans"/>
                <a:cs typeface="Open Sans"/>
                <a:sym typeface="Open Sans"/>
              </a:rPr>
              <a:t>Please keep this slide for attribution</a:t>
            </a:r>
            <a:endParaRPr sz="1000">
              <a:solidFill>
                <a:schemeClr val="dk1"/>
              </a:solidFill>
              <a:latin typeface="Open Sans"/>
              <a:ea typeface="Open Sans"/>
              <a:cs typeface="Open Sans"/>
              <a:sym typeface="Open Sans"/>
            </a:endParaRPr>
          </a:p>
        </p:txBody>
      </p:sp>
      <p:grpSp>
        <p:nvGrpSpPr>
          <p:cNvPr id="2124" name="Google Shape;2124;p43"/>
          <p:cNvGrpSpPr/>
          <p:nvPr/>
        </p:nvGrpSpPr>
        <p:grpSpPr>
          <a:xfrm>
            <a:off x="713188" y="1198193"/>
            <a:ext cx="2994401" cy="2992970"/>
            <a:chOff x="699850" y="2299150"/>
            <a:chExt cx="1046225" cy="1045725"/>
          </a:xfrm>
        </p:grpSpPr>
        <p:sp>
          <p:nvSpPr>
            <p:cNvPr id="2125" name="Google Shape;2125;p43"/>
            <p:cNvSpPr/>
            <p:nvPr/>
          </p:nvSpPr>
          <p:spPr>
            <a:xfrm>
              <a:off x="1178075" y="2506950"/>
              <a:ext cx="225225" cy="137075"/>
            </a:xfrm>
            <a:custGeom>
              <a:rect b="b" l="l" r="r" t="t"/>
              <a:pathLst>
                <a:path extrusionOk="0" h="5483" w="9009">
                  <a:moveTo>
                    <a:pt x="8489" y="0"/>
                  </a:moveTo>
                  <a:cubicBezTo>
                    <a:pt x="8452" y="0"/>
                    <a:pt x="8433" y="28"/>
                    <a:pt x="8433" y="56"/>
                  </a:cubicBezTo>
                  <a:cubicBezTo>
                    <a:pt x="8433" y="93"/>
                    <a:pt x="8452" y="121"/>
                    <a:pt x="8489" y="121"/>
                  </a:cubicBezTo>
                  <a:lnTo>
                    <a:pt x="8952" y="121"/>
                  </a:lnTo>
                  <a:cubicBezTo>
                    <a:pt x="8980" y="121"/>
                    <a:pt x="9008" y="93"/>
                    <a:pt x="9008" y="56"/>
                  </a:cubicBezTo>
                  <a:cubicBezTo>
                    <a:pt x="9008" y="28"/>
                    <a:pt x="8980" y="0"/>
                    <a:pt x="8952" y="0"/>
                  </a:cubicBezTo>
                  <a:close/>
                  <a:moveTo>
                    <a:pt x="8058" y="117"/>
                  </a:moveTo>
                  <a:cubicBezTo>
                    <a:pt x="8042" y="117"/>
                    <a:pt x="8026" y="124"/>
                    <a:pt x="8016" y="140"/>
                  </a:cubicBezTo>
                  <a:cubicBezTo>
                    <a:pt x="7969" y="204"/>
                    <a:pt x="7951" y="269"/>
                    <a:pt x="7951" y="344"/>
                  </a:cubicBezTo>
                  <a:lnTo>
                    <a:pt x="7951" y="631"/>
                  </a:lnTo>
                  <a:cubicBezTo>
                    <a:pt x="7951" y="659"/>
                    <a:pt x="7978" y="687"/>
                    <a:pt x="8006" y="687"/>
                  </a:cubicBezTo>
                  <a:cubicBezTo>
                    <a:pt x="8043" y="687"/>
                    <a:pt x="8071" y="659"/>
                    <a:pt x="8071" y="631"/>
                  </a:cubicBezTo>
                  <a:lnTo>
                    <a:pt x="8071" y="344"/>
                  </a:lnTo>
                  <a:cubicBezTo>
                    <a:pt x="8071" y="297"/>
                    <a:pt x="8080" y="251"/>
                    <a:pt x="8108" y="214"/>
                  </a:cubicBezTo>
                  <a:cubicBezTo>
                    <a:pt x="8127" y="186"/>
                    <a:pt x="8118" y="149"/>
                    <a:pt x="8099" y="130"/>
                  </a:cubicBezTo>
                  <a:cubicBezTo>
                    <a:pt x="8086" y="122"/>
                    <a:pt x="8072" y="117"/>
                    <a:pt x="8058" y="117"/>
                  </a:cubicBezTo>
                  <a:close/>
                  <a:moveTo>
                    <a:pt x="8006" y="1039"/>
                  </a:moveTo>
                  <a:cubicBezTo>
                    <a:pt x="7978" y="1039"/>
                    <a:pt x="7951" y="1058"/>
                    <a:pt x="7951" y="1095"/>
                  </a:cubicBezTo>
                  <a:lnTo>
                    <a:pt x="7951" y="1559"/>
                  </a:lnTo>
                  <a:cubicBezTo>
                    <a:pt x="7951" y="1587"/>
                    <a:pt x="7978" y="1614"/>
                    <a:pt x="8006" y="1614"/>
                  </a:cubicBezTo>
                  <a:cubicBezTo>
                    <a:pt x="8043" y="1614"/>
                    <a:pt x="8071" y="1587"/>
                    <a:pt x="8071" y="1559"/>
                  </a:cubicBezTo>
                  <a:lnTo>
                    <a:pt x="8071" y="1095"/>
                  </a:lnTo>
                  <a:cubicBezTo>
                    <a:pt x="8071" y="1058"/>
                    <a:pt x="8043" y="1039"/>
                    <a:pt x="8006" y="1039"/>
                  </a:cubicBezTo>
                  <a:close/>
                  <a:moveTo>
                    <a:pt x="8006" y="1967"/>
                  </a:moveTo>
                  <a:cubicBezTo>
                    <a:pt x="7978" y="1967"/>
                    <a:pt x="7951" y="1986"/>
                    <a:pt x="7951" y="2023"/>
                  </a:cubicBezTo>
                  <a:lnTo>
                    <a:pt x="7951" y="2486"/>
                  </a:lnTo>
                  <a:cubicBezTo>
                    <a:pt x="7951" y="2514"/>
                    <a:pt x="7978" y="2542"/>
                    <a:pt x="8006" y="2542"/>
                  </a:cubicBezTo>
                  <a:cubicBezTo>
                    <a:pt x="8043" y="2542"/>
                    <a:pt x="8071" y="2514"/>
                    <a:pt x="8071" y="2486"/>
                  </a:cubicBezTo>
                  <a:lnTo>
                    <a:pt x="8071" y="2023"/>
                  </a:lnTo>
                  <a:cubicBezTo>
                    <a:pt x="8071" y="1986"/>
                    <a:pt x="8043" y="1967"/>
                    <a:pt x="8006" y="1967"/>
                  </a:cubicBezTo>
                  <a:close/>
                  <a:moveTo>
                    <a:pt x="8006" y="2895"/>
                  </a:moveTo>
                  <a:cubicBezTo>
                    <a:pt x="7978" y="2895"/>
                    <a:pt x="7951" y="2913"/>
                    <a:pt x="7951" y="2950"/>
                  </a:cubicBezTo>
                  <a:lnTo>
                    <a:pt x="7951" y="3414"/>
                  </a:lnTo>
                  <a:cubicBezTo>
                    <a:pt x="7951" y="3442"/>
                    <a:pt x="7978" y="3470"/>
                    <a:pt x="8006" y="3470"/>
                  </a:cubicBezTo>
                  <a:cubicBezTo>
                    <a:pt x="8043" y="3470"/>
                    <a:pt x="8071" y="3442"/>
                    <a:pt x="8071" y="3414"/>
                  </a:cubicBezTo>
                  <a:lnTo>
                    <a:pt x="8071" y="2950"/>
                  </a:lnTo>
                  <a:cubicBezTo>
                    <a:pt x="8071" y="2913"/>
                    <a:pt x="8043" y="2895"/>
                    <a:pt x="8006" y="2895"/>
                  </a:cubicBezTo>
                  <a:close/>
                  <a:moveTo>
                    <a:pt x="8006" y="3822"/>
                  </a:moveTo>
                  <a:cubicBezTo>
                    <a:pt x="7978" y="3822"/>
                    <a:pt x="7951" y="3841"/>
                    <a:pt x="7951" y="3878"/>
                  </a:cubicBezTo>
                  <a:lnTo>
                    <a:pt x="7951" y="4342"/>
                  </a:lnTo>
                  <a:cubicBezTo>
                    <a:pt x="7951" y="4370"/>
                    <a:pt x="7978" y="4397"/>
                    <a:pt x="8006" y="4397"/>
                  </a:cubicBezTo>
                  <a:cubicBezTo>
                    <a:pt x="8043" y="4397"/>
                    <a:pt x="8071" y="4370"/>
                    <a:pt x="8071" y="4342"/>
                  </a:cubicBezTo>
                  <a:lnTo>
                    <a:pt x="8071" y="3878"/>
                  </a:lnTo>
                  <a:cubicBezTo>
                    <a:pt x="8071" y="3841"/>
                    <a:pt x="8043" y="3822"/>
                    <a:pt x="8006" y="3822"/>
                  </a:cubicBezTo>
                  <a:close/>
                  <a:moveTo>
                    <a:pt x="56" y="3952"/>
                  </a:moveTo>
                  <a:cubicBezTo>
                    <a:pt x="28" y="3952"/>
                    <a:pt x="0" y="3980"/>
                    <a:pt x="0" y="4017"/>
                  </a:cubicBezTo>
                  <a:lnTo>
                    <a:pt x="0" y="4481"/>
                  </a:lnTo>
                  <a:cubicBezTo>
                    <a:pt x="0" y="4509"/>
                    <a:pt x="28" y="4537"/>
                    <a:pt x="56" y="4537"/>
                  </a:cubicBezTo>
                  <a:cubicBezTo>
                    <a:pt x="93" y="4537"/>
                    <a:pt x="121" y="4509"/>
                    <a:pt x="121" y="4481"/>
                  </a:cubicBezTo>
                  <a:lnTo>
                    <a:pt x="121" y="4017"/>
                  </a:lnTo>
                  <a:cubicBezTo>
                    <a:pt x="121" y="3980"/>
                    <a:pt x="93" y="3952"/>
                    <a:pt x="56" y="3952"/>
                  </a:cubicBezTo>
                  <a:close/>
                  <a:moveTo>
                    <a:pt x="8006" y="4750"/>
                  </a:moveTo>
                  <a:cubicBezTo>
                    <a:pt x="7978" y="4750"/>
                    <a:pt x="7951" y="4769"/>
                    <a:pt x="7951" y="4806"/>
                  </a:cubicBezTo>
                  <a:lnTo>
                    <a:pt x="7951" y="5140"/>
                  </a:lnTo>
                  <a:cubicBezTo>
                    <a:pt x="7951" y="5177"/>
                    <a:pt x="7941" y="5205"/>
                    <a:pt x="7932" y="5242"/>
                  </a:cubicBezTo>
                  <a:cubicBezTo>
                    <a:pt x="7913" y="5269"/>
                    <a:pt x="7932" y="5307"/>
                    <a:pt x="7960" y="5316"/>
                  </a:cubicBezTo>
                  <a:cubicBezTo>
                    <a:pt x="7969" y="5316"/>
                    <a:pt x="7978" y="5325"/>
                    <a:pt x="7978" y="5325"/>
                  </a:cubicBezTo>
                  <a:cubicBezTo>
                    <a:pt x="8006" y="5325"/>
                    <a:pt x="8025" y="5307"/>
                    <a:pt x="8034" y="5288"/>
                  </a:cubicBezTo>
                  <a:cubicBezTo>
                    <a:pt x="8053" y="5242"/>
                    <a:pt x="8071" y="5195"/>
                    <a:pt x="8071" y="5140"/>
                  </a:cubicBezTo>
                  <a:lnTo>
                    <a:pt x="8071" y="4806"/>
                  </a:lnTo>
                  <a:cubicBezTo>
                    <a:pt x="8071" y="4769"/>
                    <a:pt x="8043" y="4750"/>
                    <a:pt x="8006" y="4750"/>
                  </a:cubicBezTo>
                  <a:close/>
                  <a:moveTo>
                    <a:pt x="65" y="4880"/>
                  </a:moveTo>
                  <a:cubicBezTo>
                    <a:pt x="28" y="4880"/>
                    <a:pt x="0" y="4908"/>
                    <a:pt x="0" y="4945"/>
                  </a:cubicBezTo>
                  <a:lnTo>
                    <a:pt x="0" y="5140"/>
                  </a:lnTo>
                  <a:cubicBezTo>
                    <a:pt x="0" y="5251"/>
                    <a:pt x="56" y="5353"/>
                    <a:pt x="140" y="5418"/>
                  </a:cubicBezTo>
                  <a:cubicBezTo>
                    <a:pt x="149" y="5427"/>
                    <a:pt x="158" y="5427"/>
                    <a:pt x="177" y="5427"/>
                  </a:cubicBezTo>
                  <a:cubicBezTo>
                    <a:pt x="195" y="5427"/>
                    <a:pt x="205" y="5418"/>
                    <a:pt x="223" y="5399"/>
                  </a:cubicBezTo>
                  <a:cubicBezTo>
                    <a:pt x="242" y="5381"/>
                    <a:pt x="232" y="5344"/>
                    <a:pt x="205" y="5325"/>
                  </a:cubicBezTo>
                  <a:cubicBezTo>
                    <a:pt x="149" y="5279"/>
                    <a:pt x="121" y="5214"/>
                    <a:pt x="121" y="5140"/>
                  </a:cubicBezTo>
                  <a:lnTo>
                    <a:pt x="121" y="4945"/>
                  </a:lnTo>
                  <a:cubicBezTo>
                    <a:pt x="121" y="4908"/>
                    <a:pt x="93" y="4880"/>
                    <a:pt x="65" y="4880"/>
                  </a:cubicBezTo>
                  <a:close/>
                  <a:moveTo>
                    <a:pt x="622" y="5372"/>
                  </a:moveTo>
                  <a:cubicBezTo>
                    <a:pt x="594" y="5372"/>
                    <a:pt x="566" y="5390"/>
                    <a:pt x="566" y="5427"/>
                  </a:cubicBezTo>
                  <a:cubicBezTo>
                    <a:pt x="566" y="5455"/>
                    <a:pt x="594" y="5483"/>
                    <a:pt x="622" y="5483"/>
                  </a:cubicBezTo>
                  <a:lnTo>
                    <a:pt x="1086" y="5483"/>
                  </a:lnTo>
                  <a:cubicBezTo>
                    <a:pt x="1123" y="5483"/>
                    <a:pt x="1151" y="5455"/>
                    <a:pt x="1151" y="5427"/>
                  </a:cubicBezTo>
                  <a:cubicBezTo>
                    <a:pt x="1151" y="5390"/>
                    <a:pt x="1123" y="5372"/>
                    <a:pt x="1086" y="5372"/>
                  </a:cubicBezTo>
                  <a:close/>
                  <a:moveTo>
                    <a:pt x="1550" y="5372"/>
                  </a:moveTo>
                  <a:cubicBezTo>
                    <a:pt x="1522" y="5372"/>
                    <a:pt x="1494" y="5390"/>
                    <a:pt x="1494" y="5427"/>
                  </a:cubicBezTo>
                  <a:cubicBezTo>
                    <a:pt x="1494" y="5455"/>
                    <a:pt x="1522" y="5483"/>
                    <a:pt x="1550" y="5483"/>
                  </a:cubicBezTo>
                  <a:lnTo>
                    <a:pt x="2013" y="5483"/>
                  </a:lnTo>
                  <a:cubicBezTo>
                    <a:pt x="2051" y="5483"/>
                    <a:pt x="2078" y="5455"/>
                    <a:pt x="2078" y="5427"/>
                  </a:cubicBezTo>
                  <a:cubicBezTo>
                    <a:pt x="2078" y="5390"/>
                    <a:pt x="2051" y="5372"/>
                    <a:pt x="2013" y="5372"/>
                  </a:cubicBezTo>
                  <a:close/>
                  <a:moveTo>
                    <a:pt x="2477" y="5372"/>
                  </a:moveTo>
                  <a:cubicBezTo>
                    <a:pt x="2449" y="5372"/>
                    <a:pt x="2422" y="5390"/>
                    <a:pt x="2422" y="5427"/>
                  </a:cubicBezTo>
                  <a:cubicBezTo>
                    <a:pt x="2422" y="5455"/>
                    <a:pt x="2449" y="5483"/>
                    <a:pt x="2477" y="5483"/>
                  </a:cubicBezTo>
                  <a:lnTo>
                    <a:pt x="2941" y="5483"/>
                  </a:lnTo>
                  <a:cubicBezTo>
                    <a:pt x="2978" y="5483"/>
                    <a:pt x="3006" y="5455"/>
                    <a:pt x="3006" y="5427"/>
                  </a:cubicBezTo>
                  <a:cubicBezTo>
                    <a:pt x="3006" y="5390"/>
                    <a:pt x="2978" y="5372"/>
                    <a:pt x="2941" y="5372"/>
                  </a:cubicBezTo>
                  <a:close/>
                  <a:moveTo>
                    <a:pt x="3405" y="5372"/>
                  </a:moveTo>
                  <a:cubicBezTo>
                    <a:pt x="3377" y="5372"/>
                    <a:pt x="3349" y="5390"/>
                    <a:pt x="3349" y="5427"/>
                  </a:cubicBezTo>
                  <a:cubicBezTo>
                    <a:pt x="3349" y="5455"/>
                    <a:pt x="3377" y="5483"/>
                    <a:pt x="3405" y="5483"/>
                  </a:cubicBezTo>
                  <a:lnTo>
                    <a:pt x="3869" y="5483"/>
                  </a:lnTo>
                  <a:cubicBezTo>
                    <a:pt x="3906" y="5483"/>
                    <a:pt x="3934" y="5455"/>
                    <a:pt x="3934" y="5427"/>
                  </a:cubicBezTo>
                  <a:cubicBezTo>
                    <a:pt x="3934" y="5390"/>
                    <a:pt x="3906" y="5372"/>
                    <a:pt x="3869" y="5372"/>
                  </a:cubicBezTo>
                  <a:close/>
                  <a:moveTo>
                    <a:pt x="4333" y="5372"/>
                  </a:moveTo>
                  <a:cubicBezTo>
                    <a:pt x="4305" y="5372"/>
                    <a:pt x="4277" y="5390"/>
                    <a:pt x="4277" y="5427"/>
                  </a:cubicBezTo>
                  <a:cubicBezTo>
                    <a:pt x="4277" y="5455"/>
                    <a:pt x="4305" y="5483"/>
                    <a:pt x="4333" y="5483"/>
                  </a:cubicBezTo>
                  <a:lnTo>
                    <a:pt x="4796" y="5483"/>
                  </a:lnTo>
                  <a:cubicBezTo>
                    <a:pt x="4834" y="5483"/>
                    <a:pt x="4861" y="5455"/>
                    <a:pt x="4861" y="5427"/>
                  </a:cubicBezTo>
                  <a:cubicBezTo>
                    <a:pt x="4861" y="5390"/>
                    <a:pt x="4834" y="5372"/>
                    <a:pt x="4796" y="5372"/>
                  </a:cubicBezTo>
                  <a:close/>
                  <a:moveTo>
                    <a:pt x="5260" y="5372"/>
                  </a:moveTo>
                  <a:cubicBezTo>
                    <a:pt x="5232" y="5372"/>
                    <a:pt x="5205" y="5390"/>
                    <a:pt x="5205" y="5427"/>
                  </a:cubicBezTo>
                  <a:cubicBezTo>
                    <a:pt x="5205" y="5455"/>
                    <a:pt x="5232" y="5483"/>
                    <a:pt x="5260" y="5483"/>
                  </a:cubicBezTo>
                  <a:lnTo>
                    <a:pt x="5724" y="5483"/>
                  </a:lnTo>
                  <a:cubicBezTo>
                    <a:pt x="5761" y="5483"/>
                    <a:pt x="5789" y="5455"/>
                    <a:pt x="5789" y="5427"/>
                  </a:cubicBezTo>
                  <a:cubicBezTo>
                    <a:pt x="5789" y="5390"/>
                    <a:pt x="5761" y="5372"/>
                    <a:pt x="5724" y="5372"/>
                  </a:cubicBezTo>
                  <a:close/>
                  <a:moveTo>
                    <a:pt x="6188" y="5372"/>
                  </a:moveTo>
                  <a:cubicBezTo>
                    <a:pt x="6160" y="5372"/>
                    <a:pt x="6132" y="5390"/>
                    <a:pt x="6132" y="5427"/>
                  </a:cubicBezTo>
                  <a:cubicBezTo>
                    <a:pt x="6132" y="5455"/>
                    <a:pt x="6160" y="5483"/>
                    <a:pt x="6188" y="5483"/>
                  </a:cubicBezTo>
                  <a:lnTo>
                    <a:pt x="6652" y="5483"/>
                  </a:lnTo>
                  <a:cubicBezTo>
                    <a:pt x="6689" y="5483"/>
                    <a:pt x="6717" y="5455"/>
                    <a:pt x="6717" y="5427"/>
                  </a:cubicBezTo>
                  <a:cubicBezTo>
                    <a:pt x="6717" y="5390"/>
                    <a:pt x="6689" y="5372"/>
                    <a:pt x="6652" y="5372"/>
                  </a:cubicBezTo>
                  <a:close/>
                  <a:moveTo>
                    <a:pt x="7116" y="5372"/>
                  </a:moveTo>
                  <a:cubicBezTo>
                    <a:pt x="7088" y="5372"/>
                    <a:pt x="7060" y="5390"/>
                    <a:pt x="7060" y="5427"/>
                  </a:cubicBezTo>
                  <a:cubicBezTo>
                    <a:pt x="7060" y="5455"/>
                    <a:pt x="7088" y="5483"/>
                    <a:pt x="7116" y="5483"/>
                  </a:cubicBezTo>
                  <a:lnTo>
                    <a:pt x="7580" y="5483"/>
                  </a:lnTo>
                  <a:cubicBezTo>
                    <a:pt x="7617" y="5483"/>
                    <a:pt x="7644" y="5455"/>
                    <a:pt x="7644" y="5427"/>
                  </a:cubicBezTo>
                  <a:cubicBezTo>
                    <a:pt x="7644" y="5390"/>
                    <a:pt x="7617" y="5372"/>
                    <a:pt x="7580" y="537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3"/>
            <p:cNvSpPr/>
            <p:nvPr/>
          </p:nvSpPr>
          <p:spPr>
            <a:xfrm>
              <a:off x="1106400" y="2607825"/>
              <a:ext cx="3050" cy="52450"/>
            </a:xfrm>
            <a:custGeom>
              <a:rect b="b" l="l" r="r" t="t"/>
              <a:pathLst>
                <a:path extrusionOk="0" h="2098" w="122">
                  <a:moveTo>
                    <a:pt x="66" y="1"/>
                  </a:moveTo>
                  <a:cubicBezTo>
                    <a:pt x="29" y="1"/>
                    <a:pt x="1" y="29"/>
                    <a:pt x="1" y="56"/>
                  </a:cubicBezTo>
                  <a:lnTo>
                    <a:pt x="1" y="520"/>
                  </a:lnTo>
                  <a:cubicBezTo>
                    <a:pt x="1" y="557"/>
                    <a:pt x="29" y="585"/>
                    <a:pt x="66" y="585"/>
                  </a:cubicBezTo>
                  <a:cubicBezTo>
                    <a:pt x="94" y="585"/>
                    <a:pt x="122" y="557"/>
                    <a:pt x="122" y="520"/>
                  </a:cubicBezTo>
                  <a:lnTo>
                    <a:pt x="122" y="56"/>
                  </a:lnTo>
                  <a:cubicBezTo>
                    <a:pt x="122" y="29"/>
                    <a:pt x="94" y="1"/>
                    <a:pt x="66" y="1"/>
                  </a:cubicBezTo>
                  <a:close/>
                  <a:moveTo>
                    <a:pt x="66" y="928"/>
                  </a:moveTo>
                  <a:cubicBezTo>
                    <a:pt x="29" y="928"/>
                    <a:pt x="1" y="956"/>
                    <a:pt x="1" y="984"/>
                  </a:cubicBezTo>
                  <a:lnTo>
                    <a:pt x="1" y="1448"/>
                  </a:lnTo>
                  <a:cubicBezTo>
                    <a:pt x="1" y="1485"/>
                    <a:pt x="29" y="1513"/>
                    <a:pt x="66" y="1513"/>
                  </a:cubicBezTo>
                  <a:cubicBezTo>
                    <a:pt x="94" y="1513"/>
                    <a:pt x="122" y="1485"/>
                    <a:pt x="122" y="1448"/>
                  </a:cubicBezTo>
                  <a:lnTo>
                    <a:pt x="122" y="984"/>
                  </a:lnTo>
                  <a:cubicBezTo>
                    <a:pt x="122" y="956"/>
                    <a:pt x="94" y="928"/>
                    <a:pt x="66" y="928"/>
                  </a:cubicBezTo>
                  <a:close/>
                  <a:moveTo>
                    <a:pt x="66" y="1856"/>
                  </a:moveTo>
                  <a:cubicBezTo>
                    <a:pt x="29" y="1856"/>
                    <a:pt x="1" y="1884"/>
                    <a:pt x="1" y="1912"/>
                  </a:cubicBezTo>
                  <a:lnTo>
                    <a:pt x="1" y="2032"/>
                  </a:lnTo>
                  <a:cubicBezTo>
                    <a:pt x="1" y="2069"/>
                    <a:pt x="29" y="2097"/>
                    <a:pt x="66" y="2097"/>
                  </a:cubicBezTo>
                  <a:cubicBezTo>
                    <a:pt x="94" y="2097"/>
                    <a:pt x="122" y="2069"/>
                    <a:pt x="122" y="2032"/>
                  </a:cubicBezTo>
                  <a:lnTo>
                    <a:pt x="122" y="1912"/>
                  </a:lnTo>
                  <a:cubicBezTo>
                    <a:pt x="122" y="1884"/>
                    <a:pt x="94" y="1856"/>
                    <a:pt x="66" y="185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3"/>
            <p:cNvSpPr/>
            <p:nvPr/>
          </p:nvSpPr>
          <p:spPr>
            <a:xfrm>
              <a:off x="874500" y="2607825"/>
              <a:ext cx="159350" cy="393350"/>
            </a:xfrm>
            <a:custGeom>
              <a:rect b="b" l="l" r="r" t="t"/>
              <a:pathLst>
                <a:path extrusionOk="0" h="15734" w="6374">
                  <a:moveTo>
                    <a:pt x="6308" y="1"/>
                  </a:moveTo>
                  <a:cubicBezTo>
                    <a:pt x="6281" y="1"/>
                    <a:pt x="6253" y="29"/>
                    <a:pt x="6253" y="56"/>
                  </a:cubicBezTo>
                  <a:lnTo>
                    <a:pt x="6253" y="520"/>
                  </a:lnTo>
                  <a:cubicBezTo>
                    <a:pt x="6253" y="557"/>
                    <a:pt x="6281" y="585"/>
                    <a:pt x="6308" y="585"/>
                  </a:cubicBezTo>
                  <a:cubicBezTo>
                    <a:pt x="6346" y="585"/>
                    <a:pt x="6373" y="557"/>
                    <a:pt x="6373" y="520"/>
                  </a:cubicBezTo>
                  <a:lnTo>
                    <a:pt x="6373" y="56"/>
                  </a:lnTo>
                  <a:cubicBezTo>
                    <a:pt x="6373" y="29"/>
                    <a:pt x="6346" y="1"/>
                    <a:pt x="6308" y="1"/>
                  </a:cubicBezTo>
                  <a:close/>
                  <a:moveTo>
                    <a:pt x="1373" y="1086"/>
                  </a:moveTo>
                  <a:cubicBezTo>
                    <a:pt x="1336" y="1086"/>
                    <a:pt x="1318" y="1114"/>
                    <a:pt x="1318" y="1151"/>
                  </a:cubicBezTo>
                  <a:cubicBezTo>
                    <a:pt x="1318" y="1179"/>
                    <a:pt x="1336" y="1207"/>
                    <a:pt x="1373" y="1207"/>
                  </a:cubicBezTo>
                  <a:lnTo>
                    <a:pt x="1837" y="1207"/>
                  </a:lnTo>
                  <a:cubicBezTo>
                    <a:pt x="1865" y="1207"/>
                    <a:pt x="1893" y="1179"/>
                    <a:pt x="1893" y="1151"/>
                  </a:cubicBezTo>
                  <a:cubicBezTo>
                    <a:pt x="1893" y="1114"/>
                    <a:pt x="1865" y="1086"/>
                    <a:pt x="1837" y="1086"/>
                  </a:cubicBezTo>
                  <a:close/>
                  <a:moveTo>
                    <a:pt x="2301" y="1086"/>
                  </a:moveTo>
                  <a:cubicBezTo>
                    <a:pt x="2264" y="1086"/>
                    <a:pt x="2245" y="1114"/>
                    <a:pt x="2245" y="1151"/>
                  </a:cubicBezTo>
                  <a:cubicBezTo>
                    <a:pt x="2245" y="1179"/>
                    <a:pt x="2264" y="1207"/>
                    <a:pt x="2301" y="1207"/>
                  </a:cubicBezTo>
                  <a:lnTo>
                    <a:pt x="2765" y="1207"/>
                  </a:lnTo>
                  <a:cubicBezTo>
                    <a:pt x="2793" y="1207"/>
                    <a:pt x="2820" y="1179"/>
                    <a:pt x="2820" y="1151"/>
                  </a:cubicBezTo>
                  <a:cubicBezTo>
                    <a:pt x="2820" y="1114"/>
                    <a:pt x="2793" y="1086"/>
                    <a:pt x="2765" y="1086"/>
                  </a:cubicBezTo>
                  <a:close/>
                  <a:moveTo>
                    <a:pt x="3229" y="1086"/>
                  </a:moveTo>
                  <a:cubicBezTo>
                    <a:pt x="3191" y="1086"/>
                    <a:pt x="3173" y="1114"/>
                    <a:pt x="3173" y="1151"/>
                  </a:cubicBezTo>
                  <a:cubicBezTo>
                    <a:pt x="3173" y="1179"/>
                    <a:pt x="3191" y="1207"/>
                    <a:pt x="3229" y="1207"/>
                  </a:cubicBezTo>
                  <a:lnTo>
                    <a:pt x="3692" y="1207"/>
                  </a:lnTo>
                  <a:cubicBezTo>
                    <a:pt x="3720" y="1207"/>
                    <a:pt x="3748" y="1179"/>
                    <a:pt x="3748" y="1151"/>
                  </a:cubicBezTo>
                  <a:cubicBezTo>
                    <a:pt x="3748" y="1114"/>
                    <a:pt x="3720" y="1086"/>
                    <a:pt x="3692" y="1086"/>
                  </a:cubicBezTo>
                  <a:close/>
                  <a:moveTo>
                    <a:pt x="4156" y="1086"/>
                  </a:moveTo>
                  <a:cubicBezTo>
                    <a:pt x="4119" y="1086"/>
                    <a:pt x="4091" y="1114"/>
                    <a:pt x="4091" y="1151"/>
                  </a:cubicBezTo>
                  <a:cubicBezTo>
                    <a:pt x="4091" y="1179"/>
                    <a:pt x="4119" y="1207"/>
                    <a:pt x="4156" y="1207"/>
                  </a:cubicBezTo>
                  <a:lnTo>
                    <a:pt x="4620" y="1207"/>
                  </a:lnTo>
                  <a:cubicBezTo>
                    <a:pt x="4648" y="1207"/>
                    <a:pt x="4676" y="1179"/>
                    <a:pt x="4676" y="1151"/>
                  </a:cubicBezTo>
                  <a:cubicBezTo>
                    <a:pt x="4676" y="1114"/>
                    <a:pt x="4648" y="1086"/>
                    <a:pt x="4620" y="1086"/>
                  </a:cubicBezTo>
                  <a:close/>
                  <a:moveTo>
                    <a:pt x="5084" y="1086"/>
                  </a:moveTo>
                  <a:cubicBezTo>
                    <a:pt x="5047" y="1086"/>
                    <a:pt x="5019" y="1114"/>
                    <a:pt x="5019" y="1151"/>
                  </a:cubicBezTo>
                  <a:cubicBezTo>
                    <a:pt x="5019" y="1179"/>
                    <a:pt x="5047" y="1207"/>
                    <a:pt x="5084" y="1207"/>
                  </a:cubicBezTo>
                  <a:lnTo>
                    <a:pt x="5548" y="1207"/>
                  </a:lnTo>
                  <a:cubicBezTo>
                    <a:pt x="5576" y="1207"/>
                    <a:pt x="5603" y="1179"/>
                    <a:pt x="5603" y="1151"/>
                  </a:cubicBezTo>
                  <a:cubicBezTo>
                    <a:pt x="5603" y="1114"/>
                    <a:pt x="5576" y="1086"/>
                    <a:pt x="5548" y="1086"/>
                  </a:cubicBezTo>
                  <a:close/>
                  <a:moveTo>
                    <a:pt x="6308" y="928"/>
                  </a:moveTo>
                  <a:cubicBezTo>
                    <a:pt x="6281" y="928"/>
                    <a:pt x="6253" y="956"/>
                    <a:pt x="6253" y="984"/>
                  </a:cubicBezTo>
                  <a:lnTo>
                    <a:pt x="6253" y="1086"/>
                  </a:lnTo>
                  <a:lnTo>
                    <a:pt x="6012" y="1086"/>
                  </a:lnTo>
                  <a:cubicBezTo>
                    <a:pt x="5974" y="1086"/>
                    <a:pt x="5947" y="1114"/>
                    <a:pt x="5947" y="1151"/>
                  </a:cubicBezTo>
                  <a:cubicBezTo>
                    <a:pt x="5947" y="1179"/>
                    <a:pt x="5974" y="1207"/>
                    <a:pt x="6012" y="1207"/>
                  </a:cubicBezTo>
                  <a:lnTo>
                    <a:pt x="6308" y="1207"/>
                  </a:lnTo>
                  <a:cubicBezTo>
                    <a:pt x="6346" y="1207"/>
                    <a:pt x="6373" y="1179"/>
                    <a:pt x="6373" y="1151"/>
                  </a:cubicBezTo>
                  <a:lnTo>
                    <a:pt x="6373" y="984"/>
                  </a:lnTo>
                  <a:cubicBezTo>
                    <a:pt x="6373" y="956"/>
                    <a:pt x="6346" y="928"/>
                    <a:pt x="6308" y="928"/>
                  </a:cubicBezTo>
                  <a:close/>
                  <a:moveTo>
                    <a:pt x="557" y="1095"/>
                  </a:moveTo>
                  <a:cubicBezTo>
                    <a:pt x="520" y="1095"/>
                    <a:pt x="473" y="1095"/>
                    <a:pt x="427" y="1105"/>
                  </a:cubicBezTo>
                  <a:cubicBezTo>
                    <a:pt x="399" y="1114"/>
                    <a:pt x="381" y="1142"/>
                    <a:pt x="390" y="1179"/>
                  </a:cubicBezTo>
                  <a:cubicBezTo>
                    <a:pt x="399" y="1207"/>
                    <a:pt x="418" y="1216"/>
                    <a:pt x="446" y="1216"/>
                  </a:cubicBezTo>
                  <a:lnTo>
                    <a:pt x="455" y="1216"/>
                  </a:lnTo>
                  <a:cubicBezTo>
                    <a:pt x="492" y="1216"/>
                    <a:pt x="529" y="1207"/>
                    <a:pt x="557" y="1207"/>
                  </a:cubicBezTo>
                  <a:lnTo>
                    <a:pt x="909" y="1207"/>
                  </a:lnTo>
                  <a:cubicBezTo>
                    <a:pt x="937" y="1207"/>
                    <a:pt x="965" y="1179"/>
                    <a:pt x="965" y="1151"/>
                  </a:cubicBezTo>
                  <a:cubicBezTo>
                    <a:pt x="965" y="1114"/>
                    <a:pt x="937" y="1095"/>
                    <a:pt x="909" y="1095"/>
                  </a:cubicBezTo>
                  <a:close/>
                  <a:moveTo>
                    <a:pt x="100" y="1389"/>
                  </a:moveTo>
                  <a:cubicBezTo>
                    <a:pt x="80" y="1389"/>
                    <a:pt x="61" y="1399"/>
                    <a:pt x="47" y="1420"/>
                  </a:cubicBezTo>
                  <a:cubicBezTo>
                    <a:pt x="19" y="1494"/>
                    <a:pt x="0" y="1578"/>
                    <a:pt x="0" y="1652"/>
                  </a:cubicBezTo>
                  <a:lnTo>
                    <a:pt x="0" y="1902"/>
                  </a:lnTo>
                  <a:cubicBezTo>
                    <a:pt x="0" y="1940"/>
                    <a:pt x="28" y="1967"/>
                    <a:pt x="56" y="1967"/>
                  </a:cubicBezTo>
                  <a:cubicBezTo>
                    <a:pt x="93" y="1967"/>
                    <a:pt x="112" y="1940"/>
                    <a:pt x="112" y="1902"/>
                  </a:cubicBezTo>
                  <a:lnTo>
                    <a:pt x="112" y="1652"/>
                  </a:lnTo>
                  <a:cubicBezTo>
                    <a:pt x="112" y="1587"/>
                    <a:pt x="130" y="1531"/>
                    <a:pt x="149" y="1476"/>
                  </a:cubicBezTo>
                  <a:cubicBezTo>
                    <a:pt x="167" y="1448"/>
                    <a:pt x="149" y="1411"/>
                    <a:pt x="121" y="1392"/>
                  </a:cubicBezTo>
                  <a:cubicBezTo>
                    <a:pt x="114" y="1390"/>
                    <a:pt x="107" y="1389"/>
                    <a:pt x="100" y="1389"/>
                  </a:cubicBezTo>
                  <a:close/>
                  <a:moveTo>
                    <a:pt x="56" y="2311"/>
                  </a:moveTo>
                  <a:cubicBezTo>
                    <a:pt x="28" y="2311"/>
                    <a:pt x="0" y="2338"/>
                    <a:pt x="0" y="2366"/>
                  </a:cubicBezTo>
                  <a:lnTo>
                    <a:pt x="0" y="2830"/>
                  </a:lnTo>
                  <a:cubicBezTo>
                    <a:pt x="0" y="2867"/>
                    <a:pt x="28" y="2895"/>
                    <a:pt x="56" y="2895"/>
                  </a:cubicBezTo>
                  <a:cubicBezTo>
                    <a:pt x="93" y="2895"/>
                    <a:pt x="112" y="2867"/>
                    <a:pt x="112" y="2830"/>
                  </a:cubicBezTo>
                  <a:lnTo>
                    <a:pt x="112" y="2366"/>
                  </a:lnTo>
                  <a:cubicBezTo>
                    <a:pt x="112" y="2338"/>
                    <a:pt x="93" y="2311"/>
                    <a:pt x="56" y="2311"/>
                  </a:cubicBezTo>
                  <a:close/>
                  <a:moveTo>
                    <a:pt x="56" y="3238"/>
                  </a:moveTo>
                  <a:cubicBezTo>
                    <a:pt x="28" y="3238"/>
                    <a:pt x="0" y="3266"/>
                    <a:pt x="0" y="3294"/>
                  </a:cubicBezTo>
                  <a:lnTo>
                    <a:pt x="0" y="3758"/>
                  </a:lnTo>
                  <a:cubicBezTo>
                    <a:pt x="0" y="3795"/>
                    <a:pt x="28" y="3823"/>
                    <a:pt x="56" y="3823"/>
                  </a:cubicBezTo>
                  <a:cubicBezTo>
                    <a:pt x="93" y="3823"/>
                    <a:pt x="112" y="3795"/>
                    <a:pt x="112" y="3758"/>
                  </a:cubicBezTo>
                  <a:lnTo>
                    <a:pt x="112" y="3294"/>
                  </a:lnTo>
                  <a:cubicBezTo>
                    <a:pt x="112" y="3266"/>
                    <a:pt x="93" y="3238"/>
                    <a:pt x="56" y="3238"/>
                  </a:cubicBezTo>
                  <a:close/>
                  <a:moveTo>
                    <a:pt x="56" y="4166"/>
                  </a:moveTo>
                  <a:cubicBezTo>
                    <a:pt x="28" y="4166"/>
                    <a:pt x="0" y="4194"/>
                    <a:pt x="0" y="4222"/>
                  </a:cubicBezTo>
                  <a:lnTo>
                    <a:pt x="0" y="4685"/>
                  </a:lnTo>
                  <a:cubicBezTo>
                    <a:pt x="0" y="4723"/>
                    <a:pt x="28" y="4750"/>
                    <a:pt x="56" y="4750"/>
                  </a:cubicBezTo>
                  <a:cubicBezTo>
                    <a:pt x="93" y="4750"/>
                    <a:pt x="112" y="4723"/>
                    <a:pt x="112" y="4685"/>
                  </a:cubicBezTo>
                  <a:lnTo>
                    <a:pt x="112" y="4222"/>
                  </a:lnTo>
                  <a:cubicBezTo>
                    <a:pt x="112" y="4194"/>
                    <a:pt x="93" y="4166"/>
                    <a:pt x="56" y="4166"/>
                  </a:cubicBezTo>
                  <a:close/>
                  <a:moveTo>
                    <a:pt x="56" y="5094"/>
                  </a:moveTo>
                  <a:cubicBezTo>
                    <a:pt x="28" y="5094"/>
                    <a:pt x="0" y="5121"/>
                    <a:pt x="0" y="5149"/>
                  </a:cubicBezTo>
                  <a:lnTo>
                    <a:pt x="0" y="5613"/>
                  </a:lnTo>
                  <a:cubicBezTo>
                    <a:pt x="0" y="5650"/>
                    <a:pt x="28" y="5678"/>
                    <a:pt x="56" y="5678"/>
                  </a:cubicBezTo>
                  <a:cubicBezTo>
                    <a:pt x="93" y="5678"/>
                    <a:pt x="112" y="5650"/>
                    <a:pt x="112" y="5613"/>
                  </a:cubicBezTo>
                  <a:lnTo>
                    <a:pt x="112" y="5149"/>
                  </a:lnTo>
                  <a:cubicBezTo>
                    <a:pt x="112" y="5121"/>
                    <a:pt x="93" y="5094"/>
                    <a:pt x="56" y="5094"/>
                  </a:cubicBezTo>
                  <a:close/>
                  <a:moveTo>
                    <a:pt x="56" y="6021"/>
                  </a:moveTo>
                  <a:cubicBezTo>
                    <a:pt x="28" y="6021"/>
                    <a:pt x="0" y="6049"/>
                    <a:pt x="0" y="6077"/>
                  </a:cubicBezTo>
                  <a:lnTo>
                    <a:pt x="0" y="6541"/>
                  </a:lnTo>
                  <a:cubicBezTo>
                    <a:pt x="0" y="6578"/>
                    <a:pt x="28" y="6606"/>
                    <a:pt x="56" y="6606"/>
                  </a:cubicBezTo>
                  <a:cubicBezTo>
                    <a:pt x="93" y="6606"/>
                    <a:pt x="112" y="6578"/>
                    <a:pt x="112" y="6541"/>
                  </a:cubicBezTo>
                  <a:lnTo>
                    <a:pt x="112" y="6077"/>
                  </a:lnTo>
                  <a:cubicBezTo>
                    <a:pt x="112" y="6049"/>
                    <a:pt x="93" y="6021"/>
                    <a:pt x="56" y="6021"/>
                  </a:cubicBezTo>
                  <a:close/>
                  <a:moveTo>
                    <a:pt x="56" y="6949"/>
                  </a:moveTo>
                  <a:cubicBezTo>
                    <a:pt x="28" y="6949"/>
                    <a:pt x="0" y="6977"/>
                    <a:pt x="0" y="7005"/>
                  </a:cubicBezTo>
                  <a:lnTo>
                    <a:pt x="0" y="7468"/>
                  </a:lnTo>
                  <a:cubicBezTo>
                    <a:pt x="0" y="7506"/>
                    <a:pt x="28" y="7533"/>
                    <a:pt x="56" y="7533"/>
                  </a:cubicBezTo>
                  <a:cubicBezTo>
                    <a:pt x="93" y="7533"/>
                    <a:pt x="112" y="7506"/>
                    <a:pt x="112" y="7468"/>
                  </a:cubicBezTo>
                  <a:lnTo>
                    <a:pt x="112" y="7005"/>
                  </a:lnTo>
                  <a:cubicBezTo>
                    <a:pt x="112" y="6977"/>
                    <a:pt x="93" y="6949"/>
                    <a:pt x="56" y="6949"/>
                  </a:cubicBezTo>
                  <a:close/>
                  <a:moveTo>
                    <a:pt x="56" y="7877"/>
                  </a:moveTo>
                  <a:cubicBezTo>
                    <a:pt x="28" y="7877"/>
                    <a:pt x="0" y="7904"/>
                    <a:pt x="0" y="7932"/>
                  </a:cubicBezTo>
                  <a:lnTo>
                    <a:pt x="0" y="8396"/>
                  </a:lnTo>
                  <a:cubicBezTo>
                    <a:pt x="0" y="8433"/>
                    <a:pt x="28" y="8461"/>
                    <a:pt x="56" y="8461"/>
                  </a:cubicBezTo>
                  <a:cubicBezTo>
                    <a:pt x="93" y="8461"/>
                    <a:pt x="112" y="8433"/>
                    <a:pt x="112" y="8396"/>
                  </a:cubicBezTo>
                  <a:lnTo>
                    <a:pt x="112" y="7932"/>
                  </a:lnTo>
                  <a:cubicBezTo>
                    <a:pt x="112" y="7904"/>
                    <a:pt x="93" y="7877"/>
                    <a:pt x="56" y="7877"/>
                  </a:cubicBezTo>
                  <a:close/>
                  <a:moveTo>
                    <a:pt x="56" y="8804"/>
                  </a:moveTo>
                  <a:cubicBezTo>
                    <a:pt x="28" y="8804"/>
                    <a:pt x="0" y="8832"/>
                    <a:pt x="0" y="8860"/>
                  </a:cubicBezTo>
                  <a:lnTo>
                    <a:pt x="0" y="9324"/>
                  </a:lnTo>
                  <a:cubicBezTo>
                    <a:pt x="0" y="9361"/>
                    <a:pt x="28" y="9389"/>
                    <a:pt x="56" y="9389"/>
                  </a:cubicBezTo>
                  <a:cubicBezTo>
                    <a:pt x="93" y="9389"/>
                    <a:pt x="112" y="9361"/>
                    <a:pt x="112" y="9324"/>
                  </a:cubicBezTo>
                  <a:lnTo>
                    <a:pt x="112" y="8860"/>
                  </a:lnTo>
                  <a:cubicBezTo>
                    <a:pt x="112" y="8832"/>
                    <a:pt x="93" y="8804"/>
                    <a:pt x="56" y="8804"/>
                  </a:cubicBezTo>
                  <a:close/>
                  <a:moveTo>
                    <a:pt x="56" y="9732"/>
                  </a:moveTo>
                  <a:cubicBezTo>
                    <a:pt x="28" y="9732"/>
                    <a:pt x="0" y="9760"/>
                    <a:pt x="0" y="9788"/>
                  </a:cubicBezTo>
                  <a:lnTo>
                    <a:pt x="0" y="10251"/>
                  </a:lnTo>
                  <a:cubicBezTo>
                    <a:pt x="0" y="10288"/>
                    <a:pt x="28" y="10316"/>
                    <a:pt x="56" y="10316"/>
                  </a:cubicBezTo>
                  <a:cubicBezTo>
                    <a:pt x="93" y="10316"/>
                    <a:pt x="112" y="10288"/>
                    <a:pt x="112" y="10251"/>
                  </a:cubicBezTo>
                  <a:lnTo>
                    <a:pt x="112" y="9788"/>
                  </a:lnTo>
                  <a:cubicBezTo>
                    <a:pt x="112" y="9760"/>
                    <a:pt x="93" y="9732"/>
                    <a:pt x="56" y="9732"/>
                  </a:cubicBezTo>
                  <a:close/>
                  <a:moveTo>
                    <a:pt x="56" y="10660"/>
                  </a:moveTo>
                  <a:cubicBezTo>
                    <a:pt x="28" y="10660"/>
                    <a:pt x="0" y="10687"/>
                    <a:pt x="0" y="10715"/>
                  </a:cubicBezTo>
                  <a:lnTo>
                    <a:pt x="0" y="11179"/>
                  </a:lnTo>
                  <a:cubicBezTo>
                    <a:pt x="0" y="11216"/>
                    <a:pt x="28" y="11244"/>
                    <a:pt x="56" y="11244"/>
                  </a:cubicBezTo>
                  <a:cubicBezTo>
                    <a:pt x="93" y="11244"/>
                    <a:pt x="112" y="11216"/>
                    <a:pt x="112" y="11179"/>
                  </a:cubicBezTo>
                  <a:lnTo>
                    <a:pt x="112" y="10715"/>
                  </a:lnTo>
                  <a:cubicBezTo>
                    <a:pt x="112" y="10687"/>
                    <a:pt x="93" y="10660"/>
                    <a:pt x="56" y="10660"/>
                  </a:cubicBezTo>
                  <a:close/>
                  <a:moveTo>
                    <a:pt x="56" y="11587"/>
                  </a:moveTo>
                  <a:cubicBezTo>
                    <a:pt x="28" y="11587"/>
                    <a:pt x="0" y="11615"/>
                    <a:pt x="0" y="11643"/>
                  </a:cubicBezTo>
                  <a:lnTo>
                    <a:pt x="0" y="12107"/>
                  </a:lnTo>
                  <a:cubicBezTo>
                    <a:pt x="0" y="12144"/>
                    <a:pt x="28" y="12172"/>
                    <a:pt x="56" y="12172"/>
                  </a:cubicBezTo>
                  <a:cubicBezTo>
                    <a:pt x="93" y="12172"/>
                    <a:pt x="112" y="12144"/>
                    <a:pt x="112" y="12107"/>
                  </a:cubicBezTo>
                  <a:lnTo>
                    <a:pt x="112" y="11643"/>
                  </a:lnTo>
                  <a:cubicBezTo>
                    <a:pt x="112" y="11615"/>
                    <a:pt x="93" y="11587"/>
                    <a:pt x="56" y="11587"/>
                  </a:cubicBezTo>
                  <a:close/>
                  <a:moveTo>
                    <a:pt x="56" y="12515"/>
                  </a:moveTo>
                  <a:cubicBezTo>
                    <a:pt x="28" y="12515"/>
                    <a:pt x="0" y="12543"/>
                    <a:pt x="0" y="12571"/>
                  </a:cubicBezTo>
                  <a:lnTo>
                    <a:pt x="0" y="13034"/>
                  </a:lnTo>
                  <a:cubicBezTo>
                    <a:pt x="0" y="13071"/>
                    <a:pt x="28" y="13099"/>
                    <a:pt x="56" y="13099"/>
                  </a:cubicBezTo>
                  <a:cubicBezTo>
                    <a:pt x="93" y="13099"/>
                    <a:pt x="112" y="13071"/>
                    <a:pt x="112" y="13034"/>
                  </a:cubicBezTo>
                  <a:lnTo>
                    <a:pt x="112" y="12571"/>
                  </a:lnTo>
                  <a:cubicBezTo>
                    <a:pt x="112" y="12543"/>
                    <a:pt x="93" y="12515"/>
                    <a:pt x="56" y="12515"/>
                  </a:cubicBezTo>
                  <a:close/>
                  <a:moveTo>
                    <a:pt x="56" y="13443"/>
                  </a:moveTo>
                  <a:cubicBezTo>
                    <a:pt x="28" y="13443"/>
                    <a:pt x="0" y="13470"/>
                    <a:pt x="0" y="13498"/>
                  </a:cubicBezTo>
                  <a:lnTo>
                    <a:pt x="0" y="13962"/>
                  </a:lnTo>
                  <a:cubicBezTo>
                    <a:pt x="0" y="13999"/>
                    <a:pt x="28" y="14027"/>
                    <a:pt x="56" y="14027"/>
                  </a:cubicBezTo>
                  <a:cubicBezTo>
                    <a:pt x="93" y="14027"/>
                    <a:pt x="112" y="13999"/>
                    <a:pt x="112" y="13962"/>
                  </a:cubicBezTo>
                  <a:lnTo>
                    <a:pt x="112" y="13498"/>
                  </a:lnTo>
                  <a:cubicBezTo>
                    <a:pt x="112" y="13470"/>
                    <a:pt x="93" y="13443"/>
                    <a:pt x="56" y="13443"/>
                  </a:cubicBezTo>
                  <a:close/>
                  <a:moveTo>
                    <a:pt x="56" y="14370"/>
                  </a:moveTo>
                  <a:cubicBezTo>
                    <a:pt x="28" y="14370"/>
                    <a:pt x="0" y="14398"/>
                    <a:pt x="0" y="14426"/>
                  </a:cubicBezTo>
                  <a:lnTo>
                    <a:pt x="0" y="14890"/>
                  </a:lnTo>
                  <a:cubicBezTo>
                    <a:pt x="0" y="14927"/>
                    <a:pt x="28" y="14955"/>
                    <a:pt x="56" y="14955"/>
                  </a:cubicBezTo>
                  <a:cubicBezTo>
                    <a:pt x="93" y="14955"/>
                    <a:pt x="112" y="14927"/>
                    <a:pt x="112" y="14890"/>
                  </a:cubicBezTo>
                  <a:lnTo>
                    <a:pt x="112" y="14426"/>
                  </a:lnTo>
                  <a:cubicBezTo>
                    <a:pt x="112" y="14398"/>
                    <a:pt x="93" y="14370"/>
                    <a:pt x="56" y="14370"/>
                  </a:cubicBezTo>
                  <a:close/>
                  <a:moveTo>
                    <a:pt x="56" y="15298"/>
                  </a:moveTo>
                  <a:cubicBezTo>
                    <a:pt x="28" y="15298"/>
                    <a:pt x="0" y="15326"/>
                    <a:pt x="0" y="15354"/>
                  </a:cubicBezTo>
                  <a:lnTo>
                    <a:pt x="0" y="15678"/>
                  </a:lnTo>
                  <a:cubicBezTo>
                    <a:pt x="0" y="15706"/>
                    <a:pt x="28" y="15734"/>
                    <a:pt x="56" y="15734"/>
                  </a:cubicBezTo>
                  <a:cubicBezTo>
                    <a:pt x="93" y="15734"/>
                    <a:pt x="112" y="15706"/>
                    <a:pt x="112" y="15678"/>
                  </a:cubicBezTo>
                  <a:lnTo>
                    <a:pt x="112" y="15354"/>
                  </a:lnTo>
                  <a:cubicBezTo>
                    <a:pt x="112" y="15326"/>
                    <a:pt x="93" y="15298"/>
                    <a:pt x="56" y="1529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3"/>
            <p:cNvSpPr/>
            <p:nvPr/>
          </p:nvSpPr>
          <p:spPr>
            <a:xfrm>
              <a:off x="699850" y="2962250"/>
              <a:ext cx="191375" cy="190375"/>
            </a:xfrm>
            <a:custGeom>
              <a:rect b="b" l="l" r="r" t="t"/>
              <a:pathLst>
                <a:path extrusionOk="0" h="7615" w="7655">
                  <a:moveTo>
                    <a:pt x="3823" y="2123"/>
                  </a:moveTo>
                  <a:cubicBezTo>
                    <a:pt x="4148" y="2123"/>
                    <a:pt x="4472" y="2216"/>
                    <a:pt x="4751" y="2401"/>
                  </a:cubicBezTo>
                  <a:cubicBezTo>
                    <a:pt x="5159" y="2670"/>
                    <a:pt x="5428" y="3106"/>
                    <a:pt x="5493" y="3598"/>
                  </a:cubicBezTo>
                  <a:cubicBezTo>
                    <a:pt x="5585" y="4414"/>
                    <a:pt x="5075" y="5184"/>
                    <a:pt x="4287" y="5407"/>
                  </a:cubicBezTo>
                  <a:cubicBezTo>
                    <a:pt x="4131" y="5452"/>
                    <a:pt x="3973" y="5475"/>
                    <a:pt x="3816" y="5475"/>
                  </a:cubicBezTo>
                  <a:cubicBezTo>
                    <a:pt x="3494" y="5475"/>
                    <a:pt x="3176" y="5380"/>
                    <a:pt x="2895" y="5193"/>
                  </a:cubicBezTo>
                  <a:cubicBezTo>
                    <a:pt x="2487" y="4924"/>
                    <a:pt x="2218" y="4488"/>
                    <a:pt x="2162" y="3997"/>
                  </a:cubicBezTo>
                  <a:cubicBezTo>
                    <a:pt x="2060" y="3190"/>
                    <a:pt x="2580" y="2410"/>
                    <a:pt x="3359" y="2188"/>
                  </a:cubicBezTo>
                  <a:cubicBezTo>
                    <a:pt x="3517" y="2151"/>
                    <a:pt x="3665" y="2123"/>
                    <a:pt x="3823" y="2123"/>
                  </a:cubicBezTo>
                  <a:close/>
                  <a:moveTo>
                    <a:pt x="3825" y="2005"/>
                  </a:moveTo>
                  <a:cubicBezTo>
                    <a:pt x="3657" y="2005"/>
                    <a:pt x="3487" y="2028"/>
                    <a:pt x="3322" y="2076"/>
                  </a:cubicBezTo>
                  <a:cubicBezTo>
                    <a:pt x="2487" y="2318"/>
                    <a:pt x="1940" y="3152"/>
                    <a:pt x="2042" y="4015"/>
                  </a:cubicBezTo>
                  <a:cubicBezTo>
                    <a:pt x="2107" y="4535"/>
                    <a:pt x="2394" y="4999"/>
                    <a:pt x="2830" y="5295"/>
                  </a:cubicBezTo>
                  <a:cubicBezTo>
                    <a:pt x="3127" y="5490"/>
                    <a:pt x="3470" y="5592"/>
                    <a:pt x="3823" y="5592"/>
                  </a:cubicBezTo>
                  <a:cubicBezTo>
                    <a:pt x="3990" y="5592"/>
                    <a:pt x="4157" y="5564"/>
                    <a:pt x="4324" y="5518"/>
                  </a:cubicBezTo>
                  <a:cubicBezTo>
                    <a:pt x="5159" y="5277"/>
                    <a:pt x="5706" y="4451"/>
                    <a:pt x="5604" y="3588"/>
                  </a:cubicBezTo>
                  <a:cubicBezTo>
                    <a:pt x="5539" y="3060"/>
                    <a:pt x="5252" y="2596"/>
                    <a:pt x="4816" y="2308"/>
                  </a:cubicBezTo>
                  <a:cubicBezTo>
                    <a:pt x="4521" y="2108"/>
                    <a:pt x="4175" y="2005"/>
                    <a:pt x="3825" y="2005"/>
                  </a:cubicBezTo>
                  <a:close/>
                  <a:moveTo>
                    <a:pt x="3206" y="117"/>
                  </a:moveTo>
                  <a:cubicBezTo>
                    <a:pt x="3246" y="117"/>
                    <a:pt x="3288" y="137"/>
                    <a:pt x="3303" y="184"/>
                  </a:cubicBezTo>
                  <a:lnTo>
                    <a:pt x="3498" y="805"/>
                  </a:lnTo>
                  <a:cubicBezTo>
                    <a:pt x="3526" y="898"/>
                    <a:pt x="3610" y="954"/>
                    <a:pt x="3702" y="954"/>
                  </a:cubicBezTo>
                  <a:cubicBezTo>
                    <a:pt x="3742" y="952"/>
                    <a:pt x="3783" y="952"/>
                    <a:pt x="3823" y="952"/>
                  </a:cubicBezTo>
                  <a:cubicBezTo>
                    <a:pt x="4024" y="952"/>
                    <a:pt x="4225" y="971"/>
                    <a:pt x="4426" y="1010"/>
                  </a:cubicBezTo>
                  <a:cubicBezTo>
                    <a:pt x="4444" y="1015"/>
                    <a:pt x="4462" y="1018"/>
                    <a:pt x="4480" y="1018"/>
                  </a:cubicBezTo>
                  <a:cubicBezTo>
                    <a:pt x="4553" y="1018"/>
                    <a:pt x="4619" y="975"/>
                    <a:pt x="4649" y="908"/>
                  </a:cubicBezTo>
                  <a:lnTo>
                    <a:pt x="4955" y="323"/>
                  </a:lnTo>
                  <a:cubicBezTo>
                    <a:pt x="4964" y="305"/>
                    <a:pt x="4982" y="286"/>
                    <a:pt x="5010" y="277"/>
                  </a:cubicBezTo>
                  <a:cubicBezTo>
                    <a:pt x="5016" y="274"/>
                    <a:pt x="5022" y="273"/>
                    <a:pt x="5029" y="273"/>
                  </a:cubicBezTo>
                  <a:cubicBezTo>
                    <a:pt x="5044" y="273"/>
                    <a:pt x="5062" y="279"/>
                    <a:pt x="5075" y="286"/>
                  </a:cubicBezTo>
                  <a:lnTo>
                    <a:pt x="5984" y="750"/>
                  </a:lnTo>
                  <a:cubicBezTo>
                    <a:pt x="6003" y="768"/>
                    <a:pt x="6021" y="787"/>
                    <a:pt x="6021" y="805"/>
                  </a:cubicBezTo>
                  <a:cubicBezTo>
                    <a:pt x="6031" y="833"/>
                    <a:pt x="6031" y="852"/>
                    <a:pt x="6021" y="880"/>
                  </a:cubicBezTo>
                  <a:lnTo>
                    <a:pt x="5715" y="1464"/>
                  </a:lnTo>
                  <a:cubicBezTo>
                    <a:pt x="5669" y="1548"/>
                    <a:pt x="5688" y="1650"/>
                    <a:pt x="5762" y="1705"/>
                  </a:cubicBezTo>
                  <a:cubicBezTo>
                    <a:pt x="5938" y="1872"/>
                    <a:pt x="6096" y="2058"/>
                    <a:pt x="6226" y="2262"/>
                  </a:cubicBezTo>
                  <a:cubicBezTo>
                    <a:pt x="6262" y="2319"/>
                    <a:pt x="6331" y="2355"/>
                    <a:pt x="6399" y="2355"/>
                  </a:cubicBezTo>
                  <a:cubicBezTo>
                    <a:pt x="6419" y="2355"/>
                    <a:pt x="6439" y="2352"/>
                    <a:pt x="6457" y="2345"/>
                  </a:cubicBezTo>
                  <a:lnTo>
                    <a:pt x="7088" y="2151"/>
                  </a:lnTo>
                  <a:cubicBezTo>
                    <a:pt x="7098" y="2147"/>
                    <a:pt x="7108" y="2145"/>
                    <a:pt x="7118" y="2145"/>
                  </a:cubicBezTo>
                  <a:cubicBezTo>
                    <a:pt x="7153" y="2145"/>
                    <a:pt x="7185" y="2170"/>
                    <a:pt x="7200" y="2206"/>
                  </a:cubicBezTo>
                  <a:lnTo>
                    <a:pt x="7506" y="3180"/>
                  </a:lnTo>
                  <a:cubicBezTo>
                    <a:pt x="7524" y="3227"/>
                    <a:pt x="7496" y="3282"/>
                    <a:pt x="7450" y="3292"/>
                  </a:cubicBezTo>
                  <a:lnTo>
                    <a:pt x="6819" y="3486"/>
                  </a:lnTo>
                  <a:cubicBezTo>
                    <a:pt x="6736" y="3514"/>
                    <a:pt x="6671" y="3598"/>
                    <a:pt x="6680" y="3691"/>
                  </a:cubicBezTo>
                  <a:cubicBezTo>
                    <a:pt x="6689" y="3941"/>
                    <a:pt x="6662" y="4182"/>
                    <a:pt x="6615" y="4414"/>
                  </a:cubicBezTo>
                  <a:cubicBezTo>
                    <a:pt x="6597" y="4507"/>
                    <a:pt x="6643" y="4600"/>
                    <a:pt x="6717" y="4646"/>
                  </a:cubicBezTo>
                  <a:lnTo>
                    <a:pt x="7302" y="4943"/>
                  </a:lnTo>
                  <a:cubicBezTo>
                    <a:pt x="7348" y="4971"/>
                    <a:pt x="7367" y="5026"/>
                    <a:pt x="7348" y="5073"/>
                  </a:cubicBezTo>
                  <a:lnTo>
                    <a:pt x="6875" y="5973"/>
                  </a:lnTo>
                  <a:cubicBezTo>
                    <a:pt x="6866" y="5991"/>
                    <a:pt x="6847" y="6010"/>
                    <a:pt x="6819" y="6019"/>
                  </a:cubicBezTo>
                  <a:cubicBezTo>
                    <a:pt x="6814" y="6022"/>
                    <a:pt x="6808" y="6023"/>
                    <a:pt x="6801" y="6023"/>
                  </a:cubicBezTo>
                  <a:cubicBezTo>
                    <a:pt x="6785" y="6023"/>
                    <a:pt x="6767" y="6016"/>
                    <a:pt x="6754" y="6010"/>
                  </a:cubicBezTo>
                  <a:lnTo>
                    <a:pt x="6170" y="5713"/>
                  </a:lnTo>
                  <a:cubicBezTo>
                    <a:pt x="6138" y="5695"/>
                    <a:pt x="6104" y="5687"/>
                    <a:pt x="6070" y="5687"/>
                  </a:cubicBezTo>
                  <a:cubicBezTo>
                    <a:pt x="6015" y="5687"/>
                    <a:pt x="5960" y="5710"/>
                    <a:pt x="5919" y="5750"/>
                  </a:cubicBezTo>
                  <a:cubicBezTo>
                    <a:pt x="5752" y="5926"/>
                    <a:pt x="5567" y="6084"/>
                    <a:pt x="5363" y="6214"/>
                  </a:cubicBezTo>
                  <a:cubicBezTo>
                    <a:pt x="5289" y="6269"/>
                    <a:pt x="5252" y="6362"/>
                    <a:pt x="5279" y="6455"/>
                  </a:cubicBezTo>
                  <a:lnTo>
                    <a:pt x="5483" y="7076"/>
                  </a:lnTo>
                  <a:cubicBezTo>
                    <a:pt x="5493" y="7123"/>
                    <a:pt x="5465" y="7179"/>
                    <a:pt x="5418" y="7197"/>
                  </a:cubicBezTo>
                  <a:lnTo>
                    <a:pt x="4454" y="7494"/>
                  </a:lnTo>
                  <a:cubicBezTo>
                    <a:pt x="4442" y="7498"/>
                    <a:pt x="4430" y="7500"/>
                    <a:pt x="4419" y="7500"/>
                  </a:cubicBezTo>
                  <a:cubicBezTo>
                    <a:pt x="4379" y="7500"/>
                    <a:pt x="4348" y="7475"/>
                    <a:pt x="4333" y="7438"/>
                  </a:cubicBezTo>
                  <a:lnTo>
                    <a:pt x="4138" y="6817"/>
                  </a:lnTo>
                  <a:cubicBezTo>
                    <a:pt x="4110" y="6724"/>
                    <a:pt x="4027" y="6668"/>
                    <a:pt x="3943" y="6668"/>
                  </a:cubicBezTo>
                  <a:lnTo>
                    <a:pt x="3934" y="6668"/>
                  </a:lnTo>
                  <a:cubicBezTo>
                    <a:pt x="3895" y="6670"/>
                    <a:pt x="3856" y="6671"/>
                    <a:pt x="3817" y="6671"/>
                  </a:cubicBezTo>
                  <a:cubicBezTo>
                    <a:pt x="3615" y="6671"/>
                    <a:pt x="3413" y="6650"/>
                    <a:pt x="3211" y="6603"/>
                  </a:cubicBezTo>
                  <a:cubicBezTo>
                    <a:pt x="3197" y="6601"/>
                    <a:pt x="3183" y="6599"/>
                    <a:pt x="3170" y="6599"/>
                  </a:cubicBezTo>
                  <a:cubicBezTo>
                    <a:pt x="3092" y="6599"/>
                    <a:pt x="3020" y="6644"/>
                    <a:pt x="2988" y="6715"/>
                  </a:cubicBezTo>
                  <a:lnTo>
                    <a:pt x="2682" y="7299"/>
                  </a:lnTo>
                  <a:cubicBezTo>
                    <a:pt x="2673" y="7318"/>
                    <a:pt x="2645" y="7336"/>
                    <a:pt x="2626" y="7336"/>
                  </a:cubicBezTo>
                  <a:cubicBezTo>
                    <a:pt x="2612" y="7341"/>
                    <a:pt x="2601" y="7343"/>
                    <a:pt x="2589" y="7343"/>
                  </a:cubicBezTo>
                  <a:cubicBezTo>
                    <a:pt x="2578" y="7343"/>
                    <a:pt x="2566" y="7341"/>
                    <a:pt x="2552" y="7336"/>
                  </a:cubicBezTo>
                  <a:lnTo>
                    <a:pt x="1652" y="6863"/>
                  </a:lnTo>
                  <a:cubicBezTo>
                    <a:pt x="1606" y="6845"/>
                    <a:pt x="1587" y="6789"/>
                    <a:pt x="1615" y="6743"/>
                  </a:cubicBezTo>
                  <a:lnTo>
                    <a:pt x="1921" y="6158"/>
                  </a:lnTo>
                  <a:cubicBezTo>
                    <a:pt x="1958" y="6075"/>
                    <a:pt x="1940" y="5973"/>
                    <a:pt x="1875" y="5908"/>
                  </a:cubicBezTo>
                  <a:cubicBezTo>
                    <a:pt x="1699" y="5750"/>
                    <a:pt x="1541" y="5555"/>
                    <a:pt x="1411" y="5360"/>
                  </a:cubicBezTo>
                  <a:cubicBezTo>
                    <a:pt x="1376" y="5298"/>
                    <a:pt x="1310" y="5266"/>
                    <a:pt x="1240" y="5266"/>
                  </a:cubicBezTo>
                  <a:cubicBezTo>
                    <a:pt x="1217" y="5266"/>
                    <a:pt x="1193" y="5270"/>
                    <a:pt x="1170" y="5277"/>
                  </a:cubicBezTo>
                  <a:lnTo>
                    <a:pt x="548" y="5472"/>
                  </a:lnTo>
                  <a:cubicBezTo>
                    <a:pt x="541" y="5473"/>
                    <a:pt x="533" y="5474"/>
                    <a:pt x="525" y="5474"/>
                  </a:cubicBezTo>
                  <a:cubicBezTo>
                    <a:pt x="485" y="5474"/>
                    <a:pt x="445" y="5453"/>
                    <a:pt x="437" y="5407"/>
                  </a:cubicBezTo>
                  <a:lnTo>
                    <a:pt x="131" y="4442"/>
                  </a:lnTo>
                  <a:cubicBezTo>
                    <a:pt x="121" y="4414"/>
                    <a:pt x="121" y="4396"/>
                    <a:pt x="131" y="4368"/>
                  </a:cubicBezTo>
                  <a:cubicBezTo>
                    <a:pt x="149" y="4349"/>
                    <a:pt x="168" y="4331"/>
                    <a:pt x="186" y="4321"/>
                  </a:cubicBezTo>
                  <a:lnTo>
                    <a:pt x="817" y="4127"/>
                  </a:lnTo>
                  <a:cubicBezTo>
                    <a:pt x="901" y="4099"/>
                    <a:pt x="966" y="4015"/>
                    <a:pt x="956" y="3922"/>
                  </a:cubicBezTo>
                  <a:cubicBezTo>
                    <a:pt x="947" y="3681"/>
                    <a:pt x="966" y="3440"/>
                    <a:pt x="1021" y="3199"/>
                  </a:cubicBezTo>
                  <a:cubicBezTo>
                    <a:pt x="1040" y="3115"/>
                    <a:pt x="994" y="3023"/>
                    <a:pt x="910" y="2976"/>
                  </a:cubicBezTo>
                  <a:lnTo>
                    <a:pt x="326" y="2670"/>
                  </a:lnTo>
                  <a:cubicBezTo>
                    <a:pt x="288" y="2652"/>
                    <a:pt x="270" y="2596"/>
                    <a:pt x="288" y="2549"/>
                  </a:cubicBezTo>
                  <a:lnTo>
                    <a:pt x="762" y="1650"/>
                  </a:lnTo>
                  <a:cubicBezTo>
                    <a:pt x="775" y="1615"/>
                    <a:pt x="810" y="1596"/>
                    <a:pt x="845" y="1596"/>
                  </a:cubicBezTo>
                  <a:cubicBezTo>
                    <a:pt x="858" y="1596"/>
                    <a:pt x="870" y="1598"/>
                    <a:pt x="882" y="1603"/>
                  </a:cubicBezTo>
                  <a:lnTo>
                    <a:pt x="1467" y="1909"/>
                  </a:lnTo>
                  <a:cubicBezTo>
                    <a:pt x="1498" y="1927"/>
                    <a:pt x="1532" y="1935"/>
                    <a:pt x="1566" y="1935"/>
                  </a:cubicBezTo>
                  <a:cubicBezTo>
                    <a:pt x="1622" y="1935"/>
                    <a:pt x="1677" y="1913"/>
                    <a:pt x="1717" y="1872"/>
                  </a:cubicBezTo>
                  <a:cubicBezTo>
                    <a:pt x="1875" y="1696"/>
                    <a:pt x="2070" y="1538"/>
                    <a:pt x="2264" y="1399"/>
                  </a:cubicBezTo>
                  <a:cubicBezTo>
                    <a:pt x="2348" y="1353"/>
                    <a:pt x="2385" y="1260"/>
                    <a:pt x="2348" y="1167"/>
                  </a:cubicBezTo>
                  <a:lnTo>
                    <a:pt x="2153" y="546"/>
                  </a:lnTo>
                  <a:cubicBezTo>
                    <a:pt x="2144" y="518"/>
                    <a:pt x="2153" y="490"/>
                    <a:pt x="2162" y="472"/>
                  </a:cubicBezTo>
                  <a:cubicBezTo>
                    <a:pt x="2172" y="453"/>
                    <a:pt x="2190" y="434"/>
                    <a:pt x="2218" y="425"/>
                  </a:cubicBezTo>
                  <a:lnTo>
                    <a:pt x="3183" y="119"/>
                  </a:lnTo>
                  <a:cubicBezTo>
                    <a:pt x="3190" y="117"/>
                    <a:pt x="3198" y="117"/>
                    <a:pt x="3206" y="117"/>
                  </a:cubicBezTo>
                  <a:close/>
                  <a:moveTo>
                    <a:pt x="3203" y="1"/>
                  </a:moveTo>
                  <a:cubicBezTo>
                    <a:pt x="3184" y="1"/>
                    <a:pt x="3165" y="3"/>
                    <a:pt x="3146" y="8"/>
                  </a:cubicBezTo>
                  <a:lnTo>
                    <a:pt x="2181" y="314"/>
                  </a:lnTo>
                  <a:cubicBezTo>
                    <a:pt x="2070" y="351"/>
                    <a:pt x="2005" y="472"/>
                    <a:pt x="2042" y="574"/>
                  </a:cubicBezTo>
                  <a:lnTo>
                    <a:pt x="2237" y="1204"/>
                  </a:lnTo>
                  <a:cubicBezTo>
                    <a:pt x="2255" y="1241"/>
                    <a:pt x="2237" y="1288"/>
                    <a:pt x="2209" y="1306"/>
                  </a:cubicBezTo>
                  <a:cubicBezTo>
                    <a:pt x="1995" y="1446"/>
                    <a:pt x="1801" y="1603"/>
                    <a:pt x="1624" y="1789"/>
                  </a:cubicBezTo>
                  <a:cubicBezTo>
                    <a:pt x="1612" y="1807"/>
                    <a:pt x="1589" y="1817"/>
                    <a:pt x="1564" y="1817"/>
                  </a:cubicBezTo>
                  <a:cubicBezTo>
                    <a:pt x="1550" y="1817"/>
                    <a:pt x="1535" y="1814"/>
                    <a:pt x="1522" y="1807"/>
                  </a:cubicBezTo>
                  <a:lnTo>
                    <a:pt x="938" y="1511"/>
                  </a:lnTo>
                  <a:cubicBezTo>
                    <a:pt x="906" y="1493"/>
                    <a:pt x="871" y="1485"/>
                    <a:pt x="837" y="1485"/>
                  </a:cubicBezTo>
                  <a:cubicBezTo>
                    <a:pt x="762" y="1485"/>
                    <a:pt x="691" y="1524"/>
                    <a:pt x="660" y="1594"/>
                  </a:cubicBezTo>
                  <a:lnTo>
                    <a:pt x="186" y="2494"/>
                  </a:lnTo>
                  <a:cubicBezTo>
                    <a:pt x="140" y="2596"/>
                    <a:pt x="177" y="2726"/>
                    <a:pt x="279" y="2781"/>
                  </a:cubicBezTo>
                  <a:lnTo>
                    <a:pt x="864" y="3078"/>
                  </a:lnTo>
                  <a:cubicBezTo>
                    <a:pt x="891" y="3097"/>
                    <a:pt x="919" y="3143"/>
                    <a:pt x="910" y="3180"/>
                  </a:cubicBezTo>
                  <a:cubicBezTo>
                    <a:pt x="854" y="3421"/>
                    <a:pt x="836" y="3681"/>
                    <a:pt x="845" y="3932"/>
                  </a:cubicBezTo>
                  <a:cubicBezTo>
                    <a:pt x="845" y="3969"/>
                    <a:pt x="817" y="4006"/>
                    <a:pt x="780" y="4015"/>
                  </a:cubicBezTo>
                  <a:lnTo>
                    <a:pt x="149" y="4219"/>
                  </a:lnTo>
                  <a:cubicBezTo>
                    <a:pt x="103" y="4229"/>
                    <a:pt x="57" y="4266"/>
                    <a:pt x="29" y="4321"/>
                  </a:cubicBezTo>
                  <a:cubicBezTo>
                    <a:pt x="1" y="4368"/>
                    <a:pt x="1" y="4423"/>
                    <a:pt x="19" y="4479"/>
                  </a:cubicBezTo>
                  <a:lnTo>
                    <a:pt x="326" y="5444"/>
                  </a:lnTo>
                  <a:cubicBezTo>
                    <a:pt x="348" y="5534"/>
                    <a:pt x="431" y="5593"/>
                    <a:pt x="521" y="5593"/>
                  </a:cubicBezTo>
                  <a:cubicBezTo>
                    <a:pt x="542" y="5593"/>
                    <a:pt x="564" y="5590"/>
                    <a:pt x="585" y="5583"/>
                  </a:cubicBezTo>
                  <a:lnTo>
                    <a:pt x="1207" y="5388"/>
                  </a:lnTo>
                  <a:cubicBezTo>
                    <a:pt x="1220" y="5383"/>
                    <a:pt x="1232" y="5381"/>
                    <a:pt x="1244" y="5381"/>
                  </a:cubicBezTo>
                  <a:cubicBezTo>
                    <a:pt x="1273" y="5381"/>
                    <a:pt x="1298" y="5396"/>
                    <a:pt x="1318" y="5416"/>
                  </a:cubicBezTo>
                  <a:cubicBezTo>
                    <a:pt x="1448" y="5629"/>
                    <a:pt x="1615" y="5824"/>
                    <a:pt x="1801" y="6000"/>
                  </a:cubicBezTo>
                  <a:cubicBezTo>
                    <a:pt x="1828" y="6028"/>
                    <a:pt x="1838" y="6065"/>
                    <a:pt x="1819" y="6102"/>
                  </a:cubicBezTo>
                  <a:lnTo>
                    <a:pt x="1513" y="6687"/>
                  </a:lnTo>
                  <a:cubicBezTo>
                    <a:pt x="1457" y="6789"/>
                    <a:pt x="1504" y="6919"/>
                    <a:pt x="1606" y="6965"/>
                  </a:cubicBezTo>
                  <a:lnTo>
                    <a:pt x="2506" y="7438"/>
                  </a:lnTo>
                  <a:cubicBezTo>
                    <a:pt x="2531" y="7454"/>
                    <a:pt x="2559" y="7460"/>
                    <a:pt x="2589" y="7460"/>
                  </a:cubicBezTo>
                  <a:cubicBezTo>
                    <a:pt x="2613" y="7460"/>
                    <a:pt x="2638" y="7456"/>
                    <a:pt x="2663" y="7448"/>
                  </a:cubicBezTo>
                  <a:cubicBezTo>
                    <a:pt x="2719" y="7438"/>
                    <a:pt x="2756" y="7401"/>
                    <a:pt x="2784" y="7346"/>
                  </a:cubicBezTo>
                  <a:lnTo>
                    <a:pt x="3090" y="6770"/>
                  </a:lnTo>
                  <a:cubicBezTo>
                    <a:pt x="3106" y="6738"/>
                    <a:pt x="3136" y="6713"/>
                    <a:pt x="3174" y="6713"/>
                  </a:cubicBezTo>
                  <a:cubicBezTo>
                    <a:pt x="3180" y="6713"/>
                    <a:pt x="3186" y="6713"/>
                    <a:pt x="3192" y="6715"/>
                  </a:cubicBezTo>
                  <a:cubicBezTo>
                    <a:pt x="3394" y="6761"/>
                    <a:pt x="3603" y="6782"/>
                    <a:pt x="3812" y="6782"/>
                  </a:cubicBezTo>
                  <a:cubicBezTo>
                    <a:pt x="3853" y="6782"/>
                    <a:pt x="3894" y="6781"/>
                    <a:pt x="3934" y="6780"/>
                  </a:cubicBezTo>
                  <a:cubicBezTo>
                    <a:pt x="3981" y="6780"/>
                    <a:pt x="4018" y="6807"/>
                    <a:pt x="4027" y="6845"/>
                  </a:cubicBezTo>
                  <a:lnTo>
                    <a:pt x="4222" y="7475"/>
                  </a:lnTo>
                  <a:cubicBezTo>
                    <a:pt x="4250" y="7559"/>
                    <a:pt x="4333" y="7615"/>
                    <a:pt x="4426" y="7615"/>
                  </a:cubicBezTo>
                  <a:lnTo>
                    <a:pt x="4482" y="7615"/>
                  </a:lnTo>
                  <a:lnTo>
                    <a:pt x="5456" y="7308"/>
                  </a:lnTo>
                  <a:cubicBezTo>
                    <a:pt x="5567" y="7271"/>
                    <a:pt x="5623" y="7151"/>
                    <a:pt x="5585" y="7039"/>
                  </a:cubicBezTo>
                  <a:lnTo>
                    <a:pt x="5391" y="6418"/>
                  </a:lnTo>
                  <a:cubicBezTo>
                    <a:pt x="5381" y="6381"/>
                    <a:pt x="5391" y="6334"/>
                    <a:pt x="5428" y="6316"/>
                  </a:cubicBezTo>
                  <a:cubicBezTo>
                    <a:pt x="5641" y="6177"/>
                    <a:pt x="5836" y="6010"/>
                    <a:pt x="6003" y="5824"/>
                  </a:cubicBezTo>
                  <a:cubicBezTo>
                    <a:pt x="6019" y="5808"/>
                    <a:pt x="6042" y="5798"/>
                    <a:pt x="6065" y="5798"/>
                  </a:cubicBezTo>
                  <a:cubicBezTo>
                    <a:pt x="6082" y="5798"/>
                    <a:pt x="6099" y="5803"/>
                    <a:pt x="6114" y="5815"/>
                  </a:cubicBezTo>
                  <a:lnTo>
                    <a:pt x="6699" y="6112"/>
                  </a:lnTo>
                  <a:cubicBezTo>
                    <a:pt x="6728" y="6129"/>
                    <a:pt x="6761" y="6136"/>
                    <a:pt x="6796" y="6136"/>
                  </a:cubicBezTo>
                  <a:cubicBezTo>
                    <a:pt x="6816" y="6136"/>
                    <a:pt x="6836" y="6134"/>
                    <a:pt x="6856" y="6130"/>
                  </a:cubicBezTo>
                  <a:cubicBezTo>
                    <a:pt x="6903" y="6112"/>
                    <a:pt x="6949" y="6075"/>
                    <a:pt x="6977" y="6028"/>
                  </a:cubicBezTo>
                  <a:lnTo>
                    <a:pt x="7441" y="5128"/>
                  </a:lnTo>
                  <a:cubicBezTo>
                    <a:pt x="7496" y="5026"/>
                    <a:pt x="7459" y="4896"/>
                    <a:pt x="7357" y="4841"/>
                  </a:cubicBezTo>
                  <a:lnTo>
                    <a:pt x="6773" y="4544"/>
                  </a:lnTo>
                  <a:cubicBezTo>
                    <a:pt x="6736" y="4525"/>
                    <a:pt x="6717" y="4479"/>
                    <a:pt x="6727" y="4442"/>
                  </a:cubicBezTo>
                  <a:cubicBezTo>
                    <a:pt x="6782" y="4191"/>
                    <a:pt x="6801" y="3941"/>
                    <a:pt x="6791" y="3691"/>
                  </a:cubicBezTo>
                  <a:cubicBezTo>
                    <a:pt x="6791" y="3653"/>
                    <a:pt x="6819" y="3616"/>
                    <a:pt x="6856" y="3598"/>
                  </a:cubicBezTo>
                  <a:lnTo>
                    <a:pt x="7478" y="3403"/>
                  </a:lnTo>
                  <a:cubicBezTo>
                    <a:pt x="7589" y="3366"/>
                    <a:pt x="7654" y="3255"/>
                    <a:pt x="7617" y="3143"/>
                  </a:cubicBezTo>
                  <a:lnTo>
                    <a:pt x="7311" y="2178"/>
                  </a:lnTo>
                  <a:cubicBezTo>
                    <a:pt x="7281" y="2088"/>
                    <a:pt x="7202" y="2029"/>
                    <a:pt x="7115" y="2029"/>
                  </a:cubicBezTo>
                  <a:cubicBezTo>
                    <a:pt x="7094" y="2029"/>
                    <a:pt x="7073" y="2032"/>
                    <a:pt x="7051" y="2039"/>
                  </a:cubicBezTo>
                  <a:lnTo>
                    <a:pt x="6420" y="2234"/>
                  </a:lnTo>
                  <a:cubicBezTo>
                    <a:pt x="6410" y="2239"/>
                    <a:pt x="6400" y="2241"/>
                    <a:pt x="6389" y="2241"/>
                  </a:cubicBezTo>
                  <a:cubicBezTo>
                    <a:pt x="6360" y="2241"/>
                    <a:pt x="6332" y="2224"/>
                    <a:pt x="6318" y="2197"/>
                  </a:cubicBezTo>
                  <a:cubicBezTo>
                    <a:pt x="6179" y="1984"/>
                    <a:pt x="6021" y="1798"/>
                    <a:pt x="5836" y="1622"/>
                  </a:cubicBezTo>
                  <a:cubicBezTo>
                    <a:pt x="5808" y="1594"/>
                    <a:pt x="5799" y="1548"/>
                    <a:pt x="5817" y="1511"/>
                  </a:cubicBezTo>
                  <a:lnTo>
                    <a:pt x="6124" y="935"/>
                  </a:lnTo>
                  <a:cubicBezTo>
                    <a:pt x="6142" y="880"/>
                    <a:pt x="6151" y="824"/>
                    <a:pt x="6133" y="778"/>
                  </a:cubicBezTo>
                  <a:cubicBezTo>
                    <a:pt x="6114" y="722"/>
                    <a:pt x="6077" y="676"/>
                    <a:pt x="6031" y="648"/>
                  </a:cubicBezTo>
                  <a:lnTo>
                    <a:pt x="5131" y="184"/>
                  </a:lnTo>
                  <a:cubicBezTo>
                    <a:pt x="5096" y="166"/>
                    <a:pt x="5060" y="160"/>
                    <a:pt x="5027" y="160"/>
                  </a:cubicBezTo>
                  <a:cubicBezTo>
                    <a:pt x="5008" y="160"/>
                    <a:pt x="4990" y="162"/>
                    <a:pt x="4973" y="165"/>
                  </a:cubicBezTo>
                  <a:cubicBezTo>
                    <a:pt x="4918" y="184"/>
                    <a:pt x="4871" y="221"/>
                    <a:pt x="4853" y="267"/>
                  </a:cubicBezTo>
                  <a:lnTo>
                    <a:pt x="4546" y="852"/>
                  </a:lnTo>
                  <a:cubicBezTo>
                    <a:pt x="4531" y="883"/>
                    <a:pt x="4497" y="901"/>
                    <a:pt x="4464" y="901"/>
                  </a:cubicBezTo>
                  <a:cubicBezTo>
                    <a:pt x="4457" y="901"/>
                    <a:pt x="4451" y="900"/>
                    <a:pt x="4444" y="898"/>
                  </a:cubicBezTo>
                  <a:cubicBezTo>
                    <a:pt x="4234" y="858"/>
                    <a:pt x="4010" y="832"/>
                    <a:pt x="3790" y="832"/>
                  </a:cubicBezTo>
                  <a:cubicBezTo>
                    <a:pt x="3758" y="832"/>
                    <a:pt x="3725" y="832"/>
                    <a:pt x="3693" y="833"/>
                  </a:cubicBezTo>
                  <a:cubicBezTo>
                    <a:pt x="3689" y="834"/>
                    <a:pt x="3685" y="835"/>
                    <a:pt x="3681" y="835"/>
                  </a:cubicBezTo>
                  <a:cubicBezTo>
                    <a:pt x="3648" y="835"/>
                    <a:pt x="3618" y="802"/>
                    <a:pt x="3610" y="768"/>
                  </a:cubicBezTo>
                  <a:lnTo>
                    <a:pt x="3405" y="147"/>
                  </a:lnTo>
                  <a:cubicBezTo>
                    <a:pt x="3382" y="55"/>
                    <a:pt x="3296" y="1"/>
                    <a:pt x="3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3"/>
            <p:cNvSpPr/>
            <p:nvPr/>
          </p:nvSpPr>
          <p:spPr>
            <a:xfrm>
              <a:off x="831825" y="2596225"/>
              <a:ext cx="95800" cy="95400"/>
            </a:xfrm>
            <a:custGeom>
              <a:rect b="b" l="l" r="r" t="t"/>
              <a:pathLst>
                <a:path extrusionOk="0" h="3816" w="3832">
                  <a:moveTo>
                    <a:pt x="1927" y="1036"/>
                  </a:moveTo>
                  <a:cubicBezTo>
                    <a:pt x="1977" y="1036"/>
                    <a:pt x="2028" y="1040"/>
                    <a:pt x="2078" y="1049"/>
                  </a:cubicBezTo>
                  <a:cubicBezTo>
                    <a:pt x="2607" y="1151"/>
                    <a:pt x="2922" y="1698"/>
                    <a:pt x="2737" y="2199"/>
                  </a:cubicBezTo>
                  <a:cubicBezTo>
                    <a:pt x="2615" y="2550"/>
                    <a:pt x="2278" y="2779"/>
                    <a:pt x="1914" y="2779"/>
                  </a:cubicBezTo>
                  <a:cubicBezTo>
                    <a:pt x="1864" y="2779"/>
                    <a:pt x="1814" y="2774"/>
                    <a:pt x="1763" y="2765"/>
                  </a:cubicBezTo>
                  <a:cubicBezTo>
                    <a:pt x="1234" y="2663"/>
                    <a:pt x="919" y="2116"/>
                    <a:pt x="1104" y="1615"/>
                  </a:cubicBezTo>
                  <a:cubicBezTo>
                    <a:pt x="1227" y="1265"/>
                    <a:pt x="1564" y="1036"/>
                    <a:pt x="1927" y="1036"/>
                  </a:cubicBezTo>
                  <a:close/>
                  <a:moveTo>
                    <a:pt x="1967" y="1"/>
                  </a:moveTo>
                  <a:cubicBezTo>
                    <a:pt x="1921" y="1"/>
                    <a:pt x="1884" y="29"/>
                    <a:pt x="1874" y="66"/>
                  </a:cubicBezTo>
                  <a:lnTo>
                    <a:pt x="1828" y="390"/>
                  </a:lnTo>
                  <a:cubicBezTo>
                    <a:pt x="1819" y="428"/>
                    <a:pt x="1791" y="446"/>
                    <a:pt x="1763" y="455"/>
                  </a:cubicBezTo>
                  <a:cubicBezTo>
                    <a:pt x="1633" y="465"/>
                    <a:pt x="1512" y="493"/>
                    <a:pt x="1401" y="539"/>
                  </a:cubicBezTo>
                  <a:cubicBezTo>
                    <a:pt x="1392" y="541"/>
                    <a:pt x="1383" y="542"/>
                    <a:pt x="1374" y="542"/>
                  </a:cubicBezTo>
                  <a:cubicBezTo>
                    <a:pt x="1347" y="542"/>
                    <a:pt x="1322" y="532"/>
                    <a:pt x="1308" y="511"/>
                  </a:cubicBezTo>
                  <a:lnTo>
                    <a:pt x="1123" y="242"/>
                  </a:lnTo>
                  <a:cubicBezTo>
                    <a:pt x="1107" y="226"/>
                    <a:pt x="1084" y="216"/>
                    <a:pt x="1061" y="216"/>
                  </a:cubicBezTo>
                  <a:cubicBezTo>
                    <a:pt x="1044" y="216"/>
                    <a:pt x="1027" y="221"/>
                    <a:pt x="1011" y="233"/>
                  </a:cubicBezTo>
                  <a:lnTo>
                    <a:pt x="603" y="530"/>
                  </a:lnTo>
                  <a:cubicBezTo>
                    <a:pt x="566" y="548"/>
                    <a:pt x="557" y="604"/>
                    <a:pt x="585" y="632"/>
                  </a:cubicBezTo>
                  <a:lnTo>
                    <a:pt x="780" y="901"/>
                  </a:lnTo>
                  <a:cubicBezTo>
                    <a:pt x="798" y="929"/>
                    <a:pt x="798" y="966"/>
                    <a:pt x="770" y="993"/>
                  </a:cubicBezTo>
                  <a:cubicBezTo>
                    <a:pt x="696" y="1086"/>
                    <a:pt x="631" y="1188"/>
                    <a:pt x="575" y="1309"/>
                  </a:cubicBezTo>
                  <a:cubicBezTo>
                    <a:pt x="568" y="1332"/>
                    <a:pt x="541" y="1348"/>
                    <a:pt x="517" y="1348"/>
                  </a:cubicBezTo>
                  <a:cubicBezTo>
                    <a:pt x="511" y="1348"/>
                    <a:pt x="506" y="1348"/>
                    <a:pt x="501" y="1346"/>
                  </a:cubicBezTo>
                  <a:lnTo>
                    <a:pt x="177" y="1300"/>
                  </a:lnTo>
                  <a:cubicBezTo>
                    <a:pt x="170" y="1298"/>
                    <a:pt x="165" y="1298"/>
                    <a:pt x="159" y="1298"/>
                  </a:cubicBezTo>
                  <a:cubicBezTo>
                    <a:pt x="121" y="1298"/>
                    <a:pt x="92" y="1323"/>
                    <a:pt x="84" y="1355"/>
                  </a:cubicBezTo>
                  <a:lnTo>
                    <a:pt x="10" y="1865"/>
                  </a:lnTo>
                  <a:cubicBezTo>
                    <a:pt x="0" y="1903"/>
                    <a:pt x="28" y="1940"/>
                    <a:pt x="75" y="1949"/>
                  </a:cubicBezTo>
                  <a:lnTo>
                    <a:pt x="399" y="2005"/>
                  </a:lnTo>
                  <a:cubicBezTo>
                    <a:pt x="427" y="2005"/>
                    <a:pt x="455" y="2032"/>
                    <a:pt x="455" y="2070"/>
                  </a:cubicBezTo>
                  <a:cubicBezTo>
                    <a:pt x="473" y="2190"/>
                    <a:pt x="501" y="2311"/>
                    <a:pt x="548" y="2431"/>
                  </a:cubicBezTo>
                  <a:cubicBezTo>
                    <a:pt x="557" y="2459"/>
                    <a:pt x="548" y="2496"/>
                    <a:pt x="520" y="2515"/>
                  </a:cubicBezTo>
                  <a:lnTo>
                    <a:pt x="251" y="2710"/>
                  </a:lnTo>
                  <a:cubicBezTo>
                    <a:pt x="214" y="2728"/>
                    <a:pt x="204" y="2775"/>
                    <a:pt x="232" y="2812"/>
                  </a:cubicBezTo>
                  <a:lnTo>
                    <a:pt x="529" y="3229"/>
                  </a:lnTo>
                  <a:cubicBezTo>
                    <a:pt x="545" y="3245"/>
                    <a:pt x="568" y="3255"/>
                    <a:pt x="591" y="3255"/>
                  </a:cubicBezTo>
                  <a:cubicBezTo>
                    <a:pt x="608" y="3255"/>
                    <a:pt x="625" y="3250"/>
                    <a:pt x="640" y="3238"/>
                  </a:cubicBezTo>
                  <a:lnTo>
                    <a:pt x="900" y="3053"/>
                  </a:lnTo>
                  <a:cubicBezTo>
                    <a:pt x="914" y="3044"/>
                    <a:pt x="930" y="3039"/>
                    <a:pt x="947" y="3039"/>
                  </a:cubicBezTo>
                  <a:cubicBezTo>
                    <a:pt x="963" y="3039"/>
                    <a:pt x="979" y="3044"/>
                    <a:pt x="993" y="3053"/>
                  </a:cubicBezTo>
                  <a:cubicBezTo>
                    <a:pt x="1086" y="3127"/>
                    <a:pt x="1197" y="3192"/>
                    <a:pt x="1308" y="3248"/>
                  </a:cubicBezTo>
                  <a:cubicBezTo>
                    <a:pt x="1336" y="3257"/>
                    <a:pt x="1355" y="3294"/>
                    <a:pt x="1355" y="3322"/>
                  </a:cubicBezTo>
                  <a:lnTo>
                    <a:pt x="1299" y="3647"/>
                  </a:lnTo>
                  <a:cubicBezTo>
                    <a:pt x="1290" y="3693"/>
                    <a:pt x="1327" y="3730"/>
                    <a:pt x="1364" y="3739"/>
                  </a:cubicBezTo>
                  <a:lnTo>
                    <a:pt x="1865" y="3814"/>
                  </a:lnTo>
                  <a:cubicBezTo>
                    <a:pt x="1871" y="3815"/>
                    <a:pt x="1877" y="3815"/>
                    <a:pt x="1883" y="3815"/>
                  </a:cubicBezTo>
                  <a:cubicBezTo>
                    <a:pt x="1921" y="3815"/>
                    <a:pt x="1950" y="3790"/>
                    <a:pt x="1958" y="3758"/>
                  </a:cubicBezTo>
                  <a:lnTo>
                    <a:pt x="2004" y="3433"/>
                  </a:lnTo>
                  <a:cubicBezTo>
                    <a:pt x="2013" y="3396"/>
                    <a:pt x="2041" y="3368"/>
                    <a:pt x="2069" y="3368"/>
                  </a:cubicBezTo>
                  <a:cubicBezTo>
                    <a:pt x="2199" y="3350"/>
                    <a:pt x="2320" y="3322"/>
                    <a:pt x="2431" y="3276"/>
                  </a:cubicBezTo>
                  <a:cubicBezTo>
                    <a:pt x="2440" y="3273"/>
                    <a:pt x="2449" y="3272"/>
                    <a:pt x="2457" y="3272"/>
                  </a:cubicBezTo>
                  <a:cubicBezTo>
                    <a:pt x="2482" y="3272"/>
                    <a:pt x="2503" y="3282"/>
                    <a:pt x="2524" y="3303"/>
                  </a:cubicBezTo>
                  <a:lnTo>
                    <a:pt x="2709" y="3572"/>
                  </a:lnTo>
                  <a:cubicBezTo>
                    <a:pt x="2726" y="3595"/>
                    <a:pt x="2750" y="3607"/>
                    <a:pt x="2774" y="3607"/>
                  </a:cubicBezTo>
                  <a:cubicBezTo>
                    <a:pt x="2790" y="3607"/>
                    <a:pt x="2806" y="3602"/>
                    <a:pt x="2820" y="3591"/>
                  </a:cubicBezTo>
                  <a:lnTo>
                    <a:pt x="3229" y="3294"/>
                  </a:lnTo>
                  <a:cubicBezTo>
                    <a:pt x="3266" y="3266"/>
                    <a:pt x="3275" y="3220"/>
                    <a:pt x="3247" y="3183"/>
                  </a:cubicBezTo>
                  <a:lnTo>
                    <a:pt x="3052" y="2923"/>
                  </a:lnTo>
                  <a:cubicBezTo>
                    <a:pt x="3034" y="2895"/>
                    <a:pt x="3034" y="2858"/>
                    <a:pt x="3052" y="2830"/>
                  </a:cubicBezTo>
                  <a:cubicBezTo>
                    <a:pt x="3136" y="2737"/>
                    <a:pt x="3201" y="2626"/>
                    <a:pt x="3247" y="2515"/>
                  </a:cubicBezTo>
                  <a:cubicBezTo>
                    <a:pt x="3266" y="2487"/>
                    <a:pt x="3294" y="2468"/>
                    <a:pt x="3331" y="2468"/>
                  </a:cubicBezTo>
                  <a:lnTo>
                    <a:pt x="3655" y="2524"/>
                  </a:lnTo>
                  <a:cubicBezTo>
                    <a:pt x="3661" y="2525"/>
                    <a:pt x="3667" y="2526"/>
                    <a:pt x="3673" y="2526"/>
                  </a:cubicBezTo>
                  <a:cubicBezTo>
                    <a:pt x="3711" y="2526"/>
                    <a:pt x="3739" y="2500"/>
                    <a:pt x="3739" y="2459"/>
                  </a:cubicBezTo>
                  <a:lnTo>
                    <a:pt x="3822" y="1958"/>
                  </a:lnTo>
                  <a:cubicBezTo>
                    <a:pt x="3832" y="1921"/>
                    <a:pt x="3804" y="1875"/>
                    <a:pt x="3757" y="1875"/>
                  </a:cubicBezTo>
                  <a:lnTo>
                    <a:pt x="3433" y="1819"/>
                  </a:lnTo>
                  <a:cubicBezTo>
                    <a:pt x="3405" y="1810"/>
                    <a:pt x="3377" y="1791"/>
                    <a:pt x="3377" y="1754"/>
                  </a:cubicBezTo>
                  <a:cubicBezTo>
                    <a:pt x="3359" y="1634"/>
                    <a:pt x="3331" y="1513"/>
                    <a:pt x="3284" y="1392"/>
                  </a:cubicBezTo>
                  <a:cubicBezTo>
                    <a:pt x="3275" y="1365"/>
                    <a:pt x="3284" y="1327"/>
                    <a:pt x="3312" y="1309"/>
                  </a:cubicBezTo>
                  <a:lnTo>
                    <a:pt x="3581" y="1114"/>
                  </a:lnTo>
                  <a:cubicBezTo>
                    <a:pt x="3609" y="1086"/>
                    <a:pt x="3618" y="1040"/>
                    <a:pt x="3600" y="1012"/>
                  </a:cubicBezTo>
                  <a:lnTo>
                    <a:pt x="3294" y="595"/>
                  </a:lnTo>
                  <a:cubicBezTo>
                    <a:pt x="3282" y="577"/>
                    <a:pt x="3258" y="566"/>
                    <a:pt x="3233" y="566"/>
                  </a:cubicBezTo>
                  <a:cubicBezTo>
                    <a:pt x="3219" y="566"/>
                    <a:pt x="3205" y="569"/>
                    <a:pt x="3192" y="576"/>
                  </a:cubicBezTo>
                  <a:lnTo>
                    <a:pt x="2922" y="771"/>
                  </a:lnTo>
                  <a:cubicBezTo>
                    <a:pt x="2913" y="780"/>
                    <a:pt x="2897" y="785"/>
                    <a:pt x="2881" y="785"/>
                  </a:cubicBezTo>
                  <a:cubicBezTo>
                    <a:pt x="2865" y="785"/>
                    <a:pt x="2848" y="780"/>
                    <a:pt x="2839" y="771"/>
                  </a:cubicBezTo>
                  <a:cubicBezTo>
                    <a:pt x="2737" y="697"/>
                    <a:pt x="2635" y="632"/>
                    <a:pt x="2524" y="576"/>
                  </a:cubicBezTo>
                  <a:cubicBezTo>
                    <a:pt x="2486" y="557"/>
                    <a:pt x="2468" y="530"/>
                    <a:pt x="2477" y="493"/>
                  </a:cubicBezTo>
                  <a:lnTo>
                    <a:pt x="2533" y="168"/>
                  </a:lnTo>
                  <a:cubicBezTo>
                    <a:pt x="2533" y="131"/>
                    <a:pt x="2505" y="94"/>
                    <a:pt x="2468" y="84"/>
                  </a:cubicBezTo>
                  <a:lnTo>
                    <a:pt x="19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3"/>
            <p:cNvSpPr/>
            <p:nvPr/>
          </p:nvSpPr>
          <p:spPr>
            <a:xfrm>
              <a:off x="830200" y="2594850"/>
              <a:ext cx="98825" cy="98350"/>
            </a:xfrm>
            <a:custGeom>
              <a:rect b="b" l="l" r="r" t="t"/>
              <a:pathLst>
                <a:path extrusionOk="0" h="3934" w="3953">
                  <a:moveTo>
                    <a:pt x="1986" y="1151"/>
                  </a:moveTo>
                  <a:cubicBezTo>
                    <a:pt x="2032" y="1151"/>
                    <a:pt x="2088" y="1160"/>
                    <a:pt x="2134" y="1160"/>
                  </a:cubicBezTo>
                  <a:cubicBezTo>
                    <a:pt x="2366" y="1206"/>
                    <a:pt x="2570" y="1355"/>
                    <a:pt x="2691" y="1559"/>
                  </a:cubicBezTo>
                  <a:cubicBezTo>
                    <a:pt x="2811" y="1763"/>
                    <a:pt x="2830" y="2013"/>
                    <a:pt x="2746" y="2236"/>
                  </a:cubicBezTo>
                  <a:cubicBezTo>
                    <a:pt x="2632" y="2564"/>
                    <a:pt x="2314" y="2776"/>
                    <a:pt x="1973" y="2776"/>
                  </a:cubicBezTo>
                  <a:cubicBezTo>
                    <a:pt x="1928" y="2776"/>
                    <a:pt x="1882" y="2772"/>
                    <a:pt x="1837" y="2765"/>
                  </a:cubicBezTo>
                  <a:cubicBezTo>
                    <a:pt x="1605" y="2718"/>
                    <a:pt x="1401" y="2570"/>
                    <a:pt x="1281" y="2366"/>
                  </a:cubicBezTo>
                  <a:cubicBezTo>
                    <a:pt x="1160" y="2162"/>
                    <a:pt x="1141" y="1911"/>
                    <a:pt x="1225" y="1689"/>
                  </a:cubicBezTo>
                  <a:cubicBezTo>
                    <a:pt x="1336" y="1364"/>
                    <a:pt x="1652" y="1151"/>
                    <a:pt x="1986" y="1151"/>
                  </a:cubicBezTo>
                  <a:close/>
                  <a:moveTo>
                    <a:pt x="1985" y="1033"/>
                  </a:moveTo>
                  <a:cubicBezTo>
                    <a:pt x="1600" y="1033"/>
                    <a:pt x="1243" y="1278"/>
                    <a:pt x="1114" y="1651"/>
                  </a:cubicBezTo>
                  <a:cubicBezTo>
                    <a:pt x="1021" y="1902"/>
                    <a:pt x="1049" y="2189"/>
                    <a:pt x="1179" y="2421"/>
                  </a:cubicBezTo>
                  <a:cubicBezTo>
                    <a:pt x="1318" y="2663"/>
                    <a:pt x="1550" y="2830"/>
                    <a:pt x="1819" y="2876"/>
                  </a:cubicBezTo>
                  <a:cubicBezTo>
                    <a:pt x="1874" y="2885"/>
                    <a:pt x="1930" y="2895"/>
                    <a:pt x="1986" y="2895"/>
                  </a:cubicBezTo>
                  <a:cubicBezTo>
                    <a:pt x="2366" y="2895"/>
                    <a:pt x="2728" y="2653"/>
                    <a:pt x="2858" y="2282"/>
                  </a:cubicBezTo>
                  <a:cubicBezTo>
                    <a:pt x="2950" y="2023"/>
                    <a:pt x="2923" y="1735"/>
                    <a:pt x="2793" y="1503"/>
                  </a:cubicBezTo>
                  <a:cubicBezTo>
                    <a:pt x="2654" y="1262"/>
                    <a:pt x="2422" y="1104"/>
                    <a:pt x="2153" y="1048"/>
                  </a:cubicBezTo>
                  <a:cubicBezTo>
                    <a:pt x="2097" y="1038"/>
                    <a:pt x="2041" y="1033"/>
                    <a:pt x="1985" y="1033"/>
                  </a:cubicBezTo>
                  <a:close/>
                  <a:moveTo>
                    <a:pt x="2013" y="112"/>
                  </a:moveTo>
                  <a:lnTo>
                    <a:pt x="2524" y="195"/>
                  </a:lnTo>
                  <a:cubicBezTo>
                    <a:pt x="2524" y="195"/>
                    <a:pt x="2533" y="204"/>
                    <a:pt x="2533" y="204"/>
                  </a:cubicBezTo>
                  <a:cubicBezTo>
                    <a:pt x="2533" y="204"/>
                    <a:pt x="2533" y="214"/>
                    <a:pt x="2533" y="214"/>
                  </a:cubicBezTo>
                  <a:lnTo>
                    <a:pt x="2487" y="538"/>
                  </a:lnTo>
                  <a:cubicBezTo>
                    <a:pt x="2477" y="603"/>
                    <a:pt x="2505" y="659"/>
                    <a:pt x="2561" y="687"/>
                  </a:cubicBezTo>
                  <a:cubicBezTo>
                    <a:pt x="2672" y="733"/>
                    <a:pt x="2774" y="798"/>
                    <a:pt x="2867" y="872"/>
                  </a:cubicBezTo>
                  <a:cubicBezTo>
                    <a:pt x="2890" y="891"/>
                    <a:pt x="2918" y="900"/>
                    <a:pt x="2946" y="900"/>
                  </a:cubicBezTo>
                  <a:cubicBezTo>
                    <a:pt x="2974" y="900"/>
                    <a:pt x="3001" y="891"/>
                    <a:pt x="3025" y="872"/>
                  </a:cubicBezTo>
                  <a:lnTo>
                    <a:pt x="3294" y="677"/>
                  </a:lnTo>
                  <a:cubicBezTo>
                    <a:pt x="3294" y="677"/>
                    <a:pt x="3312" y="677"/>
                    <a:pt x="3312" y="687"/>
                  </a:cubicBezTo>
                  <a:lnTo>
                    <a:pt x="3618" y="1095"/>
                  </a:lnTo>
                  <a:cubicBezTo>
                    <a:pt x="3618" y="1104"/>
                    <a:pt x="3618" y="1104"/>
                    <a:pt x="3618" y="1113"/>
                  </a:cubicBezTo>
                  <a:cubicBezTo>
                    <a:pt x="3618" y="1113"/>
                    <a:pt x="3618" y="1113"/>
                    <a:pt x="3609" y="1123"/>
                  </a:cubicBezTo>
                  <a:lnTo>
                    <a:pt x="3340" y="1317"/>
                  </a:lnTo>
                  <a:cubicBezTo>
                    <a:pt x="3294" y="1345"/>
                    <a:pt x="3275" y="1410"/>
                    <a:pt x="3294" y="1466"/>
                  </a:cubicBezTo>
                  <a:cubicBezTo>
                    <a:pt x="3340" y="1577"/>
                    <a:pt x="3368" y="1698"/>
                    <a:pt x="3377" y="1818"/>
                  </a:cubicBezTo>
                  <a:cubicBezTo>
                    <a:pt x="3386" y="1874"/>
                    <a:pt x="3433" y="1920"/>
                    <a:pt x="3488" y="1930"/>
                  </a:cubicBezTo>
                  <a:lnTo>
                    <a:pt x="3813" y="1985"/>
                  </a:lnTo>
                  <a:cubicBezTo>
                    <a:pt x="3822" y="1985"/>
                    <a:pt x="3832" y="1995"/>
                    <a:pt x="3832" y="2004"/>
                  </a:cubicBezTo>
                  <a:lnTo>
                    <a:pt x="3748" y="2505"/>
                  </a:lnTo>
                  <a:cubicBezTo>
                    <a:pt x="3748" y="2514"/>
                    <a:pt x="3739" y="2523"/>
                    <a:pt x="3730" y="2523"/>
                  </a:cubicBezTo>
                  <a:lnTo>
                    <a:pt x="3405" y="2468"/>
                  </a:lnTo>
                  <a:cubicBezTo>
                    <a:pt x="3398" y="2467"/>
                    <a:pt x="3391" y="2466"/>
                    <a:pt x="3383" y="2466"/>
                  </a:cubicBezTo>
                  <a:cubicBezTo>
                    <a:pt x="3334" y="2466"/>
                    <a:pt x="3282" y="2493"/>
                    <a:pt x="3266" y="2542"/>
                  </a:cubicBezTo>
                  <a:cubicBezTo>
                    <a:pt x="3210" y="2653"/>
                    <a:pt x="3154" y="2755"/>
                    <a:pt x="3080" y="2848"/>
                  </a:cubicBezTo>
                  <a:cubicBezTo>
                    <a:pt x="3043" y="2895"/>
                    <a:pt x="3034" y="2959"/>
                    <a:pt x="3071" y="3006"/>
                  </a:cubicBezTo>
                  <a:lnTo>
                    <a:pt x="3266" y="3275"/>
                  </a:lnTo>
                  <a:cubicBezTo>
                    <a:pt x="3275" y="3284"/>
                    <a:pt x="3266" y="3293"/>
                    <a:pt x="3266" y="3303"/>
                  </a:cubicBezTo>
                  <a:lnTo>
                    <a:pt x="2848" y="3600"/>
                  </a:lnTo>
                  <a:cubicBezTo>
                    <a:pt x="2845" y="3603"/>
                    <a:pt x="2842" y="3604"/>
                    <a:pt x="2839" y="3604"/>
                  </a:cubicBezTo>
                  <a:cubicBezTo>
                    <a:pt x="2833" y="3604"/>
                    <a:pt x="2827" y="3600"/>
                    <a:pt x="2821" y="3600"/>
                  </a:cubicBezTo>
                  <a:lnTo>
                    <a:pt x="2635" y="3331"/>
                  </a:lnTo>
                  <a:cubicBezTo>
                    <a:pt x="2607" y="3296"/>
                    <a:pt x="2565" y="3277"/>
                    <a:pt x="2522" y="3277"/>
                  </a:cubicBezTo>
                  <a:cubicBezTo>
                    <a:pt x="2507" y="3277"/>
                    <a:pt x="2492" y="3279"/>
                    <a:pt x="2477" y="3284"/>
                  </a:cubicBezTo>
                  <a:cubicBezTo>
                    <a:pt x="2366" y="3321"/>
                    <a:pt x="2245" y="3349"/>
                    <a:pt x="2134" y="3368"/>
                  </a:cubicBezTo>
                  <a:cubicBezTo>
                    <a:pt x="2069" y="3368"/>
                    <a:pt x="2023" y="3414"/>
                    <a:pt x="2013" y="3479"/>
                  </a:cubicBezTo>
                  <a:lnTo>
                    <a:pt x="1967" y="3804"/>
                  </a:lnTo>
                  <a:cubicBezTo>
                    <a:pt x="1958" y="3813"/>
                    <a:pt x="1949" y="3813"/>
                    <a:pt x="1939" y="3813"/>
                  </a:cubicBezTo>
                  <a:lnTo>
                    <a:pt x="1438" y="3739"/>
                  </a:lnTo>
                  <a:cubicBezTo>
                    <a:pt x="1429" y="3739"/>
                    <a:pt x="1420" y="3729"/>
                    <a:pt x="1429" y="3720"/>
                  </a:cubicBezTo>
                  <a:lnTo>
                    <a:pt x="1475" y="3395"/>
                  </a:lnTo>
                  <a:cubicBezTo>
                    <a:pt x="1485" y="3331"/>
                    <a:pt x="1457" y="3275"/>
                    <a:pt x="1401" y="3247"/>
                  </a:cubicBezTo>
                  <a:cubicBezTo>
                    <a:pt x="1290" y="3201"/>
                    <a:pt x="1188" y="3136"/>
                    <a:pt x="1095" y="3061"/>
                  </a:cubicBezTo>
                  <a:cubicBezTo>
                    <a:pt x="1076" y="3043"/>
                    <a:pt x="1049" y="3034"/>
                    <a:pt x="1012" y="3034"/>
                  </a:cubicBezTo>
                  <a:cubicBezTo>
                    <a:pt x="984" y="3034"/>
                    <a:pt x="956" y="3043"/>
                    <a:pt x="937" y="3061"/>
                  </a:cubicBezTo>
                  <a:lnTo>
                    <a:pt x="668" y="3247"/>
                  </a:lnTo>
                  <a:cubicBezTo>
                    <a:pt x="668" y="3256"/>
                    <a:pt x="659" y="3256"/>
                    <a:pt x="659" y="3256"/>
                  </a:cubicBezTo>
                  <a:cubicBezTo>
                    <a:pt x="659" y="3256"/>
                    <a:pt x="650" y="3256"/>
                    <a:pt x="650" y="3247"/>
                  </a:cubicBezTo>
                  <a:lnTo>
                    <a:pt x="344" y="2839"/>
                  </a:lnTo>
                  <a:cubicBezTo>
                    <a:pt x="344" y="2830"/>
                    <a:pt x="344" y="2830"/>
                    <a:pt x="344" y="2820"/>
                  </a:cubicBezTo>
                  <a:cubicBezTo>
                    <a:pt x="344" y="2820"/>
                    <a:pt x="344" y="2811"/>
                    <a:pt x="353" y="2811"/>
                  </a:cubicBezTo>
                  <a:lnTo>
                    <a:pt x="613" y="2616"/>
                  </a:lnTo>
                  <a:cubicBezTo>
                    <a:pt x="668" y="2579"/>
                    <a:pt x="687" y="2523"/>
                    <a:pt x="668" y="2468"/>
                  </a:cubicBezTo>
                  <a:cubicBezTo>
                    <a:pt x="622" y="2356"/>
                    <a:pt x="594" y="2236"/>
                    <a:pt x="585" y="2115"/>
                  </a:cubicBezTo>
                  <a:cubicBezTo>
                    <a:pt x="576" y="2060"/>
                    <a:pt x="529" y="2013"/>
                    <a:pt x="474" y="2004"/>
                  </a:cubicBezTo>
                  <a:lnTo>
                    <a:pt x="149" y="1948"/>
                  </a:lnTo>
                  <a:cubicBezTo>
                    <a:pt x="130" y="1948"/>
                    <a:pt x="130" y="1939"/>
                    <a:pt x="130" y="1930"/>
                  </a:cubicBezTo>
                  <a:lnTo>
                    <a:pt x="214" y="1429"/>
                  </a:lnTo>
                  <a:cubicBezTo>
                    <a:pt x="214" y="1420"/>
                    <a:pt x="223" y="1410"/>
                    <a:pt x="232" y="1410"/>
                  </a:cubicBezTo>
                  <a:lnTo>
                    <a:pt x="557" y="1466"/>
                  </a:lnTo>
                  <a:cubicBezTo>
                    <a:pt x="563" y="1467"/>
                    <a:pt x="569" y="1467"/>
                    <a:pt x="574" y="1467"/>
                  </a:cubicBezTo>
                  <a:cubicBezTo>
                    <a:pt x="624" y="1467"/>
                    <a:pt x="671" y="1433"/>
                    <a:pt x="696" y="1392"/>
                  </a:cubicBezTo>
                  <a:cubicBezTo>
                    <a:pt x="743" y="1280"/>
                    <a:pt x="807" y="1178"/>
                    <a:pt x="882" y="1086"/>
                  </a:cubicBezTo>
                  <a:cubicBezTo>
                    <a:pt x="919" y="1039"/>
                    <a:pt x="919" y="974"/>
                    <a:pt x="891" y="919"/>
                  </a:cubicBezTo>
                  <a:lnTo>
                    <a:pt x="696" y="659"/>
                  </a:lnTo>
                  <a:cubicBezTo>
                    <a:pt x="687" y="650"/>
                    <a:pt x="696" y="640"/>
                    <a:pt x="696" y="631"/>
                  </a:cubicBezTo>
                  <a:lnTo>
                    <a:pt x="1114" y="334"/>
                  </a:lnTo>
                  <a:cubicBezTo>
                    <a:pt x="1118" y="330"/>
                    <a:pt x="1123" y="327"/>
                    <a:pt x="1126" y="327"/>
                  </a:cubicBezTo>
                  <a:cubicBezTo>
                    <a:pt x="1130" y="327"/>
                    <a:pt x="1132" y="330"/>
                    <a:pt x="1132" y="334"/>
                  </a:cubicBezTo>
                  <a:lnTo>
                    <a:pt x="1327" y="603"/>
                  </a:lnTo>
                  <a:cubicBezTo>
                    <a:pt x="1354" y="638"/>
                    <a:pt x="1397" y="657"/>
                    <a:pt x="1440" y="657"/>
                  </a:cubicBezTo>
                  <a:cubicBezTo>
                    <a:pt x="1455" y="657"/>
                    <a:pt x="1470" y="654"/>
                    <a:pt x="1485" y="650"/>
                  </a:cubicBezTo>
                  <a:cubicBezTo>
                    <a:pt x="1596" y="603"/>
                    <a:pt x="1707" y="575"/>
                    <a:pt x="1828" y="566"/>
                  </a:cubicBezTo>
                  <a:cubicBezTo>
                    <a:pt x="1893" y="557"/>
                    <a:pt x="1939" y="510"/>
                    <a:pt x="1949" y="455"/>
                  </a:cubicBezTo>
                  <a:lnTo>
                    <a:pt x="1995" y="130"/>
                  </a:lnTo>
                  <a:cubicBezTo>
                    <a:pt x="1995" y="121"/>
                    <a:pt x="2013" y="112"/>
                    <a:pt x="2013" y="112"/>
                  </a:cubicBezTo>
                  <a:close/>
                  <a:moveTo>
                    <a:pt x="2032" y="0"/>
                  </a:moveTo>
                  <a:cubicBezTo>
                    <a:pt x="2004" y="0"/>
                    <a:pt x="1967" y="0"/>
                    <a:pt x="1939" y="28"/>
                  </a:cubicBezTo>
                  <a:cubicBezTo>
                    <a:pt x="1911" y="47"/>
                    <a:pt x="1893" y="74"/>
                    <a:pt x="1884" y="112"/>
                  </a:cubicBezTo>
                  <a:lnTo>
                    <a:pt x="1828" y="436"/>
                  </a:lnTo>
                  <a:cubicBezTo>
                    <a:pt x="1828" y="445"/>
                    <a:pt x="1828" y="455"/>
                    <a:pt x="1819" y="455"/>
                  </a:cubicBezTo>
                  <a:cubicBezTo>
                    <a:pt x="1689" y="464"/>
                    <a:pt x="1559" y="492"/>
                    <a:pt x="1438" y="538"/>
                  </a:cubicBezTo>
                  <a:cubicBezTo>
                    <a:pt x="1438" y="541"/>
                    <a:pt x="1437" y="542"/>
                    <a:pt x="1436" y="542"/>
                  </a:cubicBezTo>
                  <a:cubicBezTo>
                    <a:pt x="1432" y="542"/>
                    <a:pt x="1426" y="538"/>
                    <a:pt x="1420" y="538"/>
                  </a:cubicBezTo>
                  <a:lnTo>
                    <a:pt x="1234" y="269"/>
                  </a:lnTo>
                  <a:cubicBezTo>
                    <a:pt x="1207" y="231"/>
                    <a:pt x="1167" y="212"/>
                    <a:pt x="1126" y="212"/>
                  </a:cubicBezTo>
                  <a:cubicBezTo>
                    <a:pt x="1097" y="212"/>
                    <a:pt x="1066" y="222"/>
                    <a:pt x="1039" y="241"/>
                  </a:cubicBezTo>
                  <a:lnTo>
                    <a:pt x="631" y="538"/>
                  </a:lnTo>
                  <a:cubicBezTo>
                    <a:pt x="566" y="575"/>
                    <a:pt x="557" y="659"/>
                    <a:pt x="603" y="724"/>
                  </a:cubicBezTo>
                  <a:lnTo>
                    <a:pt x="789" y="993"/>
                  </a:lnTo>
                  <a:cubicBezTo>
                    <a:pt x="798" y="993"/>
                    <a:pt x="798" y="1002"/>
                    <a:pt x="789" y="1011"/>
                  </a:cubicBezTo>
                  <a:cubicBezTo>
                    <a:pt x="715" y="1113"/>
                    <a:pt x="640" y="1225"/>
                    <a:pt x="594" y="1336"/>
                  </a:cubicBezTo>
                  <a:cubicBezTo>
                    <a:pt x="585" y="1345"/>
                    <a:pt x="576" y="1345"/>
                    <a:pt x="576" y="1345"/>
                  </a:cubicBezTo>
                  <a:lnTo>
                    <a:pt x="251" y="1299"/>
                  </a:lnTo>
                  <a:cubicBezTo>
                    <a:pt x="241" y="1296"/>
                    <a:pt x="231" y="1295"/>
                    <a:pt x="221" y="1295"/>
                  </a:cubicBezTo>
                  <a:cubicBezTo>
                    <a:pt x="195" y="1295"/>
                    <a:pt x="169" y="1304"/>
                    <a:pt x="149" y="1317"/>
                  </a:cubicBezTo>
                  <a:cubicBezTo>
                    <a:pt x="121" y="1336"/>
                    <a:pt x="102" y="1373"/>
                    <a:pt x="93" y="1410"/>
                  </a:cubicBezTo>
                  <a:lnTo>
                    <a:pt x="19" y="1911"/>
                  </a:lnTo>
                  <a:cubicBezTo>
                    <a:pt x="0" y="1985"/>
                    <a:pt x="56" y="2050"/>
                    <a:pt x="130" y="2060"/>
                  </a:cubicBezTo>
                  <a:lnTo>
                    <a:pt x="455" y="2115"/>
                  </a:lnTo>
                  <a:cubicBezTo>
                    <a:pt x="455" y="2115"/>
                    <a:pt x="464" y="2125"/>
                    <a:pt x="464" y="2125"/>
                  </a:cubicBezTo>
                  <a:cubicBezTo>
                    <a:pt x="483" y="2254"/>
                    <a:pt x="511" y="2384"/>
                    <a:pt x="557" y="2505"/>
                  </a:cubicBezTo>
                  <a:cubicBezTo>
                    <a:pt x="557" y="2514"/>
                    <a:pt x="557" y="2514"/>
                    <a:pt x="548" y="2523"/>
                  </a:cubicBezTo>
                  <a:lnTo>
                    <a:pt x="279" y="2718"/>
                  </a:lnTo>
                  <a:cubicBezTo>
                    <a:pt x="251" y="2737"/>
                    <a:pt x="232" y="2765"/>
                    <a:pt x="223" y="2802"/>
                  </a:cubicBezTo>
                  <a:cubicBezTo>
                    <a:pt x="223" y="2839"/>
                    <a:pt x="232" y="2876"/>
                    <a:pt x="251" y="2904"/>
                  </a:cubicBezTo>
                  <a:lnTo>
                    <a:pt x="548" y="3312"/>
                  </a:lnTo>
                  <a:cubicBezTo>
                    <a:pt x="566" y="3349"/>
                    <a:pt x="603" y="3368"/>
                    <a:pt x="640" y="3368"/>
                  </a:cubicBezTo>
                  <a:cubicBezTo>
                    <a:pt x="648" y="3370"/>
                    <a:pt x="656" y="3371"/>
                    <a:pt x="665" y="3371"/>
                  </a:cubicBezTo>
                  <a:cubicBezTo>
                    <a:pt x="688" y="3371"/>
                    <a:pt x="713" y="3363"/>
                    <a:pt x="733" y="3349"/>
                  </a:cubicBezTo>
                  <a:lnTo>
                    <a:pt x="1002" y="3154"/>
                  </a:lnTo>
                  <a:cubicBezTo>
                    <a:pt x="1007" y="3150"/>
                    <a:pt x="1012" y="3147"/>
                    <a:pt x="1015" y="3147"/>
                  </a:cubicBezTo>
                  <a:cubicBezTo>
                    <a:pt x="1019" y="3147"/>
                    <a:pt x="1021" y="3150"/>
                    <a:pt x="1021" y="3154"/>
                  </a:cubicBezTo>
                  <a:cubicBezTo>
                    <a:pt x="1123" y="3238"/>
                    <a:pt x="1234" y="3303"/>
                    <a:pt x="1355" y="3358"/>
                  </a:cubicBezTo>
                  <a:cubicBezTo>
                    <a:pt x="1355" y="3358"/>
                    <a:pt x="1364" y="3368"/>
                    <a:pt x="1364" y="3377"/>
                  </a:cubicBezTo>
                  <a:lnTo>
                    <a:pt x="1308" y="3702"/>
                  </a:lnTo>
                  <a:cubicBezTo>
                    <a:pt x="1299" y="3776"/>
                    <a:pt x="1346" y="3841"/>
                    <a:pt x="1420" y="3850"/>
                  </a:cubicBezTo>
                  <a:lnTo>
                    <a:pt x="1921" y="3934"/>
                  </a:lnTo>
                  <a:lnTo>
                    <a:pt x="1949" y="3934"/>
                  </a:lnTo>
                  <a:cubicBezTo>
                    <a:pt x="1976" y="3934"/>
                    <a:pt x="2004" y="3924"/>
                    <a:pt x="2023" y="3906"/>
                  </a:cubicBezTo>
                  <a:cubicBezTo>
                    <a:pt x="2051" y="3887"/>
                    <a:pt x="2069" y="3859"/>
                    <a:pt x="2078" y="3822"/>
                  </a:cubicBezTo>
                  <a:lnTo>
                    <a:pt x="2125" y="3498"/>
                  </a:lnTo>
                  <a:cubicBezTo>
                    <a:pt x="2134" y="3488"/>
                    <a:pt x="2134" y="3479"/>
                    <a:pt x="2143" y="3479"/>
                  </a:cubicBezTo>
                  <a:cubicBezTo>
                    <a:pt x="2273" y="3470"/>
                    <a:pt x="2394" y="3442"/>
                    <a:pt x="2514" y="3395"/>
                  </a:cubicBezTo>
                  <a:cubicBezTo>
                    <a:pt x="2517" y="3392"/>
                    <a:pt x="2521" y="3391"/>
                    <a:pt x="2523" y="3391"/>
                  </a:cubicBezTo>
                  <a:cubicBezTo>
                    <a:pt x="2529" y="3391"/>
                    <a:pt x="2533" y="3395"/>
                    <a:pt x="2533" y="3395"/>
                  </a:cubicBezTo>
                  <a:lnTo>
                    <a:pt x="2728" y="3664"/>
                  </a:lnTo>
                  <a:cubicBezTo>
                    <a:pt x="2755" y="3702"/>
                    <a:pt x="2794" y="3721"/>
                    <a:pt x="2834" y="3721"/>
                  </a:cubicBezTo>
                  <a:cubicBezTo>
                    <a:pt x="2862" y="3721"/>
                    <a:pt x="2890" y="3712"/>
                    <a:pt x="2913" y="3692"/>
                  </a:cubicBezTo>
                  <a:lnTo>
                    <a:pt x="3331" y="3395"/>
                  </a:lnTo>
                  <a:cubicBezTo>
                    <a:pt x="3386" y="3358"/>
                    <a:pt x="3405" y="3266"/>
                    <a:pt x="3359" y="3210"/>
                  </a:cubicBezTo>
                  <a:lnTo>
                    <a:pt x="3164" y="2941"/>
                  </a:lnTo>
                  <a:cubicBezTo>
                    <a:pt x="3164" y="2941"/>
                    <a:pt x="3164" y="2932"/>
                    <a:pt x="3164" y="2922"/>
                  </a:cubicBezTo>
                  <a:cubicBezTo>
                    <a:pt x="3247" y="2820"/>
                    <a:pt x="3312" y="2709"/>
                    <a:pt x="3368" y="2598"/>
                  </a:cubicBezTo>
                  <a:cubicBezTo>
                    <a:pt x="3368" y="2588"/>
                    <a:pt x="3377" y="2588"/>
                    <a:pt x="3386" y="2588"/>
                  </a:cubicBezTo>
                  <a:lnTo>
                    <a:pt x="3711" y="2635"/>
                  </a:lnTo>
                  <a:cubicBezTo>
                    <a:pt x="3721" y="2637"/>
                    <a:pt x="3730" y="2638"/>
                    <a:pt x="3740" y="2638"/>
                  </a:cubicBezTo>
                  <a:cubicBezTo>
                    <a:pt x="3802" y="2638"/>
                    <a:pt x="3853" y="2588"/>
                    <a:pt x="3869" y="2523"/>
                  </a:cubicBezTo>
                  <a:lnTo>
                    <a:pt x="3943" y="2023"/>
                  </a:lnTo>
                  <a:cubicBezTo>
                    <a:pt x="3952" y="1948"/>
                    <a:pt x="3906" y="1883"/>
                    <a:pt x="3832" y="1874"/>
                  </a:cubicBezTo>
                  <a:lnTo>
                    <a:pt x="3507" y="1818"/>
                  </a:lnTo>
                  <a:cubicBezTo>
                    <a:pt x="3498" y="1818"/>
                    <a:pt x="3498" y="1809"/>
                    <a:pt x="3498" y="1800"/>
                  </a:cubicBezTo>
                  <a:cubicBezTo>
                    <a:pt x="3479" y="1679"/>
                    <a:pt x="3451" y="1549"/>
                    <a:pt x="3405" y="1429"/>
                  </a:cubicBezTo>
                  <a:cubicBezTo>
                    <a:pt x="3405" y="1420"/>
                    <a:pt x="3405" y="1410"/>
                    <a:pt x="3414" y="1410"/>
                  </a:cubicBezTo>
                  <a:lnTo>
                    <a:pt x="3674" y="1215"/>
                  </a:lnTo>
                  <a:cubicBezTo>
                    <a:pt x="3711" y="1197"/>
                    <a:pt x="3730" y="1169"/>
                    <a:pt x="3730" y="1132"/>
                  </a:cubicBezTo>
                  <a:cubicBezTo>
                    <a:pt x="3739" y="1095"/>
                    <a:pt x="3730" y="1058"/>
                    <a:pt x="3711" y="1030"/>
                  </a:cubicBezTo>
                  <a:lnTo>
                    <a:pt x="3405" y="622"/>
                  </a:lnTo>
                  <a:cubicBezTo>
                    <a:pt x="3382" y="582"/>
                    <a:pt x="3342" y="563"/>
                    <a:pt x="3299" y="563"/>
                  </a:cubicBezTo>
                  <a:cubicBezTo>
                    <a:pt x="3272" y="563"/>
                    <a:pt x="3244" y="570"/>
                    <a:pt x="3219" y="585"/>
                  </a:cubicBezTo>
                  <a:lnTo>
                    <a:pt x="2950" y="779"/>
                  </a:lnTo>
                  <a:cubicBezTo>
                    <a:pt x="2950" y="784"/>
                    <a:pt x="2948" y="786"/>
                    <a:pt x="2945" y="786"/>
                  </a:cubicBezTo>
                  <a:cubicBezTo>
                    <a:pt x="2941" y="786"/>
                    <a:pt x="2936" y="784"/>
                    <a:pt x="2932" y="779"/>
                  </a:cubicBezTo>
                  <a:cubicBezTo>
                    <a:pt x="2839" y="696"/>
                    <a:pt x="2728" y="631"/>
                    <a:pt x="2607" y="575"/>
                  </a:cubicBezTo>
                  <a:cubicBezTo>
                    <a:pt x="2598" y="575"/>
                    <a:pt x="2598" y="566"/>
                    <a:pt x="2598" y="557"/>
                  </a:cubicBezTo>
                  <a:lnTo>
                    <a:pt x="2654" y="232"/>
                  </a:lnTo>
                  <a:cubicBezTo>
                    <a:pt x="2654" y="195"/>
                    <a:pt x="2644" y="167"/>
                    <a:pt x="2626" y="139"/>
                  </a:cubicBezTo>
                  <a:cubicBezTo>
                    <a:pt x="2607" y="102"/>
                    <a:pt x="2570" y="84"/>
                    <a:pt x="2542" y="84"/>
                  </a:cubicBezTo>
                  <a:lnTo>
                    <a:pt x="20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3"/>
            <p:cNvSpPr/>
            <p:nvPr/>
          </p:nvSpPr>
          <p:spPr>
            <a:xfrm>
              <a:off x="849225" y="2701300"/>
              <a:ext cx="3025" cy="246550"/>
            </a:xfrm>
            <a:custGeom>
              <a:rect b="b" l="l" r="r" t="t"/>
              <a:pathLst>
                <a:path extrusionOk="0" h="9862" w="121">
                  <a:moveTo>
                    <a:pt x="56" y="0"/>
                  </a:moveTo>
                  <a:cubicBezTo>
                    <a:pt x="28" y="0"/>
                    <a:pt x="0" y="28"/>
                    <a:pt x="0" y="56"/>
                  </a:cubicBezTo>
                  <a:lnTo>
                    <a:pt x="0" y="520"/>
                  </a:lnTo>
                  <a:cubicBezTo>
                    <a:pt x="0" y="557"/>
                    <a:pt x="28" y="585"/>
                    <a:pt x="56" y="585"/>
                  </a:cubicBezTo>
                  <a:cubicBezTo>
                    <a:pt x="93" y="585"/>
                    <a:pt x="121" y="557"/>
                    <a:pt x="121" y="520"/>
                  </a:cubicBezTo>
                  <a:lnTo>
                    <a:pt x="121" y="56"/>
                  </a:lnTo>
                  <a:cubicBezTo>
                    <a:pt x="121" y="28"/>
                    <a:pt x="93" y="0"/>
                    <a:pt x="56" y="0"/>
                  </a:cubicBezTo>
                  <a:close/>
                  <a:moveTo>
                    <a:pt x="56" y="928"/>
                  </a:moveTo>
                  <a:cubicBezTo>
                    <a:pt x="28" y="928"/>
                    <a:pt x="0" y="956"/>
                    <a:pt x="0" y="984"/>
                  </a:cubicBezTo>
                  <a:lnTo>
                    <a:pt x="0" y="1447"/>
                  </a:lnTo>
                  <a:cubicBezTo>
                    <a:pt x="0" y="1484"/>
                    <a:pt x="28" y="1512"/>
                    <a:pt x="56" y="1512"/>
                  </a:cubicBezTo>
                  <a:cubicBezTo>
                    <a:pt x="93" y="1512"/>
                    <a:pt x="121" y="1484"/>
                    <a:pt x="121" y="1447"/>
                  </a:cubicBezTo>
                  <a:lnTo>
                    <a:pt x="121" y="984"/>
                  </a:lnTo>
                  <a:cubicBezTo>
                    <a:pt x="121" y="956"/>
                    <a:pt x="93" y="928"/>
                    <a:pt x="56" y="928"/>
                  </a:cubicBezTo>
                  <a:close/>
                  <a:moveTo>
                    <a:pt x="56" y="1856"/>
                  </a:moveTo>
                  <a:cubicBezTo>
                    <a:pt x="28" y="1856"/>
                    <a:pt x="0" y="1883"/>
                    <a:pt x="0" y="1911"/>
                  </a:cubicBezTo>
                  <a:lnTo>
                    <a:pt x="0" y="2375"/>
                  </a:lnTo>
                  <a:cubicBezTo>
                    <a:pt x="0" y="2412"/>
                    <a:pt x="28" y="2440"/>
                    <a:pt x="56" y="2440"/>
                  </a:cubicBezTo>
                  <a:cubicBezTo>
                    <a:pt x="93" y="2440"/>
                    <a:pt x="121" y="2412"/>
                    <a:pt x="121" y="2375"/>
                  </a:cubicBezTo>
                  <a:lnTo>
                    <a:pt x="121" y="1911"/>
                  </a:lnTo>
                  <a:cubicBezTo>
                    <a:pt x="121" y="1883"/>
                    <a:pt x="93" y="1856"/>
                    <a:pt x="56" y="1856"/>
                  </a:cubicBezTo>
                  <a:close/>
                  <a:moveTo>
                    <a:pt x="56" y="2783"/>
                  </a:moveTo>
                  <a:cubicBezTo>
                    <a:pt x="28" y="2783"/>
                    <a:pt x="0" y="2811"/>
                    <a:pt x="0" y="2839"/>
                  </a:cubicBezTo>
                  <a:lnTo>
                    <a:pt x="0" y="3303"/>
                  </a:lnTo>
                  <a:cubicBezTo>
                    <a:pt x="0" y="3340"/>
                    <a:pt x="28" y="3368"/>
                    <a:pt x="56" y="3368"/>
                  </a:cubicBezTo>
                  <a:cubicBezTo>
                    <a:pt x="93" y="3368"/>
                    <a:pt x="121" y="3340"/>
                    <a:pt x="121" y="3303"/>
                  </a:cubicBezTo>
                  <a:lnTo>
                    <a:pt x="121" y="2839"/>
                  </a:lnTo>
                  <a:cubicBezTo>
                    <a:pt x="121" y="2811"/>
                    <a:pt x="93" y="2783"/>
                    <a:pt x="56" y="2783"/>
                  </a:cubicBezTo>
                  <a:close/>
                  <a:moveTo>
                    <a:pt x="56" y="3711"/>
                  </a:moveTo>
                  <a:cubicBezTo>
                    <a:pt x="28" y="3711"/>
                    <a:pt x="0" y="3739"/>
                    <a:pt x="0" y="3767"/>
                  </a:cubicBezTo>
                  <a:lnTo>
                    <a:pt x="0" y="4230"/>
                  </a:lnTo>
                  <a:cubicBezTo>
                    <a:pt x="0" y="4267"/>
                    <a:pt x="28" y="4295"/>
                    <a:pt x="56" y="4295"/>
                  </a:cubicBezTo>
                  <a:cubicBezTo>
                    <a:pt x="93" y="4295"/>
                    <a:pt x="121" y="4267"/>
                    <a:pt x="121" y="4230"/>
                  </a:cubicBezTo>
                  <a:lnTo>
                    <a:pt x="121" y="3767"/>
                  </a:lnTo>
                  <a:cubicBezTo>
                    <a:pt x="121" y="3739"/>
                    <a:pt x="93" y="3711"/>
                    <a:pt x="56" y="3711"/>
                  </a:cubicBezTo>
                  <a:close/>
                  <a:moveTo>
                    <a:pt x="56" y="4639"/>
                  </a:moveTo>
                  <a:cubicBezTo>
                    <a:pt x="28" y="4639"/>
                    <a:pt x="0" y="4666"/>
                    <a:pt x="0" y="4694"/>
                  </a:cubicBezTo>
                  <a:lnTo>
                    <a:pt x="0" y="5158"/>
                  </a:lnTo>
                  <a:cubicBezTo>
                    <a:pt x="0" y="5195"/>
                    <a:pt x="28" y="5223"/>
                    <a:pt x="56" y="5223"/>
                  </a:cubicBezTo>
                  <a:cubicBezTo>
                    <a:pt x="93" y="5223"/>
                    <a:pt x="121" y="5195"/>
                    <a:pt x="121" y="5158"/>
                  </a:cubicBezTo>
                  <a:lnTo>
                    <a:pt x="121" y="4694"/>
                  </a:lnTo>
                  <a:cubicBezTo>
                    <a:pt x="121" y="4666"/>
                    <a:pt x="93" y="4639"/>
                    <a:pt x="56" y="4639"/>
                  </a:cubicBezTo>
                  <a:close/>
                  <a:moveTo>
                    <a:pt x="56" y="5566"/>
                  </a:moveTo>
                  <a:cubicBezTo>
                    <a:pt x="28" y="5566"/>
                    <a:pt x="0" y="5594"/>
                    <a:pt x="0" y="5622"/>
                  </a:cubicBezTo>
                  <a:lnTo>
                    <a:pt x="0" y="6086"/>
                  </a:lnTo>
                  <a:cubicBezTo>
                    <a:pt x="0" y="6123"/>
                    <a:pt x="28" y="6151"/>
                    <a:pt x="56" y="6151"/>
                  </a:cubicBezTo>
                  <a:cubicBezTo>
                    <a:pt x="93" y="6151"/>
                    <a:pt x="121" y="6123"/>
                    <a:pt x="121" y="6086"/>
                  </a:cubicBezTo>
                  <a:lnTo>
                    <a:pt x="121" y="5622"/>
                  </a:lnTo>
                  <a:cubicBezTo>
                    <a:pt x="121" y="5594"/>
                    <a:pt x="93" y="5566"/>
                    <a:pt x="56" y="5566"/>
                  </a:cubicBezTo>
                  <a:close/>
                  <a:moveTo>
                    <a:pt x="56" y="6494"/>
                  </a:moveTo>
                  <a:cubicBezTo>
                    <a:pt x="28" y="6494"/>
                    <a:pt x="0" y="6522"/>
                    <a:pt x="0" y="6549"/>
                  </a:cubicBezTo>
                  <a:lnTo>
                    <a:pt x="0" y="7013"/>
                  </a:lnTo>
                  <a:cubicBezTo>
                    <a:pt x="0" y="7050"/>
                    <a:pt x="28" y="7078"/>
                    <a:pt x="56" y="7078"/>
                  </a:cubicBezTo>
                  <a:cubicBezTo>
                    <a:pt x="93" y="7078"/>
                    <a:pt x="121" y="7050"/>
                    <a:pt x="121" y="7013"/>
                  </a:cubicBezTo>
                  <a:lnTo>
                    <a:pt x="121" y="6549"/>
                  </a:lnTo>
                  <a:cubicBezTo>
                    <a:pt x="121" y="6522"/>
                    <a:pt x="93" y="6494"/>
                    <a:pt x="56" y="6494"/>
                  </a:cubicBezTo>
                  <a:close/>
                  <a:moveTo>
                    <a:pt x="56" y="7421"/>
                  </a:moveTo>
                  <a:cubicBezTo>
                    <a:pt x="28" y="7421"/>
                    <a:pt x="0" y="7449"/>
                    <a:pt x="0" y="7477"/>
                  </a:cubicBezTo>
                  <a:lnTo>
                    <a:pt x="0" y="7941"/>
                  </a:lnTo>
                  <a:cubicBezTo>
                    <a:pt x="0" y="7978"/>
                    <a:pt x="28" y="8006"/>
                    <a:pt x="56" y="8006"/>
                  </a:cubicBezTo>
                  <a:cubicBezTo>
                    <a:pt x="93" y="8006"/>
                    <a:pt x="121" y="7978"/>
                    <a:pt x="121" y="7941"/>
                  </a:cubicBezTo>
                  <a:lnTo>
                    <a:pt x="121" y="7477"/>
                  </a:lnTo>
                  <a:cubicBezTo>
                    <a:pt x="121" y="7449"/>
                    <a:pt x="93" y="7421"/>
                    <a:pt x="56" y="7421"/>
                  </a:cubicBezTo>
                  <a:close/>
                  <a:moveTo>
                    <a:pt x="56" y="8349"/>
                  </a:moveTo>
                  <a:cubicBezTo>
                    <a:pt x="28" y="8349"/>
                    <a:pt x="0" y="8377"/>
                    <a:pt x="0" y="8405"/>
                  </a:cubicBezTo>
                  <a:lnTo>
                    <a:pt x="0" y="8869"/>
                  </a:lnTo>
                  <a:cubicBezTo>
                    <a:pt x="0" y="8906"/>
                    <a:pt x="28" y="8934"/>
                    <a:pt x="56" y="8934"/>
                  </a:cubicBezTo>
                  <a:cubicBezTo>
                    <a:pt x="93" y="8934"/>
                    <a:pt x="121" y="8906"/>
                    <a:pt x="121" y="8869"/>
                  </a:cubicBezTo>
                  <a:lnTo>
                    <a:pt x="121" y="8405"/>
                  </a:lnTo>
                  <a:cubicBezTo>
                    <a:pt x="121" y="8377"/>
                    <a:pt x="93" y="8349"/>
                    <a:pt x="56" y="8349"/>
                  </a:cubicBezTo>
                  <a:close/>
                  <a:moveTo>
                    <a:pt x="56" y="9277"/>
                  </a:moveTo>
                  <a:cubicBezTo>
                    <a:pt x="28" y="9277"/>
                    <a:pt x="0" y="9305"/>
                    <a:pt x="0" y="9332"/>
                  </a:cubicBezTo>
                  <a:lnTo>
                    <a:pt x="0" y="9796"/>
                  </a:lnTo>
                  <a:cubicBezTo>
                    <a:pt x="0" y="9833"/>
                    <a:pt x="28" y="9861"/>
                    <a:pt x="56" y="9861"/>
                  </a:cubicBezTo>
                  <a:cubicBezTo>
                    <a:pt x="93" y="9861"/>
                    <a:pt x="121" y="9833"/>
                    <a:pt x="121" y="9796"/>
                  </a:cubicBezTo>
                  <a:lnTo>
                    <a:pt x="121" y="9332"/>
                  </a:lnTo>
                  <a:cubicBezTo>
                    <a:pt x="121" y="9305"/>
                    <a:pt x="93" y="9277"/>
                    <a:pt x="56" y="927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3"/>
            <p:cNvSpPr/>
            <p:nvPr/>
          </p:nvSpPr>
          <p:spPr>
            <a:xfrm>
              <a:off x="888650" y="2354575"/>
              <a:ext cx="43150" cy="43400"/>
            </a:xfrm>
            <a:custGeom>
              <a:rect b="b" l="l" r="r" t="t"/>
              <a:pathLst>
                <a:path extrusionOk="0" h="1736" w="1726">
                  <a:moveTo>
                    <a:pt x="863" y="177"/>
                  </a:moveTo>
                  <a:lnTo>
                    <a:pt x="1095" y="613"/>
                  </a:lnTo>
                  <a:cubicBezTo>
                    <a:pt x="1104" y="622"/>
                    <a:pt x="1113" y="631"/>
                    <a:pt x="1123" y="631"/>
                  </a:cubicBezTo>
                  <a:lnTo>
                    <a:pt x="1549" y="873"/>
                  </a:lnTo>
                  <a:lnTo>
                    <a:pt x="1113" y="1105"/>
                  </a:lnTo>
                  <a:cubicBezTo>
                    <a:pt x="1104" y="1105"/>
                    <a:pt x="1104" y="1114"/>
                    <a:pt x="1095" y="1123"/>
                  </a:cubicBezTo>
                  <a:lnTo>
                    <a:pt x="863" y="1550"/>
                  </a:lnTo>
                  <a:lnTo>
                    <a:pt x="631" y="1123"/>
                  </a:lnTo>
                  <a:cubicBezTo>
                    <a:pt x="622" y="1114"/>
                    <a:pt x="612" y="1105"/>
                    <a:pt x="603" y="1105"/>
                  </a:cubicBezTo>
                  <a:lnTo>
                    <a:pt x="176" y="863"/>
                  </a:lnTo>
                  <a:lnTo>
                    <a:pt x="603" y="631"/>
                  </a:lnTo>
                  <a:cubicBezTo>
                    <a:pt x="612" y="622"/>
                    <a:pt x="622" y="622"/>
                    <a:pt x="631" y="613"/>
                  </a:cubicBezTo>
                  <a:lnTo>
                    <a:pt x="863" y="177"/>
                  </a:lnTo>
                  <a:close/>
                  <a:moveTo>
                    <a:pt x="863" y="1"/>
                  </a:moveTo>
                  <a:cubicBezTo>
                    <a:pt x="844" y="1"/>
                    <a:pt x="826" y="10"/>
                    <a:pt x="816" y="28"/>
                  </a:cubicBezTo>
                  <a:lnTo>
                    <a:pt x="538" y="539"/>
                  </a:lnTo>
                  <a:lnTo>
                    <a:pt x="28" y="817"/>
                  </a:lnTo>
                  <a:cubicBezTo>
                    <a:pt x="9" y="826"/>
                    <a:pt x="0" y="845"/>
                    <a:pt x="0" y="863"/>
                  </a:cubicBezTo>
                  <a:cubicBezTo>
                    <a:pt x="0" y="882"/>
                    <a:pt x="9" y="910"/>
                    <a:pt x="28" y="919"/>
                  </a:cubicBezTo>
                  <a:lnTo>
                    <a:pt x="529" y="1197"/>
                  </a:lnTo>
                  <a:lnTo>
                    <a:pt x="807" y="1698"/>
                  </a:lnTo>
                  <a:cubicBezTo>
                    <a:pt x="816" y="1717"/>
                    <a:pt x="835" y="1735"/>
                    <a:pt x="863" y="1735"/>
                  </a:cubicBezTo>
                  <a:cubicBezTo>
                    <a:pt x="881" y="1735"/>
                    <a:pt x="900" y="1717"/>
                    <a:pt x="909" y="1698"/>
                  </a:cubicBezTo>
                  <a:lnTo>
                    <a:pt x="1188" y="1197"/>
                  </a:lnTo>
                  <a:lnTo>
                    <a:pt x="1698" y="919"/>
                  </a:lnTo>
                  <a:cubicBezTo>
                    <a:pt x="1716" y="910"/>
                    <a:pt x="1726" y="891"/>
                    <a:pt x="1726" y="873"/>
                  </a:cubicBezTo>
                  <a:cubicBezTo>
                    <a:pt x="1726" y="845"/>
                    <a:pt x="1716" y="826"/>
                    <a:pt x="1698" y="817"/>
                  </a:cubicBezTo>
                  <a:lnTo>
                    <a:pt x="1188" y="539"/>
                  </a:lnTo>
                  <a:lnTo>
                    <a:pt x="919" y="28"/>
                  </a:lnTo>
                  <a:cubicBezTo>
                    <a:pt x="909" y="10"/>
                    <a:pt x="881" y="1"/>
                    <a:pt x="8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3"/>
            <p:cNvSpPr/>
            <p:nvPr/>
          </p:nvSpPr>
          <p:spPr>
            <a:xfrm>
              <a:off x="1122175" y="3270875"/>
              <a:ext cx="44800" cy="44550"/>
            </a:xfrm>
            <a:custGeom>
              <a:rect b="b" l="l" r="r" t="t"/>
              <a:pathLst>
                <a:path extrusionOk="0" h="1782" w="1792">
                  <a:moveTo>
                    <a:pt x="901" y="177"/>
                  </a:moveTo>
                  <a:lnTo>
                    <a:pt x="1142" y="622"/>
                  </a:lnTo>
                  <a:cubicBezTo>
                    <a:pt x="1151" y="631"/>
                    <a:pt x="1160" y="641"/>
                    <a:pt x="1170" y="650"/>
                  </a:cubicBezTo>
                  <a:lnTo>
                    <a:pt x="1615" y="891"/>
                  </a:lnTo>
                  <a:lnTo>
                    <a:pt x="1170" y="1142"/>
                  </a:lnTo>
                  <a:cubicBezTo>
                    <a:pt x="1160" y="1142"/>
                    <a:pt x="1151" y="1151"/>
                    <a:pt x="1142" y="1160"/>
                  </a:cubicBezTo>
                  <a:lnTo>
                    <a:pt x="901" y="1605"/>
                  </a:lnTo>
                  <a:lnTo>
                    <a:pt x="650" y="1160"/>
                  </a:lnTo>
                  <a:cubicBezTo>
                    <a:pt x="650" y="1151"/>
                    <a:pt x="641" y="1142"/>
                    <a:pt x="632" y="1132"/>
                  </a:cubicBezTo>
                  <a:lnTo>
                    <a:pt x="186" y="891"/>
                  </a:lnTo>
                  <a:lnTo>
                    <a:pt x="632" y="650"/>
                  </a:lnTo>
                  <a:cubicBezTo>
                    <a:pt x="641" y="641"/>
                    <a:pt x="650" y="631"/>
                    <a:pt x="650" y="622"/>
                  </a:cubicBezTo>
                  <a:lnTo>
                    <a:pt x="901" y="177"/>
                  </a:lnTo>
                  <a:close/>
                  <a:moveTo>
                    <a:pt x="901" y="1"/>
                  </a:moveTo>
                  <a:cubicBezTo>
                    <a:pt x="882" y="1"/>
                    <a:pt x="854" y="10"/>
                    <a:pt x="845" y="28"/>
                  </a:cubicBezTo>
                  <a:lnTo>
                    <a:pt x="557" y="557"/>
                  </a:lnTo>
                  <a:lnTo>
                    <a:pt x="38" y="836"/>
                  </a:lnTo>
                  <a:cubicBezTo>
                    <a:pt x="19" y="845"/>
                    <a:pt x="1" y="873"/>
                    <a:pt x="1" y="891"/>
                  </a:cubicBezTo>
                  <a:cubicBezTo>
                    <a:pt x="1" y="910"/>
                    <a:pt x="19" y="928"/>
                    <a:pt x="38" y="938"/>
                  </a:cubicBezTo>
                  <a:lnTo>
                    <a:pt x="557" y="1225"/>
                  </a:lnTo>
                  <a:lnTo>
                    <a:pt x="845" y="1754"/>
                  </a:lnTo>
                  <a:cubicBezTo>
                    <a:pt x="854" y="1772"/>
                    <a:pt x="873" y="1782"/>
                    <a:pt x="891" y="1782"/>
                  </a:cubicBezTo>
                  <a:cubicBezTo>
                    <a:pt x="919" y="1782"/>
                    <a:pt x="938" y="1772"/>
                    <a:pt x="947" y="1754"/>
                  </a:cubicBezTo>
                  <a:lnTo>
                    <a:pt x="1235" y="1234"/>
                  </a:lnTo>
                  <a:lnTo>
                    <a:pt x="1763" y="947"/>
                  </a:lnTo>
                  <a:cubicBezTo>
                    <a:pt x="1773" y="938"/>
                    <a:pt x="1791" y="919"/>
                    <a:pt x="1791" y="891"/>
                  </a:cubicBezTo>
                  <a:cubicBezTo>
                    <a:pt x="1791" y="873"/>
                    <a:pt x="1782" y="854"/>
                    <a:pt x="1763" y="845"/>
                  </a:cubicBezTo>
                  <a:lnTo>
                    <a:pt x="1235" y="557"/>
                  </a:lnTo>
                  <a:lnTo>
                    <a:pt x="947" y="28"/>
                  </a:lnTo>
                  <a:cubicBezTo>
                    <a:pt x="938" y="10"/>
                    <a:pt x="919" y="1"/>
                    <a:pt x="9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3"/>
            <p:cNvSpPr/>
            <p:nvPr/>
          </p:nvSpPr>
          <p:spPr>
            <a:xfrm>
              <a:off x="1306550" y="2306100"/>
              <a:ext cx="2825" cy="16500"/>
            </a:xfrm>
            <a:custGeom>
              <a:rect b="b" l="l" r="r" t="t"/>
              <a:pathLst>
                <a:path extrusionOk="0" h="660" w="113">
                  <a:moveTo>
                    <a:pt x="56" y="1"/>
                  </a:moveTo>
                  <a:cubicBezTo>
                    <a:pt x="29" y="1"/>
                    <a:pt x="1" y="29"/>
                    <a:pt x="1" y="56"/>
                  </a:cubicBezTo>
                  <a:lnTo>
                    <a:pt x="1" y="604"/>
                  </a:lnTo>
                  <a:cubicBezTo>
                    <a:pt x="1" y="632"/>
                    <a:pt x="29" y="659"/>
                    <a:pt x="56" y="659"/>
                  </a:cubicBezTo>
                  <a:cubicBezTo>
                    <a:pt x="93" y="659"/>
                    <a:pt x="112" y="632"/>
                    <a:pt x="112" y="604"/>
                  </a:cubicBezTo>
                  <a:lnTo>
                    <a:pt x="112" y="56"/>
                  </a:lnTo>
                  <a:cubicBezTo>
                    <a:pt x="112" y="29"/>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3"/>
            <p:cNvSpPr/>
            <p:nvPr/>
          </p:nvSpPr>
          <p:spPr>
            <a:xfrm>
              <a:off x="1306550" y="2340900"/>
              <a:ext cx="2825" cy="16475"/>
            </a:xfrm>
            <a:custGeom>
              <a:rect b="b" l="l" r="r" t="t"/>
              <a:pathLst>
                <a:path extrusionOk="0" h="659" w="113">
                  <a:moveTo>
                    <a:pt x="56" y="0"/>
                  </a:moveTo>
                  <a:cubicBezTo>
                    <a:pt x="29" y="0"/>
                    <a:pt x="1" y="28"/>
                    <a:pt x="1" y="56"/>
                  </a:cubicBezTo>
                  <a:lnTo>
                    <a:pt x="1" y="603"/>
                  </a:lnTo>
                  <a:cubicBezTo>
                    <a:pt x="1" y="631"/>
                    <a:pt x="29" y="659"/>
                    <a:pt x="56" y="659"/>
                  </a:cubicBezTo>
                  <a:cubicBezTo>
                    <a:pt x="93" y="659"/>
                    <a:pt x="112" y="631"/>
                    <a:pt x="112" y="603"/>
                  </a:cubicBezTo>
                  <a:lnTo>
                    <a:pt x="112" y="56"/>
                  </a:lnTo>
                  <a:cubicBezTo>
                    <a:pt x="112" y="28"/>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3"/>
            <p:cNvSpPr/>
            <p:nvPr/>
          </p:nvSpPr>
          <p:spPr>
            <a:xfrm>
              <a:off x="1317225" y="2330225"/>
              <a:ext cx="16500" cy="3050"/>
            </a:xfrm>
            <a:custGeom>
              <a:rect b="b" l="l" r="r" t="t"/>
              <a:pathLst>
                <a:path extrusionOk="0" h="122" w="660">
                  <a:moveTo>
                    <a:pt x="56" y="1"/>
                  </a:moveTo>
                  <a:cubicBezTo>
                    <a:pt x="19" y="1"/>
                    <a:pt x="0" y="28"/>
                    <a:pt x="0" y="65"/>
                  </a:cubicBezTo>
                  <a:cubicBezTo>
                    <a:pt x="0" y="93"/>
                    <a:pt x="19" y="121"/>
                    <a:pt x="56" y="121"/>
                  </a:cubicBezTo>
                  <a:lnTo>
                    <a:pt x="594" y="121"/>
                  </a:lnTo>
                  <a:cubicBezTo>
                    <a:pt x="631" y="121"/>
                    <a:pt x="659" y="93"/>
                    <a:pt x="659" y="65"/>
                  </a:cubicBezTo>
                  <a:cubicBezTo>
                    <a:pt x="659" y="28"/>
                    <a:pt x="631" y="1"/>
                    <a:pt x="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1282425" y="2330225"/>
              <a:ext cx="16500" cy="3050"/>
            </a:xfrm>
            <a:custGeom>
              <a:rect b="b" l="l" r="r" t="t"/>
              <a:pathLst>
                <a:path extrusionOk="0" h="122" w="660">
                  <a:moveTo>
                    <a:pt x="57" y="1"/>
                  </a:moveTo>
                  <a:cubicBezTo>
                    <a:pt x="20" y="1"/>
                    <a:pt x="1" y="28"/>
                    <a:pt x="1" y="65"/>
                  </a:cubicBezTo>
                  <a:cubicBezTo>
                    <a:pt x="1" y="93"/>
                    <a:pt x="20" y="121"/>
                    <a:pt x="57" y="121"/>
                  </a:cubicBezTo>
                  <a:lnTo>
                    <a:pt x="595" y="121"/>
                  </a:lnTo>
                  <a:cubicBezTo>
                    <a:pt x="632" y="121"/>
                    <a:pt x="660" y="93"/>
                    <a:pt x="660" y="65"/>
                  </a:cubicBezTo>
                  <a:cubicBezTo>
                    <a:pt x="660" y="28"/>
                    <a:pt x="632" y="1"/>
                    <a:pt x="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1290775" y="2339275"/>
              <a:ext cx="9775" cy="9525"/>
            </a:xfrm>
            <a:custGeom>
              <a:rect b="b" l="l" r="r" t="t"/>
              <a:pathLst>
                <a:path extrusionOk="0" h="381" w="391">
                  <a:moveTo>
                    <a:pt x="1" y="381"/>
                  </a:moveTo>
                  <a:lnTo>
                    <a:pt x="391"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1289400" y="2337775"/>
              <a:ext cx="12775" cy="12425"/>
            </a:xfrm>
            <a:custGeom>
              <a:rect b="b" l="l" r="r" t="t"/>
              <a:pathLst>
                <a:path extrusionOk="0" h="497" w="511">
                  <a:moveTo>
                    <a:pt x="444" y="0"/>
                  </a:moveTo>
                  <a:cubicBezTo>
                    <a:pt x="429" y="0"/>
                    <a:pt x="413" y="5"/>
                    <a:pt x="399" y="14"/>
                  </a:cubicBezTo>
                  <a:lnTo>
                    <a:pt x="19" y="404"/>
                  </a:lnTo>
                  <a:cubicBezTo>
                    <a:pt x="0" y="422"/>
                    <a:pt x="0" y="459"/>
                    <a:pt x="19" y="487"/>
                  </a:cubicBezTo>
                  <a:cubicBezTo>
                    <a:pt x="28" y="496"/>
                    <a:pt x="47" y="496"/>
                    <a:pt x="56" y="496"/>
                  </a:cubicBezTo>
                  <a:cubicBezTo>
                    <a:pt x="74" y="496"/>
                    <a:pt x="93" y="496"/>
                    <a:pt x="102" y="487"/>
                  </a:cubicBezTo>
                  <a:lnTo>
                    <a:pt x="483" y="97"/>
                  </a:lnTo>
                  <a:cubicBezTo>
                    <a:pt x="510" y="79"/>
                    <a:pt x="510" y="42"/>
                    <a:pt x="483" y="14"/>
                  </a:cubicBezTo>
                  <a:cubicBezTo>
                    <a:pt x="473" y="5"/>
                    <a:pt x="459" y="0"/>
                    <a:pt x="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1315375" y="2314700"/>
              <a:ext cx="9750" cy="9525"/>
            </a:xfrm>
            <a:custGeom>
              <a:rect b="b" l="l" r="r" t="t"/>
              <a:pathLst>
                <a:path extrusionOk="0" h="381" w="390">
                  <a:moveTo>
                    <a:pt x="0" y="380"/>
                  </a:moveTo>
                  <a:lnTo>
                    <a:pt x="39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1313975" y="2313175"/>
              <a:ext cx="12775" cy="12450"/>
            </a:xfrm>
            <a:custGeom>
              <a:rect b="b" l="l" r="r" t="t"/>
              <a:pathLst>
                <a:path extrusionOk="0" h="498" w="511">
                  <a:moveTo>
                    <a:pt x="445" y="1"/>
                  </a:moveTo>
                  <a:cubicBezTo>
                    <a:pt x="430" y="1"/>
                    <a:pt x="413" y="5"/>
                    <a:pt x="399" y="15"/>
                  </a:cubicBezTo>
                  <a:lnTo>
                    <a:pt x="19" y="404"/>
                  </a:lnTo>
                  <a:cubicBezTo>
                    <a:pt x="1" y="423"/>
                    <a:pt x="1" y="460"/>
                    <a:pt x="19" y="478"/>
                  </a:cubicBezTo>
                  <a:cubicBezTo>
                    <a:pt x="28" y="497"/>
                    <a:pt x="47" y="497"/>
                    <a:pt x="56" y="497"/>
                  </a:cubicBezTo>
                  <a:cubicBezTo>
                    <a:pt x="75" y="497"/>
                    <a:pt x="93" y="497"/>
                    <a:pt x="103" y="478"/>
                  </a:cubicBezTo>
                  <a:lnTo>
                    <a:pt x="483" y="98"/>
                  </a:lnTo>
                  <a:cubicBezTo>
                    <a:pt x="511" y="80"/>
                    <a:pt x="511" y="42"/>
                    <a:pt x="483" y="15"/>
                  </a:cubicBezTo>
                  <a:cubicBezTo>
                    <a:pt x="474" y="5"/>
                    <a:pt x="460" y="1"/>
                    <a:pt x="4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1290775" y="2314700"/>
              <a:ext cx="9775" cy="9525"/>
            </a:xfrm>
            <a:custGeom>
              <a:rect b="b" l="l" r="r" t="t"/>
              <a:pathLst>
                <a:path extrusionOk="0" h="381" w="391">
                  <a:moveTo>
                    <a:pt x="1" y="0"/>
                  </a:moveTo>
                  <a:lnTo>
                    <a:pt x="391" y="38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1289400" y="2313175"/>
              <a:ext cx="12775" cy="12450"/>
            </a:xfrm>
            <a:custGeom>
              <a:rect b="b" l="l" r="r" t="t"/>
              <a:pathLst>
                <a:path extrusionOk="0" h="498" w="511">
                  <a:moveTo>
                    <a:pt x="57" y="1"/>
                  </a:moveTo>
                  <a:cubicBezTo>
                    <a:pt x="42" y="1"/>
                    <a:pt x="28" y="5"/>
                    <a:pt x="19" y="15"/>
                  </a:cubicBezTo>
                  <a:cubicBezTo>
                    <a:pt x="0" y="42"/>
                    <a:pt x="0" y="80"/>
                    <a:pt x="19" y="98"/>
                  </a:cubicBezTo>
                  <a:lnTo>
                    <a:pt x="399" y="478"/>
                  </a:lnTo>
                  <a:cubicBezTo>
                    <a:pt x="408" y="497"/>
                    <a:pt x="427" y="497"/>
                    <a:pt x="446" y="497"/>
                  </a:cubicBezTo>
                  <a:cubicBezTo>
                    <a:pt x="455" y="497"/>
                    <a:pt x="473" y="497"/>
                    <a:pt x="483" y="478"/>
                  </a:cubicBezTo>
                  <a:cubicBezTo>
                    <a:pt x="510" y="460"/>
                    <a:pt x="510" y="423"/>
                    <a:pt x="483" y="404"/>
                  </a:cubicBezTo>
                  <a:lnTo>
                    <a:pt x="102" y="15"/>
                  </a:lnTo>
                  <a:cubicBezTo>
                    <a:pt x="88" y="5"/>
                    <a:pt x="72"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1315375" y="2339275"/>
              <a:ext cx="9750" cy="9525"/>
            </a:xfrm>
            <a:custGeom>
              <a:rect b="b" l="l" r="r" t="t"/>
              <a:pathLst>
                <a:path extrusionOk="0" h="381" w="390">
                  <a:moveTo>
                    <a:pt x="0" y="0"/>
                  </a:moveTo>
                  <a:lnTo>
                    <a:pt x="390" y="38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1313975" y="2337775"/>
              <a:ext cx="12775" cy="12425"/>
            </a:xfrm>
            <a:custGeom>
              <a:rect b="b" l="l" r="r" t="t"/>
              <a:pathLst>
                <a:path extrusionOk="0" h="497" w="511">
                  <a:moveTo>
                    <a:pt x="61" y="0"/>
                  </a:moveTo>
                  <a:cubicBezTo>
                    <a:pt x="47" y="0"/>
                    <a:pt x="33" y="5"/>
                    <a:pt x="19" y="14"/>
                  </a:cubicBezTo>
                  <a:cubicBezTo>
                    <a:pt x="1" y="42"/>
                    <a:pt x="1" y="79"/>
                    <a:pt x="19" y="97"/>
                  </a:cubicBezTo>
                  <a:lnTo>
                    <a:pt x="399" y="487"/>
                  </a:lnTo>
                  <a:cubicBezTo>
                    <a:pt x="418" y="496"/>
                    <a:pt x="427" y="496"/>
                    <a:pt x="446" y="496"/>
                  </a:cubicBezTo>
                  <a:cubicBezTo>
                    <a:pt x="455" y="496"/>
                    <a:pt x="474" y="496"/>
                    <a:pt x="483" y="487"/>
                  </a:cubicBezTo>
                  <a:cubicBezTo>
                    <a:pt x="511" y="459"/>
                    <a:pt x="511" y="422"/>
                    <a:pt x="483" y="404"/>
                  </a:cubicBezTo>
                  <a:lnTo>
                    <a:pt x="103" y="14"/>
                  </a:lnTo>
                  <a:cubicBezTo>
                    <a:pt x="89" y="5"/>
                    <a:pt x="75"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791475" y="2851575"/>
              <a:ext cx="19500" cy="19500"/>
            </a:xfrm>
            <a:custGeom>
              <a:rect b="b" l="l" r="r" t="t"/>
              <a:pathLst>
                <a:path extrusionOk="0" h="780" w="780">
                  <a:moveTo>
                    <a:pt x="390" y="112"/>
                  </a:moveTo>
                  <a:cubicBezTo>
                    <a:pt x="538" y="112"/>
                    <a:pt x="659" y="242"/>
                    <a:pt x="659" y="390"/>
                  </a:cubicBezTo>
                  <a:cubicBezTo>
                    <a:pt x="659" y="538"/>
                    <a:pt x="538" y="659"/>
                    <a:pt x="390" y="659"/>
                  </a:cubicBezTo>
                  <a:cubicBezTo>
                    <a:pt x="241" y="659"/>
                    <a:pt x="112" y="538"/>
                    <a:pt x="112" y="390"/>
                  </a:cubicBezTo>
                  <a:cubicBezTo>
                    <a:pt x="112" y="242"/>
                    <a:pt x="241" y="112"/>
                    <a:pt x="390" y="112"/>
                  </a:cubicBezTo>
                  <a:close/>
                  <a:moveTo>
                    <a:pt x="390" y="0"/>
                  </a:moveTo>
                  <a:cubicBezTo>
                    <a:pt x="176" y="0"/>
                    <a:pt x="0" y="177"/>
                    <a:pt x="0" y="390"/>
                  </a:cubicBezTo>
                  <a:cubicBezTo>
                    <a:pt x="0" y="603"/>
                    <a:pt x="176" y="780"/>
                    <a:pt x="390" y="780"/>
                  </a:cubicBezTo>
                  <a:cubicBezTo>
                    <a:pt x="603" y="780"/>
                    <a:pt x="779" y="603"/>
                    <a:pt x="779" y="390"/>
                  </a:cubicBezTo>
                  <a:cubicBezTo>
                    <a:pt x="779" y="177"/>
                    <a:pt x="603" y="0"/>
                    <a:pt x="3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745550" y="2652125"/>
              <a:ext cx="12550" cy="12775"/>
            </a:xfrm>
            <a:custGeom>
              <a:rect b="b" l="l" r="r" t="t"/>
              <a:pathLst>
                <a:path extrusionOk="0" h="511" w="502">
                  <a:moveTo>
                    <a:pt x="251" y="121"/>
                  </a:moveTo>
                  <a:cubicBezTo>
                    <a:pt x="325" y="121"/>
                    <a:pt x="390" y="177"/>
                    <a:pt x="390" y="260"/>
                  </a:cubicBezTo>
                  <a:cubicBezTo>
                    <a:pt x="390" y="334"/>
                    <a:pt x="325" y="390"/>
                    <a:pt x="251" y="390"/>
                  </a:cubicBezTo>
                  <a:cubicBezTo>
                    <a:pt x="177" y="390"/>
                    <a:pt x="121" y="334"/>
                    <a:pt x="121" y="260"/>
                  </a:cubicBezTo>
                  <a:cubicBezTo>
                    <a:pt x="121" y="177"/>
                    <a:pt x="177" y="121"/>
                    <a:pt x="251" y="121"/>
                  </a:cubicBezTo>
                  <a:close/>
                  <a:moveTo>
                    <a:pt x="251" y="1"/>
                  </a:moveTo>
                  <a:cubicBezTo>
                    <a:pt x="112" y="1"/>
                    <a:pt x="0" y="112"/>
                    <a:pt x="0" y="251"/>
                  </a:cubicBezTo>
                  <a:cubicBezTo>
                    <a:pt x="0" y="390"/>
                    <a:pt x="112" y="511"/>
                    <a:pt x="251" y="511"/>
                  </a:cubicBezTo>
                  <a:cubicBezTo>
                    <a:pt x="390" y="511"/>
                    <a:pt x="501" y="399"/>
                    <a:pt x="501" y="251"/>
                  </a:cubicBezTo>
                  <a:cubicBezTo>
                    <a:pt x="501" y="112"/>
                    <a:pt x="390"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1494175" y="2299150"/>
              <a:ext cx="12550" cy="12550"/>
            </a:xfrm>
            <a:custGeom>
              <a:rect b="b" l="l" r="r" t="t"/>
              <a:pathLst>
                <a:path extrusionOk="0" h="502" w="502">
                  <a:moveTo>
                    <a:pt x="251" y="121"/>
                  </a:moveTo>
                  <a:cubicBezTo>
                    <a:pt x="325" y="121"/>
                    <a:pt x="381" y="177"/>
                    <a:pt x="381" y="251"/>
                  </a:cubicBezTo>
                  <a:cubicBezTo>
                    <a:pt x="381" y="325"/>
                    <a:pt x="325" y="390"/>
                    <a:pt x="251" y="390"/>
                  </a:cubicBezTo>
                  <a:cubicBezTo>
                    <a:pt x="177" y="390"/>
                    <a:pt x="112" y="325"/>
                    <a:pt x="112" y="251"/>
                  </a:cubicBezTo>
                  <a:cubicBezTo>
                    <a:pt x="112" y="177"/>
                    <a:pt x="177" y="121"/>
                    <a:pt x="251" y="121"/>
                  </a:cubicBezTo>
                  <a:close/>
                  <a:moveTo>
                    <a:pt x="251" y="0"/>
                  </a:moveTo>
                  <a:cubicBezTo>
                    <a:pt x="112" y="0"/>
                    <a:pt x="1" y="112"/>
                    <a:pt x="1" y="251"/>
                  </a:cubicBezTo>
                  <a:cubicBezTo>
                    <a:pt x="1" y="390"/>
                    <a:pt x="112" y="501"/>
                    <a:pt x="251" y="501"/>
                  </a:cubicBezTo>
                  <a:cubicBezTo>
                    <a:pt x="390" y="501"/>
                    <a:pt x="502" y="390"/>
                    <a:pt x="502" y="251"/>
                  </a:cubicBezTo>
                  <a:cubicBezTo>
                    <a:pt x="502" y="112"/>
                    <a:pt x="390" y="0"/>
                    <a:pt x="2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1219575" y="3181350"/>
              <a:ext cx="197175" cy="123175"/>
            </a:xfrm>
            <a:custGeom>
              <a:rect b="b" l="l" r="r" t="t"/>
              <a:pathLst>
                <a:path extrusionOk="0" h="4927" w="7887">
                  <a:moveTo>
                    <a:pt x="1328" y="1"/>
                  </a:moveTo>
                  <a:lnTo>
                    <a:pt x="1" y="4927"/>
                  </a:lnTo>
                  <a:lnTo>
                    <a:pt x="6550" y="4927"/>
                  </a:lnTo>
                  <a:lnTo>
                    <a:pt x="78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1218200" y="3179975"/>
              <a:ext cx="200175" cy="125950"/>
            </a:xfrm>
            <a:custGeom>
              <a:rect b="b" l="l" r="r" t="t"/>
              <a:pathLst>
                <a:path extrusionOk="0" h="5038" w="8007">
                  <a:moveTo>
                    <a:pt x="7867" y="111"/>
                  </a:moveTo>
                  <a:lnTo>
                    <a:pt x="6559" y="4926"/>
                  </a:lnTo>
                  <a:lnTo>
                    <a:pt x="130" y="4926"/>
                  </a:lnTo>
                  <a:lnTo>
                    <a:pt x="1429" y="111"/>
                  </a:lnTo>
                  <a:close/>
                  <a:moveTo>
                    <a:pt x="1383" y="0"/>
                  </a:moveTo>
                  <a:cubicBezTo>
                    <a:pt x="1355" y="0"/>
                    <a:pt x="1336" y="19"/>
                    <a:pt x="1327" y="47"/>
                  </a:cubicBezTo>
                  <a:lnTo>
                    <a:pt x="0" y="4963"/>
                  </a:lnTo>
                  <a:cubicBezTo>
                    <a:pt x="0" y="4982"/>
                    <a:pt x="0" y="5000"/>
                    <a:pt x="19" y="5019"/>
                  </a:cubicBezTo>
                  <a:cubicBezTo>
                    <a:pt x="28" y="5028"/>
                    <a:pt x="47" y="5037"/>
                    <a:pt x="65" y="5037"/>
                  </a:cubicBezTo>
                  <a:lnTo>
                    <a:pt x="6605" y="5037"/>
                  </a:lnTo>
                  <a:cubicBezTo>
                    <a:pt x="6633" y="5037"/>
                    <a:pt x="6652" y="5019"/>
                    <a:pt x="6661" y="4991"/>
                  </a:cubicBezTo>
                  <a:lnTo>
                    <a:pt x="7997" y="74"/>
                  </a:lnTo>
                  <a:cubicBezTo>
                    <a:pt x="8006" y="56"/>
                    <a:pt x="7997" y="37"/>
                    <a:pt x="7988" y="19"/>
                  </a:cubicBezTo>
                  <a:cubicBezTo>
                    <a:pt x="7978" y="9"/>
                    <a:pt x="7960" y="0"/>
                    <a:pt x="7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1173675" y="3304500"/>
              <a:ext cx="335375" cy="40375"/>
            </a:xfrm>
            <a:custGeom>
              <a:rect b="b" l="l" r="r" t="t"/>
              <a:pathLst>
                <a:path extrusionOk="0" h="1615" w="13415">
                  <a:moveTo>
                    <a:pt x="1837" y="1"/>
                  </a:moveTo>
                  <a:cubicBezTo>
                    <a:pt x="1178" y="29"/>
                    <a:pt x="603" y="353"/>
                    <a:pt x="371" y="845"/>
                  </a:cubicBezTo>
                  <a:lnTo>
                    <a:pt x="0" y="1615"/>
                  </a:lnTo>
                  <a:lnTo>
                    <a:pt x="13414" y="1615"/>
                  </a:lnTo>
                  <a:cubicBezTo>
                    <a:pt x="13414" y="1105"/>
                    <a:pt x="13090" y="650"/>
                    <a:pt x="12598" y="353"/>
                  </a:cubicBezTo>
                  <a:cubicBezTo>
                    <a:pt x="12570" y="344"/>
                    <a:pt x="12552" y="335"/>
                    <a:pt x="12524" y="316"/>
                  </a:cubicBezTo>
                  <a:cubicBezTo>
                    <a:pt x="12162" y="121"/>
                    <a:pt x="11717" y="1"/>
                    <a:pt x="11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1230950" y="3197350"/>
              <a:ext cx="181625" cy="66600"/>
            </a:xfrm>
            <a:custGeom>
              <a:rect b="b" l="l" r="r" t="t"/>
              <a:pathLst>
                <a:path extrusionOk="0" h="2664" w="7265">
                  <a:moveTo>
                    <a:pt x="7255" y="29"/>
                  </a:moveTo>
                  <a:lnTo>
                    <a:pt x="1" y="2663"/>
                  </a:lnTo>
                  <a:lnTo>
                    <a:pt x="706" y="1"/>
                  </a:lnTo>
                  <a:lnTo>
                    <a:pt x="72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965175" y="2671850"/>
              <a:ext cx="779500" cy="525525"/>
            </a:xfrm>
            <a:custGeom>
              <a:rect b="b" l="l" r="r" t="t"/>
              <a:pathLst>
                <a:path extrusionOk="0" h="21021" w="31180">
                  <a:moveTo>
                    <a:pt x="993" y="0"/>
                  </a:moveTo>
                  <a:cubicBezTo>
                    <a:pt x="446" y="0"/>
                    <a:pt x="0" y="464"/>
                    <a:pt x="0" y="1048"/>
                  </a:cubicBezTo>
                  <a:lnTo>
                    <a:pt x="0" y="19973"/>
                  </a:lnTo>
                  <a:cubicBezTo>
                    <a:pt x="0" y="20548"/>
                    <a:pt x="446" y="21021"/>
                    <a:pt x="993" y="21021"/>
                  </a:cubicBezTo>
                  <a:lnTo>
                    <a:pt x="30178" y="21021"/>
                  </a:lnTo>
                  <a:cubicBezTo>
                    <a:pt x="30734" y="21021"/>
                    <a:pt x="31179" y="20548"/>
                    <a:pt x="31179" y="19973"/>
                  </a:cubicBezTo>
                  <a:lnTo>
                    <a:pt x="31179" y="1048"/>
                  </a:lnTo>
                  <a:cubicBezTo>
                    <a:pt x="31179" y="464"/>
                    <a:pt x="30734" y="0"/>
                    <a:pt x="301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963550" y="2670450"/>
              <a:ext cx="782525" cy="528325"/>
            </a:xfrm>
            <a:custGeom>
              <a:rect b="b" l="l" r="r" t="t"/>
              <a:pathLst>
                <a:path extrusionOk="0" h="21133" w="31301">
                  <a:moveTo>
                    <a:pt x="30243" y="112"/>
                  </a:moveTo>
                  <a:cubicBezTo>
                    <a:pt x="30762" y="112"/>
                    <a:pt x="31189" y="557"/>
                    <a:pt x="31189" y="1104"/>
                  </a:cubicBezTo>
                  <a:lnTo>
                    <a:pt x="31189" y="20029"/>
                  </a:lnTo>
                  <a:cubicBezTo>
                    <a:pt x="31189" y="20576"/>
                    <a:pt x="30762" y="21021"/>
                    <a:pt x="30243" y="21021"/>
                  </a:cubicBezTo>
                  <a:lnTo>
                    <a:pt x="1058" y="21021"/>
                  </a:lnTo>
                  <a:cubicBezTo>
                    <a:pt x="539" y="21021"/>
                    <a:pt x="121" y="20576"/>
                    <a:pt x="121" y="20029"/>
                  </a:cubicBezTo>
                  <a:lnTo>
                    <a:pt x="121" y="1104"/>
                  </a:lnTo>
                  <a:cubicBezTo>
                    <a:pt x="121" y="557"/>
                    <a:pt x="548" y="112"/>
                    <a:pt x="1058" y="112"/>
                  </a:cubicBezTo>
                  <a:close/>
                  <a:moveTo>
                    <a:pt x="1058" y="0"/>
                  </a:moveTo>
                  <a:cubicBezTo>
                    <a:pt x="483" y="0"/>
                    <a:pt x="1" y="492"/>
                    <a:pt x="1" y="1104"/>
                  </a:cubicBezTo>
                  <a:lnTo>
                    <a:pt x="1" y="20029"/>
                  </a:lnTo>
                  <a:cubicBezTo>
                    <a:pt x="1" y="20641"/>
                    <a:pt x="483" y="21133"/>
                    <a:pt x="1058" y="21133"/>
                  </a:cubicBezTo>
                  <a:lnTo>
                    <a:pt x="30243" y="21133"/>
                  </a:lnTo>
                  <a:cubicBezTo>
                    <a:pt x="30827" y="21133"/>
                    <a:pt x="31300" y="20641"/>
                    <a:pt x="31300" y="20029"/>
                  </a:cubicBezTo>
                  <a:lnTo>
                    <a:pt x="31300" y="1104"/>
                  </a:lnTo>
                  <a:cubicBezTo>
                    <a:pt x="31300" y="492"/>
                    <a:pt x="30827" y="0"/>
                    <a:pt x="302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938975" y="2671850"/>
              <a:ext cx="761625" cy="526700"/>
            </a:xfrm>
            <a:custGeom>
              <a:rect b="b" l="l" r="r" t="t"/>
              <a:pathLst>
                <a:path extrusionOk="0" h="21068" w="30465">
                  <a:moveTo>
                    <a:pt x="1002" y="0"/>
                  </a:moveTo>
                  <a:cubicBezTo>
                    <a:pt x="445" y="0"/>
                    <a:pt x="0" y="473"/>
                    <a:pt x="0" y="1048"/>
                  </a:cubicBezTo>
                  <a:lnTo>
                    <a:pt x="0" y="20019"/>
                  </a:lnTo>
                  <a:cubicBezTo>
                    <a:pt x="0" y="20594"/>
                    <a:pt x="445" y="21067"/>
                    <a:pt x="1002" y="21067"/>
                  </a:cubicBezTo>
                  <a:lnTo>
                    <a:pt x="30187" y="21067"/>
                  </a:lnTo>
                  <a:cubicBezTo>
                    <a:pt x="30279" y="21067"/>
                    <a:pt x="30372" y="21049"/>
                    <a:pt x="30465" y="21021"/>
                  </a:cubicBezTo>
                  <a:lnTo>
                    <a:pt x="2041" y="21021"/>
                  </a:lnTo>
                  <a:cubicBezTo>
                    <a:pt x="1494" y="21021"/>
                    <a:pt x="1048" y="20548"/>
                    <a:pt x="1048" y="19973"/>
                  </a:cubicBezTo>
                  <a:lnTo>
                    <a:pt x="1048" y="1048"/>
                  </a:lnTo>
                  <a:cubicBezTo>
                    <a:pt x="1048" y="473"/>
                    <a:pt x="1484" y="9"/>
                    <a:pt x="20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937575" y="2670450"/>
              <a:ext cx="772775" cy="529475"/>
            </a:xfrm>
            <a:custGeom>
              <a:rect b="b" l="l" r="r" t="t"/>
              <a:pathLst>
                <a:path extrusionOk="0" h="21179" w="30911">
                  <a:moveTo>
                    <a:pt x="1633" y="112"/>
                  </a:moveTo>
                  <a:cubicBezTo>
                    <a:pt x="1281" y="297"/>
                    <a:pt x="1049" y="668"/>
                    <a:pt x="1049" y="1104"/>
                  </a:cubicBezTo>
                  <a:lnTo>
                    <a:pt x="1049" y="20029"/>
                  </a:lnTo>
                  <a:cubicBezTo>
                    <a:pt x="1049" y="20502"/>
                    <a:pt x="1327" y="20901"/>
                    <a:pt x="1726" y="21058"/>
                  </a:cubicBezTo>
                  <a:lnTo>
                    <a:pt x="1058" y="21058"/>
                  </a:lnTo>
                  <a:cubicBezTo>
                    <a:pt x="539" y="21058"/>
                    <a:pt x="112" y="20613"/>
                    <a:pt x="112" y="20075"/>
                  </a:cubicBezTo>
                  <a:lnTo>
                    <a:pt x="112" y="1104"/>
                  </a:lnTo>
                  <a:cubicBezTo>
                    <a:pt x="112" y="557"/>
                    <a:pt x="539" y="112"/>
                    <a:pt x="1058" y="112"/>
                  </a:cubicBezTo>
                  <a:close/>
                  <a:moveTo>
                    <a:pt x="1058" y="0"/>
                  </a:moveTo>
                  <a:cubicBezTo>
                    <a:pt x="474" y="0"/>
                    <a:pt x="1" y="492"/>
                    <a:pt x="1" y="1104"/>
                  </a:cubicBezTo>
                  <a:lnTo>
                    <a:pt x="1" y="20066"/>
                  </a:lnTo>
                  <a:cubicBezTo>
                    <a:pt x="1" y="20678"/>
                    <a:pt x="474" y="21179"/>
                    <a:pt x="1058" y="21179"/>
                  </a:cubicBezTo>
                  <a:lnTo>
                    <a:pt x="30243" y="21179"/>
                  </a:lnTo>
                  <a:cubicBezTo>
                    <a:pt x="30335" y="21179"/>
                    <a:pt x="30437" y="21160"/>
                    <a:pt x="30539" y="21133"/>
                  </a:cubicBezTo>
                  <a:lnTo>
                    <a:pt x="30910" y="21021"/>
                  </a:lnTo>
                  <a:lnTo>
                    <a:pt x="2097" y="21021"/>
                  </a:lnTo>
                  <a:cubicBezTo>
                    <a:pt x="1578" y="21021"/>
                    <a:pt x="1160" y="20576"/>
                    <a:pt x="1160" y="20029"/>
                  </a:cubicBezTo>
                  <a:lnTo>
                    <a:pt x="1160" y="1104"/>
                  </a:lnTo>
                  <a:cubicBezTo>
                    <a:pt x="1160" y="566"/>
                    <a:pt x="1578" y="121"/>
                    <a:pt x="2088" y="112"/>
                  </a:cubicBezTo>
                  <a:lnTo>
                    <a:pt x="20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1012725" y="2700375"/>
              <a:ext cx="688800" cy="404700"/>
            </a:xfrm>
            <a:custGeom>
              <a:rect b="b" l="l" r="r" t="t"/>
              <a:pathLst>
                <a:path extrusionOk="0" h="16188" w="27552">
                  <a:moveTo>
                    <a:pt x="325" y="0"/>
                  </a:moveTo>
                  <a:cubicBezTo>
                    <a:pt x="149" y="0"/>
                    <a:pt x="0" y="149"/>
                    <a:pt x="0" y="325"/>
                  </a:cubicBezTo>
                  <a:lnTo>
                    <a:pt x="0" y="4583"/>
                  </a:lnTo>
                  <a:lnTo>
                    <a:pt x="0" y="11986"/>
                  </a:lnTo>
                  <a:lnTo>
                    <a:pt x="0" y="16188"/>
                  </a:lnTo>
                  <a:lnTo>
                    <a:pt x="27552" y="16188"/>
                  </a:lnTo>
                  <a:lnTo>
                    <a:pt x="27552" y="325"/>
                  </a:lnTo>
                  <a:cubicBezTo>
                    <a:pt x="27552" y="149"/>
                    <a:pt x="27404" y="0"/>
                    <a:pt x="27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1011325" y="2698975"/>
              <a:ext cx="691600" cy="407500"/>
            </a:xfrm>
            <a:custGeom>
              <a:rect b="b" l="l" r="r" t="t"/>
              <a:pathLst>
                <a:path extrusionOk="0" h="16300" w="27664">
                  <a:moveTo>
                    <a:pt x="381" y="0"/>
                  </a:moveTo>
                  <a:cubicBezTo>
                    <a:pt x="167" y="0"/>
                    <a:pt x="0" y="167"/>
                    <a:pt x="0" y="381"/>
                  </a:cubicBezTo>
                  <a:lnTo>
                    <a:pt x="0" y="4639"/>
                  </a:lnTo>
                  <a:cubicBezTo>
                    <a:pt x="0" y="4667"/>
                    <a:pt x="19" y="4694"/>
                    <a:pt x="56" y="4694"/>
                  </a:cubicBezTo>
                  <a:cubicBezTo>
                    <a:pt x="84" y="4694"/>
                    <a:pt x="112" y="4667"/>
                    <a:pt x="112" y="4639"/>
                  </a:cubicBezTo>
                  <a:lnTo>
                    <a:pt x="112" y="381"/>
                  </a:lnTo>
                  <a:cubicBezTo>
                    <a:pt x="112" y="232"/>
                    <a:pt x="232" y="112"/>
                    <a:pt x="381" y="112"/>
                  </a:cubicBezTo>
                  <a:lnTo>
                    <a:pt x="27283" y="112"/>
                  </a:lnTo>
                  <a:cubicBezTo>
                    <a:pt x="27432" y="112"/>
                    <a:pt x="27552" y="232"/>
                    <a:pt x="27552" y="381"/>
                  </a:cubicBezTo>
                  <a:lnTo>
                    <a:pt x="27552" y="16188"/>
                  </a:lnTo>
                  <a:lnTo>
                    <a:pt x="112" y="16188"/>
                  </a:lnTo>
                  <a:lnTo>
                    <a:pt x="112" y="12042"/>
                  </a:lnTo>
                  <a:cubicBezTo>
                    <a:pt x="112" y="12004"/>
                    <a:pt x="93" y="11977"/>
                    <a:pt x="56" y="11977"/>
                  </a:cubicBezTo>
                  <a:cubicBezTo>
                    <a:pt x="28" y="11977"/>
                    <a:pt x="0" y="12004"/>
                    <a:pt x="0" y="12042"/>
                  </a:cubicBezTo>
                  <a:lnTo>
                    <a:pt x="0" y="16244"/>
                  </a:lnTo>
                  <a:cubicBezTo>
                    <a:pt x="0" y="16281"/>
                    <a:pt x="28" y="16299"/>
                    <a:pt x="56" y="16299"/>
                  </a:cubicBezTo>
                  <a:lnTo>
                    <a:pt x="27608" y="16299"/>
                  </a:lnTo>
                  <a:cubicBezTo>
                    <a:pt x="27636" y="16299"/>
                    <a:pt x="27664" y="16281"/>
                    <a:pt x="27664" y="16244"/>
                  </a:cubicBezTo>
                  <a:lnTo>
                    <a:pt x="27664" y="381"/>
                  </a:lnTo>
                  <a:cubicBezTo>
                    <a:pt x="27664" y="167"/>
                    <a:pt x="27497" y="0"/>
                    <a:pt x="272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1011325" y="2862250"/>
              <a:ext cx="2800" cy="82125"/>
            </a:xfrm>
            <a:custGeom>
              <a:rect b="b" l="l" r="r" t="t"/>
              <a:pathLst>
                <a:path extrusionOk="0" h="3285" w="112">
                  <a:moveTo>
                    <a:pt x="56" y="0"/>
                  </a:moveTo>
                  <a:cubicBezTo>
                    <a:pt x="19" y="0"/>
                    <a:pt x="0" y="28"/>
                    <a:pt x="0" y="65"/>
                  </a:cubicBezTo>
                  <a:lnTo>
                    <a:pt x="0" y="3228"/>
                  </a:lnTo>
                  <a:cubicBezTo>
                    <a:pt x="0" y="3256"/>
                    <a:pt x="19" y="3284"/>
                    <a:pt x="56" y="3284"/>
                  </a:cubicBezTo>
                  <a:cubicBezTo>
                    <a:pt x="84" y="3284"/>
                    <a:pt x="112" y="3256"/>
                    <a:pt x="112" y="3228"/>
                  </a:cubicBezTo>
                  <a:lnTo>
                    <a:pt x="112" y="65"/>
                  </a:lnTo>
                  <a:cubicBezTo>
                    <a:pt x="112" y="28"/>
                    <a:pt x="84"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968425" y="3105050"/>
              <a:ext cx="773475" cy="89775"/>
            </a:xfrm>
            <a:custGeom>
              <a:rect b="b" l="l" r="r" t="t"/>
              <a:pathLst>
                <a:path extrusionOk="0" h="3591" w="30939">
                  <a:moveTo>
                    <a:pt x="0" y="1"/>
                  </a:moveTo>
                  <a:lnTo>
                    <a:pt x="0" y="2617"/>
                  </a:lnTo>
                  <a:cubicBezTo>
                    <a:pt x="0" y="3155"/>
                    <a:pt x="446" y="3591"/>
                    <a:pt x="993" y="3591"/>
                  </a:cubicBezTo>
                  <a:lnTo>
                    <a:pt x="29945" y="3591"/>
                  </a:lnTo>
                  <a:cubicBezTo>
                    <a:pt x="30493" y="3591"/>
                    <a:pt x="30938" y="3155"/>
                    <a:pt x="30938" y="2617"/>
                  </a:cubicBezTo>
                  <a:lnTo>
                    <a:pt x="30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967025" y="3103675"/>
              <a:ext cx="776250" cy="92550"/>
            </a:xfrm>
            <a:custGeom>
              <a:rect b="b" l="l" r="r" t="t"/>
              <a:pathLst>
                <a:path extrusionOk="0" h="3702" w="31050">
                  <a:moveTo>
                    <a:pt x="30929" y="111"/>
                  </a:moveTo>
                  <a:lnTo>
                    <a:pt x="30929" y="2672"/>
                  </a:lnTo>
                  <a:cubicBezTo>
                    <a:pt x="30929" y="3173"/>
                    <a:pt x="30512" y="3581"/>
                    <a:pt x="30001" y="3581"/>
                  </a:cubicBezTo>
                  <a:lnTo>
                    <a:pt x="1049" y="3581"/>
                  </a:lnTo>
                  <a:cubicBezTo>
                    <a:pt x="529" y="3581"/>
                    <a:pt x="112" y="3173"/>
                    <a:pt x="112" y="2672"/>
                  </a:cubicBezTo>
                  <a:lnTo>
                    <a:pt x="112" y="111"/>
                  </a:lnTo>
                  <a:close/>
                  <a:moveTo>
                    <a:pt x="56" y="0"/>
                  </a:moveTo>
                  <a:cubicBezTo>
                    <a:pt x="19" y="0"/>
                    <a:pt x="1" y="28"/>
                    <a:pt x="1" y="56"/>
                  </a:cubicBezTo>
                  <a:lnTo>
                    <a:pt x="1" y="2672"/>
                  </a:lnTo>
                  <a:cubicBezTo>
                    <a:pt x="1" y="3238"/>
                    <a:pt x="464" y="3702"/>
                    <a:pt x="1049" y="3702"/>
                  </a:cubicBezTo>
                  <a:lnTo>
                    <a:pt x="30001" y="3702"/>
                  </a:lnTo>
                  <a:cubicBezTo>
                    <a:pt x="30577" y="3702"/>
                    <a:pt x="31050" y="3238"/>
                    <a:pt x="31050" y="2672"/>
                  </a:cubicBezTo>
                  <a:lnTo>
                    <a:pt x="31050" y="56"/>
                  </a:lnTo>
                  <a:cubicBezTo>
                    <a:pt x="31050" y="28"/>
                    <a:pt x="31022" y="0"/>
                    <a:pt x="309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1330450" y="3129400"/>
              <a:ext cx="45250" cy="45250"/>
            </a:xfrm>
            <a:custGeom>
              <a:rect b="b" l="l" r="r" t="t"/>
              <a:pathLst>
                <a:path extrusionOk="0" h="1810" w="1810">
                  <a:moveTo>
                    <a:pt x="900" y="112"/>
                  </a:moveTo>
                  <a:cubicBezTo>
                    <a:pt x="1336" y="112"/>
                    <a:pt x="1689" y="465"/>
                    <a:pt x="1689" y="901"/>
                  </a:cubicBezTo>
                  <a:cubicBezTo>
                    <a:pt x="1689" y="1337"/>
                    <a:pt x="1336" y="1689"/>
                    <a:pt x="900" y="1689"/>
                  </a:cubicBezTo>
                  <a:cubicBezTo>
                    <a:pt x="473" y="1689"/>
                    <a:pt x="112" y="1337"/>
                    <a:pt x="112" y="901"/>
                  </a:cubicBezTo>
                  <a:cubicBezTo>
                    <a:pt x="112" y="465"/>
                    <a:pt x="473" y="112"/>
                    <a:pt x="900" y="112"/>
                  </a:cubicBezTo>
                  <a:close/>
                  <a:moveTo>
                    <a:pt x="900" y="1"/>
                  </a:moveTo>
                  <a:cubicBezTo>
                    <a:pt x="408" y="1"/>
                    <a:pt x="0" y="409"/>
                    <a:pt x="0" y="901"/>
                  </a:cubicBezTo>
                  <a:cubicBezTo>
                    <a:pt x="0" y="1402"/>
                    <a:pt x="408" y="1810"/>
                    <a:pt x="900" y="1810"/>
                  </a:cubicBezTo>
                  <a:cubicBezTo>
                    <a:pt x="1401" y="1810"/>
                    <a:pt x="1809" y="1402"/>
                    <a:pt x="1809" y="901"/>
                  </a:cubicBezTo>
                  <a:cubicBezTo>
                    <a:pt x="1809" y="400"/>
                    <a:pt x="1401" y="1"/>
                    <a:pt x="9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1348075" y="2680875"/>
              <a:ext cx="10000" cy="9775"/>
            </a:xfrm>
            <a:custGeom>
              <a:rect b="b" l="l" r="r" t="t"/>
              <a:pathLst>
                <a:path extrusionOk="0" h="391" w="400">
                  <a:moveTo>
                    <a:pt x="195" y="1"/>
                  </a:moveTo>
                  <a:cubicBezTo>
                    <a:pt x="93" y="1"/>
                    <a:pt x="0" y="94"/>
                    <a:pt x="0" y="196"/>
                  </a:cubicBezTo>
                  <a:cubicBezTo>
                    <a:pt x="0" y="307"/>
                    <a:pt x="93" y="390"/>
                    <a:pt x="195" y="390"/>
                  </a:cubicBezTo>
                  <a:cubicBezTo>
                    <a:pt x="306" y="390"/>
                    <a:pt x="399" y="307"/>
                    <a:pt x="399" y="196"/>
                  </a:cubicBezTo>
                  <a:cubicBezTo>
                    <a:pt x="399" y="94"/>
                    <a:pt x="306"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1346675" y="2679500"/>
              <a:ext cx="12775" cy="12775"/>
            </a:xfrm>
            <a:custGeom>
              <a:rect b="b" l="l" r="r" t="t"/>
              <a:pathLst>
                <a:path extrusionOk="0" h="511" w="511">
                  <a:moveTo>
                    <a:pt x="251" y="112"/>
                  </a:moveTo>
                  <a:cubicBezTo>
                    <a:pt x="335" y="112"/>
                    <a:pt x="390" y="176"/>
                    <a:pt x="390" y="251"/>
                  </a:cubicBezTo>
                  <a:cubicBezTo>
                    <a:pt x="390" y="334"/>
                    <a:pt x="335" y="390"/>
                    <a:pt x="251" y="390"/>
                  </a:cubicBezTo>
                  <a:cubicBezTo>
                    <a:pt x="177" y="390"/>
                    <a:pt x="121" y="334"/>
                    <a:pt x="121" y="251"/>
                  </a:cubicBezTo>
                  <a:cubicBezTo>
                    <a:pt x="121" y="176"/>
                    <a:pt x="177" y="112"/>
                    <a:pt x="251" y="112"/>
                  </a:cubicBezTo>
                  <a:close/>
                  <a:moveTo>
                    <a:pt x="251" y="0"/>
                  </a:moveTo>
                  <a:cubicBezTo>
                    <a:pt x="112" y="0"/>
                    <a:pt x="1" y="112"/>
                    <a:pt x="1" y="251"/>
                  </a:cubicBezTo>
                  <a:cubicBezTo>
                    <a:pt x="1" y="390"/>
                    <a:pt x="112" y="510"/>
                    <a:pt x="251" y="510"/>
                  </a:cubicBezTo>
                  <a:cubicBezTo>
                    <a:pt x="390" y="510"/>
                    <a:pt x="511" y="390"/>
                    <a:pt x="511" y="251"/>
                  </a:cubicBezTo>
                  <a:cubicBezTo>
                    <a:pt x="511" y="112"/>
                    <a:pt x="390"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1345975" y="2836725"/>
              <a:ext cx="3050" cy="37375"/>
            </a:xfrm>
            <a:custGeom>
              <a:rect b="b" l="l" r="r" t="t"/>
              <a:pathLst>
                <a:path extrusionOk="0" h="1495" w="122">
                  <a:moveTo>
                    <a:pt x="66" y="1"/>
                  </a:moveTo>
                  <a:cubicBezTo>
                    <a:pt x="29" y="1"/>
                    <a:pt x="1" y="29"/>
                    <a:pt x="1" y="66"/>
                  </a:cubicBezTo>
                  <a:lnTo>
                    <a:pt x="1" y="1439"/>
                  </a:lnTo>
                  <a:cubicBezTo>
                    <a:pt x="1" y="1466"/>
                    <a:pt x="29" y="1494"/>
                    <a:pt x="66" y="1494"/>
                  </a:cubicBezTo>
                  <a:cubicBezTo>
                    <a:pt x="94" y="1494"/>
                    <a:pt x="121" y="1466"/>
                    <a:pt x="121" y="1439"/>
                  </a:cubicBezTo>
                  <a:lnTo>
                    <a:pt x="121" y="66"/>
                  </a:lnTo>
                  <a:cubicBezTo>
                    <a:pt x="121" y="29"/>
                    <a:pt x="94" y="1"/>
                    <a:pt x="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1345750" y="2953850"/>
              <a:ext cx="3050" cy="47575"/>
            </a:xfrm>
            <a:custGeom>
              <a:rect b="b" l="l" r="r" t="t"/>
              <a:pathLst>
                <a:path extrusionOk="0" h="1903" w="122">
                  <a:moveTo>
                    <a:pt x="56" y="0"/>
                  </a:moveTo>
                  <a:cubicBezTo>
                    <a:pt x="28" y="0"/>
                    <a:pt x="0" y="28"/>
                    <a:pt x="0" y="56"/>
                  </a:cubicBezTo>
                  <a:lnTo>
                    <a:pt x="0" y="1847"/>
                  </a:lnTo>
                  <a:cubicBezTo>
                    <a:pt x="0" y="1874"/>
                    <a:pt x="28" y="1902"/>
                    <a:pt x="56" y="1902"/>
                  </a:cubicBezTo>
                  <a:cubicBezTo>
                    <a:pt x="93" y="1902"/>
                    <a:pt x="121" y="1884"/>
                    <a:pt x="121" y="1847"/>
                  </a:cubicBezTo>
                  <a:lnTo>
                    <a:pt x="121" y="56"/>
                  </a:lnTo>
                  <a:cubicBezTo>
                    <a:pt x="121" y="28"/>
                    <a:pt x="93" y="0"/>
                    <a:pt x="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1144450" y="3030625"/>
              <a:ext cx="37125" cy="2800"/>
            </a:xfrm>
            <a:custGeom>
              <a:rect b="b" l="l" r="r" t="t"/>
              <a:pathLst>
                <a:path extrusionOk="0" h="112" w="1485">
                  <a:moveTo>
                    <a:pt x="56" y="0"/>
                  </a:moveTo>
                  <a:cubicBezTo>
                    <a:pt x="19" y="0"/>
                    <a:pt x="0" y="19"/>
                    <a:pt x="0" y="56"/>
                  </a:cubicBezTo>
                  <a:cubicBezTo>
                    <a:pt x="0" y="84"/>
                    <a:pt x="19" y="111"/>
                    <a:pt x="56" y="111"/>
                  </a:cubicBezTo>
                  <a:lnTo>
                    <a:pt x="1429" y="111"/>
                  </a:lnTo>
                  <a:cubicBezTo>
                    <a:pt x="1457" y="111"/>
                    <a:pt x="1485" y="84"/>
                    <a:pt x="1485" y="56"/>
                  </a:cubicBezTo>
                  <a:cubicBezTo>
                    <a:pt x="1485" y="19"/>
                    <a:pt x="1457" y="0"/>
                    <a:pt x="1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1069300" y="2755800"/>
              <a:ext cx="323775" cy="82125"/>
            </a:xfrm>
            <a:custGeom>
              <a:rect b="b" l="l" r="r" t="t"/>
              <a:pathLst>
                <a:path extrusionOk="0" h="3285" w="12951">
                  <a:moveTo>
                    <a:pt x="121" y="0"/>
                  </a:moveTo>
                  <a:cubicBezTo>
                    <a:pt x="56" y="0"/>
                    <a:pt x="1" y="56"/>
                    <a:pt x="1" y="121"/>
                  </a:cubicBezTo>
                  <a:lnTo>
                    <a:pt x="1" y="3154"/>
                  </a:lnTo>
                  <a:cubicBezTo>
                    <a:pt x="1" y="3228"/>
                    <a:pt x="56" y="3284"/>
                    <a:pt x="121" y="3284"/>
                  </a:cubicBezTo>
                  <a:lnTo>
                    <a:pt x="12830" y="3284"/>
                  </a:lnTo>
                  <a:cubicBezTo>
                    <a:pt x="12895" y="3284"/>
                    <a:pt x="12951" y="3228"/>
                    <a:pt x="12951" y="3154"/>
                  </a:cubicBezTo>
                  <a:lnTo>
                    <a:pt x="12951" y="121"/>
                  </a:lnTo>
                  <a:cubicBezTo>
                    <a:pt x="12951" y="56"/>
                    <a:pt x="12895" y="0"/>
                    <a:pt x="1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1067925" y="2754400"/>
              <a:ext cx="326775" cy="84900"/>
            </a:xfrm>
            <a:custGeom>
              <a:rect b="b" l="l" r="r" t="t"/>
              <a:pathLst>
                <a:path extrusionOk="0" h="3396" w="13071">
                  <a:moveTo>
                    <a:pt x="12885" y="112"/>
                  </a:moveTo>
                  <a:cubicBezTo>
                    <a:pt x="12922" y="112"/>
                    <a:pt x="12950" y="140"/>
                    <a:pt x="12950" y="177"/>
                  </a:cubicBezTo>
                  <a:lnTo>
                    <a:pt x="12950" y="3210"/>
                  </a:lnTo>
                  <a:cubicBezTo>
                    <a:pt x="12950" y="3247"/>
                    <a:pt x="12922" y="3275"/>
                    <a:pt x="12885" y="3275"/>
                  </a:cubicBezTo>
                  <a:lnTo>
                    <a:pt x="176" y="3275"/>
                  </a:lnTo>
                  <a:cubicBezTo>
                    <a:pt x="139" y="3275"/>
                    <a:pt x="111" y="3247"/>
                    <a:pt x="111" y="3210"/>
                  </a:cubicBezTo>
                  <a:lnTo>
                    <a:pt x="111" y="177"/>
                  </a:lnTo>
                  <a:cubicBezTo>
                    <a:pt x="111" y="140"/>
                    <a:pt x="139" y="112"/>
                    <a:pt x="176" y="112"/>
                  </a:cubicBezTo>
                  <a:close/>
                  <a:moveTo>
                    <a:pt x="176" y="1"/>
                  </a:moveTo>
                  <a:cubicBezTo>
                    <a:pt x="74" y="1"/>
                    <a:pt x="0" y="75"/>
                    <a:pt x="0" y="177"/>
                  </a:cubicBezTo>
                  <a:lnTo>
                    <a:pt x="0" y="3210"/>
                  </a:lnTo>
                  <a:cubicBezTo>
                    <a:pt x="0" y="3312"/>
                    <a:pt x="74" y="3396"/>
                    <a:pt x="176" y="3396"/>
                  </a:cubicBezTo>
                  <a:lnTo>
                    <a:pt x="12885" y="3396"/>
                  </a:lnTo>
                  <a:cubicBezTo>
                    <a:pt x="12987" y="3396"/>
                    <a:pt x="13071" y="3312"/>
                    <a:pt x="13071" y="3210"/>
                  </a:cubicBezTo>
                  <a:lnTo>
                    <a:pt x="13071" y="177"/>
                  </a:lnTo>
                  <a:cubicBezTo>
                    <a:pt x="13071" y="75"/>
                    <a:pt x="12987" y="1"/>
                    <a:pt x="128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1070000" y="2873150"/>
              <a:ext cx="80725" cy="80725"/>
            </a:xfrm>
            <a:custGeom>
              <a:rect b="b" l="l" r="r" t="t"/>
              <a:pathLst>
                <a:path extrusionOk="0" h="3229" w="3229">
                  <a:moveTo>
                    <a:pt x="121" y="0"/>
                  </a:moveTo>
                  <a:cubicBezTo>
                    <a:pt x="56" y="0"/>
                    <a:pt x="1" y="56"/>
                    <a:pt x="1" y="121"/>
                  </a:cubicBezTo>
                  <a:lnTo>
                    <a:pt x="1" y="3099"/>
                  </a:lnTo>
                  <a:cubicBezTo>
                    <a:pt x="1" y="3173"/>
                    <a:pt x="56" y="3228"/>
                    <a:pt x="121" y="3228"/>
                  </a:cubicBezTo>
                  <a:lnTo>
                    <a:pt x="3099" y="3228"/>
                  </a:lnTo>
                  <a:cubicBezTo>
                    <a:pt x="3173" y="3228"/>
                    <a:pt x="3229" y="3173"/>
                    <a:pt x="3229" y="3099"/>
                  </a:cubicBezTo>
                  <a:lnTo>
                    <a:pt x="3229" y="121"/>
                  </a:lnTo>
                  <a:cubicBezTo>
                    <a:pt x="3229" y="56"/>
                    <a:pt x="3173" y="0"/>
                    <a:pt x="30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1068600" y="2871750"/>
              <a:ext cx="83525" cy="83525"/>
            </a:xfrm>
            <a:custGeom>
              <a:rect b="b" l="l" r="r" t="t"/>
              <a:pathLst>
                <a:path extrusionOk="0" h="3341" w="3341">
                  <a:moveTo>
                    <a:pt x="3155" y="112"/>
                  </a:moveTo>
                  <a:cubicBezTo>
                    <a:pt x="3192" y="112"/>
                    <a:pt x="3220" y="140"/>
                    <a:pt x="3220" y="177"/>
                  </a:cubicBezTo>
                  <a:lnTo>
                    <a:pt x="3220" y="3155"/>
                  </a:lnTo>
                  <a:cubicBezTo>
                    <a:pt x="3220" y="3192"/>
                    <a:pt x="3192" y="3220"/>
                    <a:pt x="3155" y="3220"/>
                  </a:cubicBezTo>
                  <a:lnTo>
                    <a:pt x="177" y="3220"/>
                  </a:lnTo>
                  <a:cubicBezTo>
                    <a:pt x="140" y="3220"/>
                    <a:pt x="112" y="3192"/>
                    <a:pt x="112" y="3155"/>
                  </a:cubicBezTo>
                  <a:lnTo>
                    <a:pt x="112" y="177"/>
                  </a:lnTo>
                  <a:cubicBezTo>
                    <a:pt x="112" y="140"/>
                    <a:pt x="140" y="112"/>
                    <a:pt x="177" y="112"/>
                  </a:cubicBezTo>
                  <a:close/>
                  <a:moveTo>
                    <a:pt x="177" y="1"/>
                  </a:moveTo>
                  <a:cubicBezTo>
                    <a:pt x="75" y="1"/>
                    <a:pt x="1" y="84"/>
                    <a:pt x="1" y="177"/>
                  </a:cubicBezTo>
                  <a:lnTo>
                    <a:pt x="1" y="3155"/>
                  </a:lnTo>
                  <a:cubicBezTo>
                    <a:pt x="1" y="3257"/>
                    <a:pt x="75" y="3340"/>
                    <a:pt x="177" y="3340"/>
                  </a:cubicBezTo>
                  <a:lnTo>
                    <a:pt x="3155" y="3340"/>
                  </a:lnTo>
                  <a:cubicBezTo>
                    <a:pt x="3257" y="3340"/>
                    <a:pt x="3340" y="3257"/>
                    <a:pt x="3340" y="3155"/>
                  </a:cubicBezTo>
                  <a:lnTo>
                    <a:pt x="3340" y="177"/>
                  </a:lnTo>
                  <a:cubicBezTo>
                    <a:pt x="3340" y="84"/>
                    <a:pt x="3257" y="1"/>
                    <a:pt x="3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1190825" y="2873150"/>
              <a:ext cx="80725" cy="80725"/>
            </a:xfrm>
            <a:custGeom>
              <a:rect b="b" l="l" r="r" t="t"/>
              <a:pathLst>
                <a:path extrusionOk="0" h="3229" w="3229">
                  <a:moveTo>
                    <a:pt x="131" y="0"/>
                  </a:moveTo>
                  <a:cubicBezTo>
                    <a:pt x="56" y="0"/>
                    <a:pt x="1" y="56"/>
                    <a:pt x="1" y="121"/>
                  </a:cubicBezTo>
                  <a:lnTo>
                    <a:pt x="1" y="3099"/>
                  </a:lnTo>
                  <a:cubicBezTo>
                    <a:pt x="1" y="3173"/>
                    <a:pt x="56" y="3228"/>
                    <a:pt x="131" y="3228"/>
                  </a:cubicBezTo>
                  <a:lnTo>
                    <a:pt x="3108" y="3228"/>
                  </a:lnTo>
                  <a:cubicBezTo>
                    <a:pt x="3173" y="3228"/>
                    <a:pt x="3229" y="3173"/>
                    <a:pt x="3229" y="3099"/>
                  </a:cubicBezTo>
                  <a:lnTo>
                    <a:pt x="3229" y="121"/>
                  </a:lnTo>
                  <a:cubicBezTo>
                    <a:pt x="3229" y="56"/>
                    <a:pt x="3173" y="0"/>
                    <a:pt x="3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1189450" y="2871750"/>
              <a:ext cx="83500" cy="83525"/>
            </a:xfrm>
            <a:custGeom>
              <a:rect b="b" l="l" r="r" t="t"/>
              <a:pathLst>
                <a:path extrusionOk="0" h="3341" w="3340">
                  <a:moveTo>
                    <a:pt x="3163" y="112"/>
                  </a:moveTo>
                  <a:cubicBezTo>
                    <a:pt x="3200" y="112"/>
                    <a:pt x="3228" y="140"/>
                    <a:pt x="3228" y="177"/>
                  </a:cubicBezTo>
                  <a:lnTo>
                    <a:pt x="3228" y="3155"/>
                  </a:lnTo>
                  <a:cubicBezTo>
                    <a:pt x="3228" y="3192"/>
                    <a:pt x="3200" y="3220"/>
                    <a:pt x="3163" y="3220"/>
                  </a:cubicBezTo>
                  <a:lnTo>
                    <a:pt x="186" y="3220"/>
                  </a:lnTo>
                  <a:cubicBezTo>
                    <a:pt x="148" y="3220"/>
                    <a:pt x="121" y="3192"/>
                    <a:pt x="121" y="3155"/>
                  </a:cubicBezTo>
                  <a:lnTo>
                    <a:pt x="121" y="177"/>
                  </a:lnTo>
                  <a:cubicBezTo>
                    <a:pt x="121" y="140"/>
                    <a:pt x="148" y="112"/>
                    <a:pt x="186" y="112"/>
                  </a:cubicBezTo>
                  <a:close/>
                  <a:moveTo>
                    <a:pt x="186" y="1"/>
                  </a:moveTo>
                  <a:cubicBezTo>
                    <a:pt x="83" y="1"/>
                    <a:pt x="0" y="84"/>
                    <a:pt x="0" y="177"/>
                  </a:cubicBezTo>
                  <a:lnTo>
                    <a:pt x="0" y="3155"/>
                  </a:lnTo>
                  <a:cubicBezTo>
                    <a:pt x="0" y="3257"/>
                    <a:pt x="83" y="3340"/>
                    <a:pt x="186" y="3340"/>
                  </a:cubicBezTo>
                  <a:lnTo>
                    <a:pt x="3163" y="3340"/>
                  </a:lnTo>
                  <a:cubicBezTo>
                    <a:pt x="3256" y="3340"/>
                    <a:pt x="3340" y="3257"/>
                    <a:pt x="3340" y="3155"/>
                  </a:cubicBezTo>
                  <a:lnTo>
                    <a:pt x="3340" y="177"/>
                  </a:lnTo>
                  <a:cubicBezTo>
                    <a:pt x="3340" y="84"/>
                    <a:pt x="3256" y="1"/>
                    <a:pt x="3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1309350" y="2873150"/>
              <a:ext cx="80500" cy="80725"/>
            </a:xfrm>
            <a:custGeom>
              <a:rect b="b" l="l" r="r" t="t"/>
              <a:pathLst>
                <a:path extrusionOk="0" h="3229" w="3220">
                  <a:moveTo>
                    <a:pt x="121" y="0"/>
                  </a:moveTo>
                  <a:cubicBezTo>
                    <a:pt x="56" y="0"/>
                    <a:pt x="0" y="56"/>
                    <a:pt x="0" y="121"/>
                  </a:cubicBezTo>
                  <a:lnTo>
                    <a:pt x="0" y="3099"/>
                  </a:lnTo>
                  <a:cubicBezTo>
                    <a:pt x="0" y="3173"/>
                    <a:pt x="56" y="3228"/>
                    <a:pt x="121" y="3228"/>
                  </a:cubicBezTo>
                  <a:lnTo>
                    <a:pt x="3098" y="3228"/>
                  </a:lnTo>
                  <a:cubicBezTo>
                    <a:pt x="3173" y="3228"/>
                    <a:pt x="3219" y="3173"/>
                    <a:pt x="3219" y="3099"/>
                  </a:cubicBezTo>
                  <a:lnTo>
                    <a:pt x="3219" y="121"/>
                  </a:lnTo>
                  <a:cubicBezTo>
                    <a:pt x="3219" y="56"/>
                    <a:pt x="3173" y="0"/>
                    <a:pt x="30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1307950" y="2871750"/>
              <a:ext cx="83500" cy="83525"/>
            </a:xfrm>
            <a:custGeom>
              <a:rect b="b" l="l" r="r" t="t"/>
              <a:pathLst>
                <a:path extrusionOk="0" h="3341" w="3340">
                  <a:moveTo>
                    <a:pt x="3154" y="112"/>
                  </a:moveTo>
                  <a:cubicBezTo>
                    <a:pt x="3192" y="112"/>
                    <a:pt x="3219" y="140"/>
                    <a:pt x="3219" y="177"/>
                  </a:cubicBezTo>
                  <a:lnTo>
                    <a:pt x="3219" y="3155"/>
                  </a:lnTo>
                  <a:cubicBezTo>
                    <a:pt x="3219" y="3192"/>
                    <a:pt x="3192" y="3220"/>
                    <a:pt x="3154" y="3220"/>
                  </a:cubicBezTo>
                  <a:lnTo>
                    <a:pt x="177" y="3220"/>
                  </a:lnTo>
                  <a:cubicBezTo>
                    <a:pt x="140" y="3220"/>
                    <a:pt x="112" y="3192"/>
                    <a:pt x="112" y="3155"/>
                  </a:cubicBezTo>
                  <a:lnTo>
                    <a:pt x="112" y="177"/>
                  </a:lnTo>
                  <a:cubicBezTo>
                    <a:pt x="112" y="140"/>
                    <a:pt x="140" y="112"/>
                    <a:pt x="177" y="112"/>
                  </a:cubicBezTo>
                  <a:close/>
                  <a:moveTo>
                    <a:pt x="177" y="1"/>
                  </a:moveTo>
                  <a:cubicBezTo>
                    <a:pt x="75" y="1"/>
                    <a:pt x="0" y="84"/>
                    <a:pt x="0" y="177"/>
                  </a:cubicBezTo>
                  <a:lnTo>
                    <a:pt x="0" y="3155"/>
                  </a:lnTo>
                  <a:cubicBezTo>
                    <a:pt x="0" y="3257"/>
                    <a:pt x="75" y="3340"/>
                    <a:pt x="177" y="3340"/>
                  </a:cubicBezTo>
                  <a:lnTo>
                    <a:pt x="3154" y="3340"/>
                  </a:lnTo>
                  <a:cubicBezTo>
                    <a:pt x="3257" y="3340"/>
                    <a:pt x="3340" y="3257"/>
                    <a:pt x="3340" y="3155"/>
                  </a:cubicBezTo>
                  <a:lnTo>
                    <a:pt x="3340" y="177"/>
                  </a:lnTo>
                  <a:cubicBezTo>
                    <a:pt x="3340" y="84"/>
                    <a:pt x="3257" y="1"/>
                    <a:pt x="31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1180850" y="3001400"/>
              <a:ext cx="207375" cy="61700"/>
            </a:xfrm>
            <a:custGeom>
              <a:rect b="b" l="l" r="r" t="t"/>
              <a:pathLst>
                <a:path extrusionOk="0" h="2468" w="8295">
                  <a:moveTo>
                    <a:pt x="1235" y="0"/>
                  </a:moveTo>
                  <a:cubicBezTo>
                    <a:pt x="557" y="0"/>
                    <a:pt x="1" y="547"/>
                    <a:pt x="1" y="1234"/>
                  </a:cubicBezTo>
                  <a:cubicBezTo>
                    <a:pt x="1" y="1920"/>
                    <a:pt x="557" y="2468"/>
                    <a:pt x="1235" y="2468"/>
                  </a:cubicBezTo>
                  <a:lnTo>
                    <a:pt x="7051" y="2468"/>
                  </a:lnTo>
                  <a:cubicBezTo>
                    <a:pt x="7738" y="2468"/>
                    <a:pt x="8294" y="1920"/>
                    <a:pt x="8294" y="1234"/>
                  </a:cubicBezTo>
                  <a:cubicBezTo>
                    <a:pt x="8294" y="547"/>
                    <a:pt x="7738" y="0"/>
                    <a:pt x="70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1179475" y="2999775"/>
              <a:ext cx="210125" cy="64950"/>
            </a:xfrm>
            <a:custGeom>
              <a:rect b="b" l="l" r="r" t="t"/>
              <a:pathLst>
                <a:path extrusionOk="0" h="2598" w="8405">
                  <a:moveTo>
                    <a:pt x="7106" y="121"/>
                  </a:moveTo>
                  <a:cubicBezTo>
                    <a:pt x="7755" y="121"/>
                    <a:pt x="8284" y="650"/>
                    <a:pt x="8284" y="1299"/>
                  </a:cubicBezTo>
                  <a:cubicBezTo>
                    <a:pt x="8284" y="1948"/>
                    <a:pt x="7755" y="2477"/>
                    <a:pt x="7106" y="2477"/>
                  </a:cubicBezTo>
                  <a:lnTo>
                    <a:pt x="1290" y="2477"/>
                  </a:lnTo>
                  <a:cubicBezTo>
                    <a:pt x="640" y="2477"/>
                    <a:pt x="111" y="1948"/>
                    <a:pt x="111" y="1299"/>
                  </a:cubicBezTo>
                  <a:cubicBezTo>
                    <a:pt x="111" y="650"/>
                    <a:pt x="640" y="121"/>
                    <a:pt x="1290" y="121"/>
                  </a:cubicBezTo>
                  <a:close/>
                  <a:moveTo>
                    <a:pt x="1290" y="0"/>
                  </a:moveTo>
                  <a:cubicBezTo>
                    <a:pt x="575" y="0"/>
                    <a:pt x="0" y="585"/>
                    <a:pt x="0" y="1299"/>
                  </a:cubicBezTo>
                  <a:cubicBezTo>
                    <a:pt x="0" y="2013"/>
                    <a:pt x="575" y="2598"/>
                    <a:pt x="1290" y="2598"/>
                  </a:cubicBezTo>
                  <a:lnTo>
                    <a:pt x="7106" y="2598"/>
                  </a:lnTo>
                  <a:cubicBezTo>
                    <a:pt x="7820" y="2598"/>
                    <a:pt x="8405" y="2013"/>
                    <a:pt x="8405" y="1299"/>
                  </a:cubicBezTo>
                  <a:cubicBezTo>
                    <a:pt x="8405" y="585"/>
                    <a:pt x="7820" y="0"/>
                    <a:pt x="71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1458450" y="2935300"/>
              <a:ext cx="70075" cy="2800"/>
            </a:xfrm>
            <a:custGeom>
              <a:rect b="b" l="l" r="r" t="t"/>
              <a:pathLst>
                <a:path extrusionOk="0" h="112" w="2803">
                  <a:moveTo>
                    <a:pt x="66" y="0"/>
                  </a:moveTo>
                  <a:cubicBezTo>
                    <a:pt x="29" y="0"/>
                    <a:pt x="1" y="28"/>
                    <a:pt x="1" y="56"/>
                  </a:cubicBezTo>
                  <a:cubicBezTo>
                    <a:pt x="1" y="93"/>
                    <a:pt x="29" y="112"/>
                    <a:pt x="66" y="112"/>
                  </a:cubicBezTo>
                  <a:lnTo>
                    <a:pt x="2747" y="112"/>
                  </a:lnTo>
                  <a:cubicBezTo>
                    <a:pt x="2775" y="112"/>
                    <a:pt x="2803" y="93"/>
                    <a:pt x="2803" y="56"/>
                  </a:cubicBezTo>
                  <a:cubicBezTo>
                    <a:pt x="2803" y="28"/>
                    <a:pt x="2775" y="0"/>
                    <a:pt x="2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1553325" y="2935300"/>
              <a:ext cx="84425" cy="2800"/>
            </a:xfrm>
            <a:custGeom>
              <a:rect b="b" l="l" r="r" t="t"/>
              <a:pathLst>
                <a:path extrusionOk="0" h="112" w="3377">
                  <a:moveTo>
                    <a:pt x="56" y="0"/>
                  </a:moveTo>
                  <a:cubicBezTo>
                    <a:pt x="28" y="0"/>
                    <a:pt x="0" y="28"/>
                    <a:pt x="0" y="56"/>
                  </a:cubicBezTo>
                  <a:cubicBezTo>
                    <a:pt x="0" y="93"/>
                    <a:pt x="28" y="112"/>
                    <a:pt x="56" y="112"/>
                  </a:cubicBezTo>
                  <a:lnTo>
                    <a:pt x="3312" y="112"/>
                  </a:lnTo>
                  <a:cubicBezTo>
                    <a:pt x="3349" y="112"/>
                    <a:pt x="3377" y="93"/>
                    <a:pt x="3377" y="56"/>
                  </a:cubicBezTo>
                  <a:cubicBezTo>
                    <a:pt x="3377" y="28"/>
                    <a:pt x="3349" y="0"/>
                    <a:pt x="3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1458450" y="3043125"/>
              <a:ext cx="125500" cy="2825"/>
            </a:xfrm>
            <a:custGeom>
              <a:rect b="b" l="l" r="r" t="t"/>
              <a:pathLst>
                <a:path extrusionOk="0" h="113" w="5020">
                  <a:moveTo>
                    <a:pt x="66" y="1"/>
                  </a:moveTo>
                  <a:cubicBezTo>
                    <a:pt x="29" y="1"/>
                    <a:pt x="1" y="29"/>
                    <a:pt x="1" y="57"/>
                  </a:cubicBezTo>
                  <a:cubicBezTo>
                    <a:pt x="1" y="84"/>
                    <a:pt x="29" y="112"/>
                    <a:pt x="66" y="112"/>
                  </a:cubicBezTo>
                  <a:lnTo>
                    <a:pt x="4964" y="112"/>
                  </a:lnTo>
                  <a:cubicBezTo>
                    <a:pt x="4992" y="112"/>
                    <a:pt x="5020" y="94"/>
                    <a:pt x="5020" y="57"/>
                  </a:cubicBezTo>
                  <a:cubicBezTo>
                    <a:pt x="5020" y="29"/>
                    <a:pt x="4992" y="1"/>
                    <a:pt x="4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1458450" y="2972625"/>
              <a:ext cx="195775" cy="2825"/>
            </a:xfrm>
            <a:custGeom>
              <a:rect b="b" l="l" r="r" t="t"/>
              <a:pathLst>
                <a:path extrusionOk="0" h="113" w="7831">
                  <a:moveTo>
                    <a:pt x="66" y="1"/>
                  </a:moveTo>
                  <a:cubicBezTo>
                    <a:pt x="29" y="1"/>
                    <a:pt x="1" y="29"/>
                    <a:pt x="1" y="57"/>
                  </a:cubicBezTo>
                  <a:cubicBezTo>
                    <a:pt x="1" y="94"/>
                    <a:pt x="29" y="112"/>
                    <a:pt x="66" y="112"/>
                  </a:cubicBezTo>
                  <a:lnTo>
                    <a:pt x="7766" y="112"/>
                  </a:lnTo>
                  <a:cubicBezTo>
                    <a:pt x="7803" y="112"/>
                    <a:pt x="7830" y="94"/>
                    <a:pt x="7830" y="57"/>
                  </a:cubicBezTo>
                  <a:cubicBezTo>
                    <a:pt x="7830" y="29"/>
                    <a:pt x="7803"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1458450" y="3008125"/>
              <a:ext cx="64050" cy="3025"/>
            </a:xfrm>
            <a:custGeom>
              <a:rect b="b" l="l" r="r" t="t"/>
              <a:pathLst>
                <a:path extrusionOk="0" h="121" w="2562">
                  <a:moveTo>
                    <a:pt x="66" y="0"/>
                  </a:moveTo>
                  <a:cubicBezTo>
                    <a:pt x="29" y="0"/>
                    <a:pt x="1" y="28"/>
                    <a:pt x="1" y="56"/>
                  </a:cubicBezTo>
                  <a:cubicBezTo>
                    <a:pt x="1" y="93"/>
                    <a:pt x="29" y="121"/>
                    <a:pt x="66" y="121"/>
                  </a:cubicBezTo>
                  <a:lnTo>
                    <a:pt x="2506" y="121"/>
                  </a:lnTo>
                  <a:cubicBezTo>
                    <a:pt x="2534" y="121"/>
                    <a:pt x="2561" y="93"/>
                    <a:pt x="2561" y="56"/>
                  </a:cubicBezTo>
                  <a:cubicBezTo>
                    <a:pt x="2561" y="28"/>
                    <a:pt x="2534" y="0"/>
                    <a:pt x="2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1538475" y="3008125"/>
              <a:ext cx="113900" cy="3025"/>
            </a:xfrm>
            <a:custGeom>
              <a:rect b="b" l="l" r="r" t="t"/>
              <a:pathLst>
                <a:path extrusionOk="0" h="121" w="4556">
                  <a:moveTo>
                    <a:pt x="56" y="0"/>
                  </a:moveTo>
                  <a:cubicBezTo>
                    <a:pt x="19" y="0"/>
                    <a:pt x="0" y="28"/>
                    <a:pt x="0" y="56"/>
                  </a:cubicBezTo>
                  <a:cubicBezTo>
                    <a:pt x="0" y="93"/>
                    <a:pt x="19" y="121"/>
                    <a:pt x="56" y="121"/>
                  </a:cubicBezTo>
                  <a:lnTo>
                    <a:pt x="4500" y="121"/>
                  </a:lnTo>
                  <a:cubicBezTo>
                    <a:pt x="4537" y="121"/>
                    <a:pt x="4555" y="93"/>
                    <a:pt x="4555" y="56"/>
                  </a:cubicBezTo>
                  <a:cubicBezTo>
                    <a:pt x="4555" y="28"/>
                    <a:pt x="4537" y="0"/>
                    <a:pt x="4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1457300" y="2753925"/>
              <a:ext cx="203425" cy="24400"/>
            </a:xfrm>
            <a:custGeom>
              <a:rect b="b" l="l" r="r" t="t"/>
              <a:pathLst>
                <a:path extrusionOk="0" h="976" w="8137">
                  <a:moveTo>
                    <a:pt x="177" y="1"/>
                  </a:moveTo>
                  <a:cubicBezTo>
                    <a:pt x="75" y="1"/>
                    <a:pt x="1" y="75"/>
                    <a:pt x="1" y="177"/>
                  </a:cubicBezTo>
                  <a:lnTo>
                    <a:pt x="1" y="975"/>
                  </a:lnTo>
                  <a:lnTo>
                    <a:pt x="8136" y="975"/>
                  </a:lnTo>
                  <a:lnTo>
                    <a:pt x="8136" y="233"/>
                  </a:lnTo>
                  <a:cubicBezTo>
                    <a:pt x="8136" y="103"/>
                    <a:pt x="8025" y="1"/>
                    <a:pt x="79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1478875" y="2760425"/>
              <a:ext cx="10225" cy="10475"/>
            </a:xfrm>
            <a:custGeom>
              <a:rect b="b" l="l" r="r" t="t"/>
              <a:pathLst>
                <a:path extrusionOk="0" h="419" w="409">
                  <a:moveTo>
                    <a:pt x="204" y="121"/>
                  </a:moveTo>
                  <a:cubicBezTo>
                    <a:pt x="251" y="121"/>
                    <a:pt x="297" y="168"/>
                    <a:pt x="297" y="214"/>
                  </a:cubicBezTo>
                  <a:cubicBezTo>
                    <a:pt x="297" y="270"/>
                    <a:pt x="251" y="307"/>
                    <a:pt x="204" y="307"/>
                  </a:cubicBezTo>
                  <a:cubicBezTo>
                    <a:pt x="158" y="307"/>
                    <a:pt x="112" y="270"/>
                    <a:pt x="112" y="214"/>
                  </a:cubicBezTo>
                  <a:cubicBezTo>
                    <a:pt x="112" y="168"/>
                    <a:pt x="149" y="121"/>
                    <a:pt x="204" y="121"/>
                  </a:cubicBezTo>
                  <a:close/>
                  <a:moveTo>
                    <a:pt x="204" y="1"/>
                  </a:moveTo>
                  <a:cubicBezTo>
                    <a:pt x="93" y="1"/>
                    <a:pt x="0" y="103"/>
                    <a:pt x="0" y="214"/>
                  </a:cubicBezTo>
                  <a:cubicBezTo>
                    <a:pt x="0" y="325"/>
                    <a:pt x="93" y="418"/>
                    <a:pt x="204" y="418"/>
                  </a:cubicBezTo>
                  <a:cubicBezTo>
                    <a:pt x="316" y="418"/>
                    <a:pt x="408" y="335"/>
                    <a:pt x="408" y="214"/>
                  </a:cubicBezTo>
                  <a:cubicBezTo>
                    <a:pt x="408" y="103"/>
                    <a:pt x="316" y="1"/>
                    <a:pt x="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1493475" y="2760425"/>
              <a:ext cx="10475" cy="10475"/>
            </a:xfrm>
            <a:custGeom>
              <a:rect b="b" l="l" r="r" t="t"/>
              <a:pathLst>
                <a:path extrusionOk="0" h="419" w="419">
                  <a:moveTo>
                    <a:pt x="205" y="121"/>
                  </a:moveTo>
                  <a:cubicBezTo>
                    <a:pt x="260" y="121"/>
                    <a:pt x="298" y="168"/>
                    <a:pt x="298" y="214"/>
                  </a:cubicBezTo>
                  <a:cubicBezTo>
                    <a:pt x="298" y="270"/>
                    <a:pt x="251" y="307"/>
                    <a:pt x="205" y="307"/>
                  </a:cubicBezTo>
                  <a:cubicBezTo>
                    <a:pt x="158" y="307"/>
                    <a:pt x="112" y="270"/>
                    <a:pt x="112" y="214"/>
                  </a:cubicBezTo>
                  <a:cubicBezTo>
                    <a:pt x="112" y="168"/>
                    <a:pt x="158" y="121"/>
                    <a:pt x="205" y="121"/>
                  </a:cubicBezTo>
                  <a:close/>
                  <a:moveTo>
                    <a:pt x="205" y="1"/>
                  </a:moveTo>
                  <a:cubicBezTo>
                    <a:pt x="94" y="1"/>
                    <a:pt x="1" y="103"/>
                    <a:pt x="1" y="214"/>
                  </a:cubicBezTo>
                  <a:cubicBezTo>
                    <a:pt x="1" y="325"/>
                    <a:pt x="94" y="418"/>
                    <a:pt x="205" y="418"/>
                  </a:cubicBezTo>
                  <a:cubicBezTo>
                    <a:pt x="316" y="418"/>
                    <a:pt x="418" y="335"/>
                    <a:pt x="409" y="214"/>
                  </a:cubicBezTo>
                  <a:cubicBezTo>
                    <a:pt x="409" y="103"/>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1464250" y="2760425"/>
              <a:ext cx="10475" cy="10475"/>
            </a:xfrm>
            <a:custGeom>
              <a:rect b="b" l="l" r="r" t="t"/>
              <a:pathLst>
                <a:path extrusionOk="0" h="419" w="419">
                  <a:moveTo>
                    <a:pt x="205" y="121"/>
                  </a:moveTo>
                  <a:cubicBezTo>
                    <a:pt x="261" y="121"/>
                    <a:pt x="298" y="168"/>
                    <a:pt x="298" y="214"/>
                  </a:cubicBezTo>
                  <a:cubicBezTo>
                    <a:pt x="298" y="270"/>
                    <a:pt x="261" y="307"/>
                    <a:pt x="205" y="307"/>
                  </a:cubicBezTo>
                  <a:cubicBezTo>
                    <a:pt x="159" y="307"/>
                    <a:pt x="112" y="270"/>
                    <a:pt x="112" y="214"/>
                  </a:cubicBezTo>
                  <a:cubicBezTo>
                    <a:pt x="112" y="168"/>
                    <a:pt x="159" y="121"/>
                    <a:pt x="205" y="121"/>
                  </a:cubicBezTo>
                  <a:close/>
                  <a:moveTo>
                    <a:pt x="205" y="1"/>
                  </a:moveTo>
                  <a:cubicBezTo>
                    <a:pt x="94" y="1"/>
                    <a:pt x="1" y="103"/>
                    <a:pt x="1" y="214"/>
                  </a:cubicBezTo>
                  <a:cubicBezTo>
                    <a:pt x="1" y="325"/>
                    <a:pt x="94" y="418"/>
                    <a:pt x="205" y="418"/>
                  </a:cubicBezTo>
                  <a:cubicBezTo>
                    <a:pt x="326" y="418"/>
                    <a:pt x="418" y="335"/>
                    <a:pt x="418" y="214"/>
                  </a:cubicBezTo>
                  <a:cubicBezTo>
                    <a:pt x="418" y="103"/>
                    <a:pt x="32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1457075" y="2778300"/>
              <a:ext cx="203400" cy="119450"/>
            </a:xfrm>
            <a:custGeom>
              <a:rect b="b" l="l" r="r" t="t"/>
              <a:pathLst>
                <a:path extrusionOk="0" h="4778" w="8136">
                  <a:moveTo>
                    <a:pt x="28" y="0"/>
                  </a:moveTo>
                  <a:cubicBezTo>
                    <a:pt x="19" y="0"/>
                    <a:pt x="0" y="9"/>
                    <a:pt x="0" y="28"/>
                  </a:cubicBezTo>
                  <a:lnTo>
                    <a:pt x="0" y="4750"/>
                  </a:lnTo>
                  <a:cubicBezTo>
                    <a:pt x="0" y="4768"/>
                    <a:pt x="19" y="4778"/>
                    <a:pt x="28" y="4778"/>
                  </a:cubicBezTo>
                  <a:lnTo>
                    <a:pt x="8108" y="4778"/>
                  </a:lnTo>
                  <a:cubicBezTo>
                    <a:pt x="8127" y="4778"/>
                    <a:pt x="8136" y="4768"/>
                    <a:pt x="8136" y="4750"/>
                  </a:cubicBezTo>
                  <a:lnTo>
                    <a:pt x="8136" y="28"/>
                  </a:lnTo>
                  <a:cubicBezTo>
                    <a:pt x="8136" y="9"/>
                    <a:pt x="8127" y="0"/>
                    <a:pt x="81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1541250" y="2805875"/>
              <a:ext cx="94200" cy="2825"/>
            </a:xfrm>
            <a:custGeom>
              <a:rect b="b" l="l" r="r" t="t"/>
              <a:pathLst>
                <a:path extrusionOk="0" h="113" w="3768">
                  <a:moveTo>
                    <a:pt x="56" y="1"/>
                  </a:moveTo>
                  <a:cubicBezTo>
                    <a:pt x="19" y="1"/>
                    <a:pt x="1" y="20"/>
                    <a:pt x="1" y="57"/>
                  </a:cubicBezTo>
                  <a:cubicBezTo>
                    <a:pt x="1" y="84"/>
                    <a:pt x="19" y="112"/>
                    <a:pt x="56" y="112"/>
                  </a:cubicBezTo>
                  <a:lnTo>
                    <a:pt x="3711" y="112"/>
                  </a:lnTo>
                  <a:cubicBezTo>
                    <a:pt x="3739" y="112"/>
                    <a:pt x="3767" y="84"/>
                    <a:pt x="3767" y="57"/>
                  </a:cubicBezTo>
                  <a:cubicBezTo>
                    <a:pt x="3767" y="20"/>
                    <a:pt x="3739" y="1"/>
                    <a:pt x="37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1541025" y="2819800"/>
              <a:ext cx="35050" cy="2800"/>
            </a:xfrm>
            <a:custGeom>
              <a:rect b="b" l="l" r="r" t="t"/>
              <a:pathLst>
                <a:path extrusionOk="0" h="112" w="1402">
                  <a:moveTo>
                    <a:pt x="65" y="1"/>
                  </a:moveTo>
                  <a:cubicBezTo>
                    <a:pt x="28" y="1"/>
                    <a:pt x="0" y="19"/>
                    <a:pt x="0" y="56"/>
                  </a:cubicBezTo>
                  <a:cubicBezTo>
                    <a:pt x="0" y="84"/>
                    <a:pt x="28" y="112"/>
                    <a:pt x="65" y="112"/>
                  </a:cubicBezTo>
                  <a:lnTo>
                    <a:pt x="1346" y="112"/>
                  </a:lnTo>
                  <a:cubicBezTo>
                    <a:pt x="1383" y="112"/>
                    <a:pt x="1401" y="84"/>
                    <a:pt x="1401" y="56"/>
                  </a:cubicBezTo>
                  <a:cubicBezTo>
                    <a:pt x="1401" y="19"/>
                    <a:pt x="1383" y="1"/>
                    <a:pt x="13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1586475" y="2819800"/>
              <a:ext cx="42000" cy="2800"/>
            </a:xfrm>
            <a:custGeom>
              <a:rect b="b" l="l" r="r" t="t"/>
              <a:pathLst>
                <a:path extrusionOk="0" h="112" w="1680">
                  <a:moveTo>
                    <a:pt x="56" y="1"/>
                  </a:moveTo>
                  <a:cubicBezTo>
                    <a:pt x="29" y="1"/>
                    <a:pt x="1" y="19"/>
                    <a:pt x="1" y="56"/>
                  </a:cubicBezTo>
                  <a:cubicBezTo>
                    <a:pt x="1" y="84"/>
                    <a:pt x="29" y="112"/>
                    <a:pt x="56" y="112"/>
                  </a:cubicBezTo>
                  <a:lnTo>
                    <a:pt x="1615" y="112"/>
                  </a:lnTo>
                  <a:cubicBezTo>
                    <a:pt x="1652" y="112"/>
                    <a:pt x="1680" y="84"/>
                    <a:pt x="1680" y="56"/>
                  </a:cubicBezTo>
                  <a:cubicBezTo>
                    <a:pt x="1680" y="19"/>
                    <a:pt x="1652" y="1"/>
                    <a:pt x="1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1541250" y="2861775"/>
              <a:ext cx="61500" cy="2800"/>
            </a:xfrm>
            <a:custGeom>
              <a:rect b="b" l="l" r="r" t="t"/>
              <a:pathLst>
                <a:path extrusionOk="0" h="112" w="2460">
                  <a:moveTo>
                    <a:pt x="56" y="1"/>
                  </a:moveTo>
                  <a:cubicBezTo>
                    <a:pt x="19" y="1"/>
                    <a:pt x="1" y="28"/>
                    <a:pt x="1" y="56"/>
                  </a:cubicBezTo>
                  <a:cubicBezTo>
                    <a:pt x="1" y="93"/>
                    <a:pt x="19" y="112"/>
                    <a:pt x="56" y="112"/>
                  </a:cubicBezTo>
                  <a:lnTo>
                    <a:pt x="2394" y="112"/>
                  </a:lnTo>
                  <a:cubicBezTo>
                    <a:pt x="2431" y="112"/>
                    <a:pt x="2459" y="93"/>
                    <a:pt x="2459" y="56"/>
                  </a:cubicBezTo>
                  <a:cubicBezTo>
                    <a:pt x="2459" y="28"/>
                    <a:pt x="2431" y="1"/>
                    <a:pt x="23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1541250" y="2834175"/>
              <a:ext cx="95125" cy="3050"/>
            </a:xfrm>
            <a:custGeom>
              <a:rect b="b" l="l" r="r" t="t"/>
              <a:pathLst>
                <a:path extrusionOk="0" h="122" w="3805">
                  <a:moveTo>
                    <a:pt x="56" y="1"/>
                  </a:moveTo>
                  <a:cubicBezTo>
                    <a:pt x="19" y="1"/>
                    <a:pt x="1" y="29"/>
                    <a:pt x="1" y="66"/>
                  </a:cubicBezTo>
                  <a:cubicBezTo>
                    <a:pt x="1" y="93"/>
                    <a:pt x="19" y="121"/>
                    <a:pt x="56" y="121"/>
                  </a:cubicBezTo>
                  <a:lnTo>
                    <a:pt x="3739" y="121"/>
                  </a:lnTo>
                  <a:cubicBezTo>
                    <a:pt x="3776" y="121"/>
                    <a:pt x="3804" y="93"/>
                    <a:pt x="3804" y="66"/>
                  </a:cubicBezTo>
                  <a:cubicBezTo>
                    <a:pt x="3804" y="29"/>
                    <a:pt x="3776" y="1"/>
                    <a:pt x="3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1541250" y="2848100"/>
              <a:ext cx="32025" cy="3025"/>
            </a:xfrm>
            <a:custGeom>
              <a:rect b="b" l="l" r="r" t="t"/>
              <a:pathLst>
                <a:path extrusionOk="0" h="121" w="1281">
                  <a:moveTo>
                    <a:pt x="56" y="0"/>
                  </a:moveTo>
                  <a:cubicBezTo>
                    <a:pt x="19" y="0"/>
                    <a:pt x="1" y="28"/>
                    <a:pt x="1" y="56"/>
                  </a:cubicBezTo>
                  <a:cubicBezTo>
                    <a:pt x="1" y="93"/>
                    <a:pt x="19" y="121"/>
                    <a:pt x="56" y="121"/>
                  </a:cubicBezTo>
                  <a:lnTo>
                    <a:pt x="1225" y="121"/>
                  </a:lnTo>
                  <a:cubicBezTo>
                    <a:pt x="1253" y="121"/>
                    <a:pt x="1281" y="93"/>
                    <a:pt x="1281" y="56"/>
                  </a:cubicBezTo>
                  <a:cubicBezTo>
                    <a:pt x="1281" y="28"/>
                    <a:pt x="1253" y="0"/>
                    <a:pt x="12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1579300" y="2848100"/>
              <a:ext cx="56150" cy="3025"/>
            </a:xfrm>
            <a:custGeom>
              <a:rect b="b" l="l" r="r" t="t"/>
              <a:pathLst>
                <a:path extrusionOk="0" h="121" w="2246">
                  <a:moveTo>
                    <a:pt x="65" y="0"/>
                  </a:moveTo>
                  <a:cubicBezTo>
                    <a:pt x="28" y="0"/>
                    <a:pt x="0" y="28"/>
                    <a:pt x="0" y="56"/>
                  </a:cubicBezTo>
                  <a:cubicBezTo>
                    <a:pt x="0" y="93"/>
                    <a:pt x="28" y="121"/>
                    <a:pt x="65" y="121"/>
                  </a:cubicBezTo>
                  <a:lnTo>
                    <a:pt x="2189" y="121"/>
                  </a:lnTo>
                  <a:cubicBezTo>
                    <a:pt x="2217" y="121"/>
                    <a:pt x="2245" y="93"/>
                    <a:pt x="2245" y="56"/>
                  </a:cubicBezTo>
                  <a:cubicBezTo>
                    <a:pt x="2245" y="28"/>
                    <a:pt x="2217" y="0"/>
                    <a:pt x="2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1472150" y="2805425"/>
              <a:ext cx="26700" cy="32500"/>
            </a:xfrm>
            <a:custGeom>
              <a:rect b="b" l="l" r="r" t="t"/>
              <a:pathLst>
                <a:path extrusionOk="0" h="1300" w="1068">
                  <a:moveTo>
                    <a:pt x="1030" y="0"/>
                  </a:moveTo>
                  <a:cubicBezTo>
                    <a:pt x="418" y="102"/>
                    <a:pt x="0" y="687"/>
                    <a:pt x="112" y="1299"/>
                  </a:cubicBezTo>
                  <a:lnTo>
                    <a:pt x="325" y="1262"/>
                  </a:lnTo>
                  <a:cubicBezTo>
                    <a:pt x="316" y="1216"/>
                    <a:pt x="306" y="1160"/>
                    <a:pt x="306" y="1114"/>
                  </a:cubicBezTo>
                  <a:cubicBezTo>
                    <a:pt x="306" y="659"/>
                    <a:pt x="640" y="288"/>
                    <a:pt x="1067" y="204"/>
                  </a:cubicBezTo>
                  <a:lnTo>
                    <a:pt x="10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1530600" y="2828375"/>
              <a:ext cx="475" cy="5825"/>
            </a:xfrm>
            <a:custGeom>
              <a:rect b="b" l="l" r="r" t="t"/>
              <a:pathLst>
                <a:path extrusionOk="0" h="233" w="19">
                  <a:moveTo>
                    <a:pt x="0" y="1"/>
                  </a:moveTo>
                  <a:cubicBezTo>
                    <a:pt x="9" y="84"/>
                    <a:pt x="9" y="159"/>
                    <a:pt x="9" y="233"/>
                  </a:cubicBezTo>
                  <a:cubicBezTo>
                    <a:pt x="19" y="159"/>
                    <a:pt x="9" y="84"/>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1474925" y="2836975"/>
              <a:ext cx="32500" cy="24525"/>
            </a:xfrm>
            <a:custGeom>
              <a:rect b="b" l="l" r="r" t="t"/>
              <a:pathLst>
                <a:path extrusionOk="0" h="981" w="1300">
                  <a:moveTo>
                    <a:pt x="214" y="0"/>
                  </a:moveTo>
                  <a:lnTo>
                    <a:pt x="1" y="37"/>
                  </a:lnTo>
                  <a:cubicBezTo>
                    <a:pt x="92" y="587"/>
                    <a:pt x="573" y="980"/>
                    <a:pt x="1114" y="980"/>
                  </a:cubicBezTo>
                  <a:cubicBezTo>
                    <a:pt x="1175" y="980"/>
                    <a:pt x="1237" y="975"/>
                    <a:pt x="1299" y="965"/>
                  </a:cubicBezTo>
                  <a:lnTo>
                    <a:pt x="1262" y="751"/>
                  </a:lnTo>
                  <a:cubicBezTo>
                    <a:pt x="1216" y="761"/>
                    <a:pt x="1169" y="770"/>
                    <a:pt x="1114" y="770"/>
                  </a:cubicBezTo>
                  <a:cubicBezTo>
                    <a:pt x="659" y="770"/>
                    <a:pt x="288" y="436"/>
                    <a:pt x="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1497900" y="2804975"/>
              <a:ext cx="33175" cy="56125"/>
            </a:xfrm>
            <a:custGeom>
              <a:rect b="b" l="l" r="r" t="t"/>
              <a:pathLst>
                <a:path extrusionOk="0" h="2245" w="1327">
                  <a:moveTo>
                    <a:pt x="199" y="0"/>
                  </a:moveTo>
                  <a:cubicBezTo>
                    <a:pt x="133" y="0"/>
                    <a:pt x="67" y="6"/>
                    <a:pt x="0" y="18"/>
                  </a:cubicBezTo>
                  <a:lnTo>
                    <a:pt x="37" y="222"/>
                  </a:lnTo>
                  <a:cubicBezTo>
                    <a:pt x="93" y="213"/>
                    <a:pt x="139" y="213"/>
                    <a:pt x="195" y="213"/>
                  </a:cubicBezTo>
                  <a:cubicBezTo>
                    <a:pt x="705" y="213"/>
                    <a:pt x="1113" y="621"/>
                    <a:pt x="1113" y="1132"/>
                  </a:cubicBezTo>
                  <a:cubicBezTo>
                    <a:pt x="1113" y="1586"/>
                    <a:pt x="779" y="1966"/>
                    <a:pt x="343" y="2031"/>
                  </a:cubicBezTo>
                  <a:lnTo>
                    <a:pt x="380" y="2245"/>
                  </a:lnTo>
                  <a:cubicBezTo>
                    <a:pt x="844" y="2161"/>
                    <a:pt x="1187" y="1818"/>
                    <a:pt x="1289" y="1391"/>
                  </a:cubicBezTo>
                  <a:cubicBezTo>
                    <a:pt x="1308" y="1317"/>
                    <a:pt x="1317" y="1243"/>
                    <a:pt x="1317" y="1169"/>
                  </a:cubicBezTo>
                  <a:cubicBezTo>
                    <a:pt x="1327" y="1094"/>
                    <a:pt x="1317" y="1020"/>
                    <a:pt x="1308" y="937"/>
                  </a:cubicBezTo>
                  <a:cubicBezTo>
                    <a:pt x="1209" y="391"/>
                    <a:pt x="734" y="0"/>
                    <a:pt x="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762025" y="3044525"/>
              <a:ext cx="317750" cy="226600"/>
            </a:xfrm>
            <a:custGeom>
              <a:rect b="b" l="l" r="r" t="t"/>
              <a:pathLst>
                <a:path extrusionOk="0" h="9064" w="12710">
                  <a:moveTo>
                    <a:pt x="232" y="1"/>
                  </a:moveTo>
                  <a:cubicBezTo>
                    <a:pt x="102" y="1"/>
                    <a:pt x="0" y="103"/>
                    <a:pt x="0" y="233"/>
                  </a:cubicBezTo>
                  <a:lnTo>
                    <a:pt x="0" y="8823"/>
                  </a:lnTo>
                  <a:cubicBezTo>
                    <a:pt x="0" y="8953"/>
                    <a:pt x="102" y="9064"/>
                    <a:pt x="232" y="9064"/>
                  </a:cubicBezTo>
                  <a:lnTo>
                    <a:pt x="12477" y="9064"/>
                  </a:lnTo>
                  <a:cubicBezTo>
                    <a:pt x="12607" y="9064"/>
                    <a:pt x="12709" y="8953"/>
                    <a:pt x="12709" y="8823"/>
                  </a:cubicBezTo>
                  <a:lnTo>
                    <a:pt x="12709" y="233"/>
                  </a:lnTo>
                  <a:cubicBezTo>
                    <a:pt x="12709" y="103"/>
                    <a:pt x="12607" y="1"/>
                    <a:pt x="12477" y="1"/>
                  </a:cubicBezTo>
                  <a:close/>
                </a:path>
              </a:pathLst>
            </a:custGeom>
            <a:solidFill>
              <a:srgbClr val="CAC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762025" y="3044525"/>
              <a:ext cx="317750" cy="226600"/>
            </a:xfrm>
            <a:custGeom>
              <a:rect b="b" l="l" r="r" t="t"/>
              <a:pathLst>
                <a:path extrusionOk="0" h="9064" w="12710">
                  <a:moveTo>
                    <a:pt x="232" y="9064"/>
                  </a:moveTo>
                  <a:lnTo>
                    <a:pt x="12477" y="9064"/>
                  </a:lnTo>
                  <a:cubicBezTo>
                    <a:pt x="12607" y="9064"/>
                    <a:pt x="12709" y="8953"/>
                    <a:pt x="12709" y="8823"/>
                  </a:cubicBezTo>
                  <a:lnTo>
                    <a:pt x="12709" y="233"/>
                  </a:lnTo>
                  <a:cubicBezTo>
                    <a:pt x="12709" y="103"/>
                    <a:pt x="12607" y="1"/>
                    <a:pt x="12477" y="1"/>
                  </a:cubicBezTo>
                  <a:lnTo>
                    <a:pt x="232" y="1"/>
                  </a:lnTo>
                  <a:cubicBezTo>
                    <a:pt x="102" y="1"/>
                    <a:pt x="0" y="103"/>
                    <a:pt x="0" y="233"/>
                  </a:cubicBezTo>
                  <a:lnTo>
                    <a:pt x="0" y="8823"/>
                  </a:lnTo>
                  <a:cubicBezTo>
                    <a:pt x="0" y="8953"/>
                    <a:pt x="102" y="9064"/>
                    <a:pt x="232" y="906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779875" y="3027375"/>
              <a:ext cx="317750" cy="38275"/>
            </a:xfrm>
            <a:custGeom>
              <a:rect b="b" l="l" r="r" t="t"/>
              <a:pathLst>
                <a:path extrusionOk="0" h="1531" w="12710">
                  <a:moveTo>
                    <a:pt x="279" y="0"/>
                  </a:moveTo>
                  <a:cubicBezTo>
                    <a:pt x="121" y="0"/>
                    <a:pt x="0" y="130"/>
                    <a:pt x="0" y="278"/>
                  </a:cubicBezTo>
                  <a:lnTo>
                    <a:pt x="0" y="1531"/>
                  </a:lnTo>
                  <a:lnTo>
                    <a:pt x="12709" y="1531"/>
                  </a:lnTo>
                  <a:lnTo>
                    <a:pt x="12709" y="362"/>
                  </a:lnTo>
                  <a:cubicBezTo>
                    <a:pt x="12709" y="167"/>
                    <a:pt x="12542" y="0"/>
                    <a:pt x="1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778250" y="3025975"/>
              <a:ext cx="320775" cy="41075"/>
            </a:xfrm>
            <a:custGeom>
              <a:rect b="b" l="l" r="r" t="t"/>
              <a:pathLst>
                <a:path extrusionOk="0" h="1643" w="12831">
                  <a:moveTo>
                    <a:pt x="12413" y="112"/>
                  </a:moveTo>
                  <a:cubicBezTo>
                    <a:pt x="12580" y="112"/>
                    <a:pt x="12719" y="251"/>
                    <a:pt x="12719" y="418"/>
                  </a:cubicBezTo>
                  <a:lnTo>
                    <a:pt x="12719" y="1522"/>
                  </a:lnTo>
                  <a:lnTo>
                    <a:pt x="121" y="1522"/>
                  </a:lnTo>
                  <a:lnTo>
                    <a:pt x="121" y="334"/>
                  </a:lnTo>
                  <a:cubicBezTo>
                    <a:pt x="121" y="214"/>
                    <a:pt x="223" y="112"/>
                    <a:pt x="344" y="112"/>
                  </a:cubicBezTo>
                  <a:close/>
                  <a:moveTo>
                    <a:pt x="344" y="0"/>
                  </a:moveTo>
                  <a:cubicBezTo>
                    <a:pt x="158" y="0"/>
                    <a:pt x="0" y="149"/>
                    <a:pt x="0" y="334"/>
                  </a:cubicBezTo>
                  <a:lnTo>
                    <a:pt x="0" y="1642"/>
                  </a:lnTo>
                  <a:lnTo>
                    <a:pt x="12830" y="1642"/>
                  </a:lnTo>
                  <a:lnTo>
                    <a:pt x="12830" y="418"/>
                  </a:lnTo>
                  <a:cubicBezTo>
                    <a:pt x="12830" y="186"/>
                    <a:pt x="12645" y="0"/>
                    <a:pt x="12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814200" y="3038725"/>
              <a:ext cx="14625" cy="14650"/>
            </a:xfrm>
            <a:custGeom>
              <a:rect b="b" l="l" r="r" t="t"/>
              <a:pathLst>
                <a:path extrusionOk="0" h="586" w="585">
                  <a:moveTo>
                    <a:pt x="297" y="112"/>
                  </a:moveTo>
                  <a:cubicBezTo>
                    <a:pt x="390" y="112"/>
                    <a:pt x="473" y="196"/>
                    <a:pt x="473" y="288"/>
                  </a:cubicBezTo>
                  <a:cubicBezTo>
                    <a:pt x="473" y="390"/>
                    <a:pt x="390" y="465"/>
                    <a:pt x="297" y="465"/>
                  </a:cubicBezTo>
                  <a:cubicBezTo>
                    <a:pt x="195" y="465"/>
                    <a:pt x="121" y="390"/>
                    <a:pt x="121" y="288"/>
                  </a:cubicBezTo>
                  <a:cubicBezTo>
                    <a:pt x="121" y="196"/>
                    <a:pt x="195" y="112"/>
                    <a:pt x="297" y="112"/>
                  </a:cubicBezTo>
                  <a:close/>
                  <a:moveTo>
                    <a:pt x="297" y="1"/>
                  </a:moveTo>
                  <a:cubicBezTo>
                    <a:pt x="130" y="1"/>
                    <a:pt x="0" y="131"/>
                    <a:pt x="0" y="288"/>
                  </a:cubicBezTo>
                  <a:cubicBezTo>
                    <a:pt x="0" y="455"/>
                    <a:pt x="130" y="585"/>
                    <a:pt x="297" y="585"/>
                  </a:cubicBezTo>
                  <a:cubicBezTo>
                    <a:pt x="455" y="585"/>
                    <a:pt x="585" y="455"/>
                    <a:pt x="585" y="288"/>
                  </a:cubicBezTo>
                  <a:cubicBezTo>
                    <a:pt x="585" y="131"/>
                    <a:pt x="455" y="1"/>
                    <a:pt x="2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837150" y="3038725"/>
              <a:ext cx="14650" cy="14650"/>
            </a:xfrm>
            <a:custGeom>
              <a:rect b="b" l="l" r="r" t="t"/>
              <a:pathLst>
                <a:path extrusionOk="0" h="586" w="586">
                  <a:moveTo>
                    <a:pt x="288" y="112"/>
                  </a:moveTo>
                  <a:cubicBezTo>
                    <a:pt x="390" y="112"/>
                    <a:pt x="465" y="196"/>
                    <a:pt x="465" y="288"/>
                  </a:cubicBezTo>
                  <a:cubicBezTo>
                    <a:pt x="465" y="390"/>
                    <a:pt x="390" y="465"/>
                    <a:pt x="288" y="465"/>
                  </a:cubicBezTo>
                  <a:cubicBezTo>
                    <a:pt x="196" y="465"/>
                    <a:pt x="112" y="390"/>
                    <a:pt x="112" y="288"/>
                  </a:cubicBezTo>
                  <a:cubicBezTo>
                    <a:pt x="112" y="196"/>
                    <a:pt x="196" y="112"/>
                    <a:pt x="288" y="112"/>
                  </a:cubicBezTo>
                  <a:close/>
                  <a:moveTo>
                    <a:pt x="288" y="1"/>
                  </a:moveTo>
                  <a:cubicBezTo>
                    <a:pt x="131" y="1"/>
                    <a:pt x="1" y="131"/>
                    <a:pt x="1" y="288"/>
                  </a:cubicBezTo>
                  <a:cubicBezTo>
                    <a:pt x="1" y="455"/>
                    <a:pt x="131" y="585"/>
                    <a:pt x="288" y="585"/>
                  </a:cubicBezTo>
                  <a:cubicBezTo>
                    <a:pt x="455" y="585"/>
                    <a:pt x="585" y="455"/>
                    <a:pt x="585" y="288"/>
                  </a:cubicBezTo>
                  <a:cubicBezTo>
                    <a:pt x="585" y="131"/>
                    <a:pt x="45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3"/>
            <p:cNvSpPr/>
            <p:nvPr/>
          </p:nvSpPr>
          <p:spPr>
            <a:xfrm>
              <a:off x="791475" y="3038725"/>
              <a:ext cx="14625" cy="14650"/>
            </a:xfrm>
            <a:custGeom>
              <a:rect b="b" l="l" r="r" t="t"/>
              <a:pathLst>
                <a:path extrusionOk="0" h="586" w="585">
                  <a:moveTo>
                    <a:pt x="297" y="112"/>
                  </a:moveTo>
                  <a:cubicBezTo>
                    <a:pt x="390" y="112"/>
                    <a:pt x="473" y="196"/>
                    <a:pt x="473" y="288"/>
                  </a:cubicBezTo>
                  <a:cubicBezTo>
                    <a:pt x="473" y="390"/>
                    <a:pt x="390" y="465"/>
                    <a:pt x="297" y="465"/>
                  </a:cubicBezTo>
                  <a:cubicBezTo>
                    <a:pt x="195" y="465"/>
                    <a:pt x="121" y="390"/>
                    <a:pt x="121" y="288"/>
                  </a:cubicBezTo>
                  <a:cubicBezTo>
                    <a:pt x="121" y="196"/>
                    <a:pt x="195" y="112"/>
                    <a:pt x="297" y="112"/>
                  </a:cubicBezTo>
                  <a:close/>
                  <a:moveTo>
                    <a:pt x="297" y="1"/>
                  </a:moveTo>
                  <a:cubicBezTo>
                    <a:pt x="130" y="1"/>
                    <a:pt x="0" y="131"/>
                    <a:pt x="0" y="288"/>
                  </a:cubicBezTo>
                  <a:cubicBezTo>
                    <a:pt x="0" y="455"/>
                    <a:pt x="130" y="585"/>
                    <a:pt x="297" y="585"/>
                  </a:cubicBezTo>
                  <a:cubicBezTo>
                    <a:pt x="455" y="585"/>
                    <a:pt x="585" y="455"/>
                    <a:pt x="585" y="288"/>
                  </a:cubicBezTo>
                  <a:cubicBezTo>
                    <a:pt x="585" y="131"/>
                    <a:pt x="455" y="1"/>
                    <a:pt x="2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3"/>
            <p:cNvSpPr/>
            <p:nvPr/>
          </p:nvSpPr>
          <p:spPr>
            <a:xfrm>
              <a:off x="779650" y="3065625"/>
              <a:ext cx="317975" cy="186725"/>
            </a:xfrm>
            <a:custGeom>
              <a:rect b="b" l="l" r="r" t="t"/>
              <a:pathLst>
                <a:path extrusionOk="0" h="7469" w="12719">
                  <a:moveTo>
                    <a:pt x="37" y="1"/>
                  </a:moveTo>
                  <a:cubicBezTo>
                    <a:pt x="19" y="1"/>
                    <a:pt x="0" y="19"/>
                    <a:pt x="0" y="38"/>
                  </a:cubicBezTo>
                  <a:lnTo>
                    <a:pt x="0" y="7431"/>
                  </a:lnTo>
                  <a:cubicBezTo>
                    <a:pt x="0" y="7450"/>
                    <a:pt x="19" y="7468"/>
                    <a:pt x="37" y="7468"/>
                  </a:cubicBezTo>
                  <a:lnTo>
                    <a:pt x="12672" y="7468"/>
                  </a:lnTo>
                  <a:cubicBezTo>
                    <a:pt x="12700" y="7468"/>
                    <a:pt x="12718" y="7450"/>
                    <a:pt x="12718" y="7431"/>
                  </a:cubicBezTo>
                  <a:lnTo>
                    <a:pt x="12718" y="38"/>
                  </a:lnTo>
                  <a:cubicBezTo>
                    <a:pt x="12718" y="19"/>
                    <a:pt x="12700" y="1"/>
                    <a:pt x="126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778250" y="3064000"/>
              <a:ext cx="320775" cy="189750"/>
            </a:xfrm>
            <a:custGeom>
              <a:rect b="b" l="l" r="r" t="t"/>
              <a:pathLst>
                <a:path extrusionOk="0" h="7590" w="12831">
                  <a:moveTo>
                    <a:pt x="12709" y="121"/>
                  </a:moveTo>
                  <a:lnTo>
                    <a:pt x="12709" y="7478"/>
                  </a:lnTo>
                  <a:lnTo>
                    <a:pt x="112" y="7478"/>
                  </a:lnTo>
                  <a:lnTo>
                    <a:pt x="112" y="121"/>
                  </a:lnTo>
                  <a:close/>
                  <a:moveTo>
                    <a:pt x="93" y="1"/>
                  </a:moveTo>
                  <a:cubicBezTo>
                    <a:pt x="47" y="1"/>
                    <a:pt x="0" y="47"/>
                    <a:pt x="0" y="103"/>
                  </a:cubicBezTo>
                  <a:lnTo>
                    <a:pt x="0" y="7496"/>
                  </a:lnTo>
                  <a:cubicBezTo>
                    <a:pt x="0" y="7543"/>
                    <a:pt x="47" y="7589"/>
                    <a:pt x="93" y="7589"/>
                  </a:cubicBezTo>
                  <a:lnTo>
                    <a:pt x="12728" y="7589"/>
                  </a:lnTo>
                  <a:cubicBezTo>
                    <a:pt x="12784" y="7589"/>
                    <a:pt x="12830" y="7543"/>
                    <a:pt x="12830" y="7496"/>
                  </a:cubicBezTo>
                  <a:lnTo>
                    <a:pt x="12830" y="103"/>
                  </a:lnTo>
                  <a:cubicBezTo>
                    <a:pt x="12830" y="47"/>
                    <a:pt x="12784" y="1"/>
                    <a:pt x="12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3"/>
            <p:cNvSpPr/>
            <p:nvPr/>
          </p:nvSpPr>
          <p:spPr>
            <a:xfrm>
              <a:off x="911825" y="3109475"/>
              <a:ext cx="145675" cy="2800"/>
            </a:xfrm>
            <a:custGeom>
              <a:rect b="b" l="l" r="r" t="t"/>
              <a:pathLst>
                <a:path extrusionOk="0" h="112" w="5827">
                  <a:moveTo>
                    <a:pt x="56" y="0"/>
                  </a:moveTo>
                  <a:cubicBezTo>
                    <a:pt x="19" y="0"/>
                    <a:pt x="1" y="19"/>
                    <a:pt x="1" y="56"/>
                  </a:cubicBezTo>
                  <a:cubicBezTo>
                    <a:pt x="1" y="84"/>
                    <a:pt x="19" y="111"/>
                    <a:pt x="56" y="111"/>
                  </a:cubicBezTo>
                  <a:lnTo>
                    <a:pt x="5771" y="111"/>
                  </a:lnTo>
                  <a:cubicBezTo>
                    <a:pt x="5799" y="111"/>
                    <a:pt x="5827" y="84"/>
                    <a:pt x="5827" y="56"/>
                  </a:cubicBezTo>
                  <a:cubicBezTo>
                    <a:pt x="5827" y="19"/>
                    <a:pt x="5799" y="0"/>
                    <a:pt x="57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3"/>
            <p:cNvSpPr/>
            <p:nvPr/>
          </p:nvSpPr>
          <p:spPr>
            <a:xfrm>
              <a:off x="911825" y="3131025"/>
              <a:ext cx="52900" cy="3050"/>
            </a:xfrm>
            <a:custGeom>
              <a:rect b="b" l="l" r="r" t="t"/>
              <a:pathLst>
                <a:path extrusionOk="0" h="122" w="2116">
                  <a:moveTo>
                    <a:pt x="56" y="1"/>
                  </a:moveTo>
                  <a:cubicBezTo>
                    <a:pt x="19" y="1"/>
                    <a:pt x="1" y="29"/>
                    <a:pt x="1" y="56"/>
                  </a:cubicBezTo>
                  <a:cubicBezTo>
                    <a:pt x="1" y="94"/>
                    <a:pt x="19" y="121"/>
                    <a:pt x="56" y="121"/>
                  </a:cubicBezTo>
                  <a:lnTo>
                    <a:pt x="2060" y="121"/>
                  </a:lnTo>
                  <a:cubicBezTo>
                    <a:pt x="2097" y="121"/>
                    <a:pt x="2116" y="94"/>
                    <a:pt x="2116" y="56"/>
                  </a:cubicBezTo>
                  <a:cubicBezTo>
                    <a:pt x="2116" y="29"/>
                    <a:pt x="2097"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982575" y="3131025"/>
              <a:ext cx="63800" cy="3050"/>
            </a:xfrm>
            <a:custGeom>
              <a:rect b="b" l="l" r="r" t="t"/>
              <a:pathLst>
                <a:path extrusionOk="0" h="122" w="2552">
                  <a:moveTo>
                    <a:pt x="56" y="1"/>
                  </a:moveTo>
                  <a:cubicBezTo>
                    <a:pt x="28" y="1"/>
                    <a:pt x="0" y="29"/>
                    <a:pt x="0" y="56"/>
                  </a:cubicBezTo>
                  <a:cubicBezTo>
                    <a:pt x="0" y="94"/>
                    <a:pt x="28" y="121"/>
                    <a:pt x="56" y="121"/>
                  </a:cubicBezTo>
                  <a:lnTo>
                    <a:pt x="2496" y="121"/>
                  </a:lnTo>
                  <a:cubicBezTo>
                    <a:pt x="2523" y="121"/>
                    <a:pt x="2551" y="94"/>
                    <a:pt x="2551" y="56"/>
                  </a:cubicBezTo>
                  <a:cubicBezTo>
                    <a:pt x="2551" y="29"/>
                    <a:pt x="2523" y="1"/>
                    <a:pt x="24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911825" y="3196900"/>
              <a:ext cx="94425" cy="2800"/>
            </a:xfrm>
            <a:custGeom>
              <a:rect b="b" l="l" r="r" t="t"/>
              <a:pathLst>
                <a:path extrusionOk="0" h="112" w="3777">
                  <a:moveTo>
                    <a:pt x="56" y="0"/>
                  </a:moveTo>
                  <a:cubicBezTo>
                    <a:pt x="19" y="0"/>
                    <a:pt x="1" y="19"/>
                    <a:pt x="1" y="56"/>
                  </a:cubicBezTo>
                  <a:cubicBezTo>
                    <a:pt x="1" y="84"/>
                    <a:pt x="19" y="112"/>
                    <a:pt x="56" y="112"/>
                  </a:cubicBezTo>
                  <a:lnTo>
                    <a:pt x="3721" y="112"/>
                  </a:lnTo>
                  <a:cubicBezTo>
                    <a:pt x="3749" y="112"/>
                    <a:pt x="3776" y="84"/>
                    <a:pt x="3776" y="56"/>
                  </a:cubicBezTo>
                  <a:cubicBezTo>
                    <a:pt x="3776" y="19"/>
                    <a:pt x="3749" y="0"/>
                    <a:pt x="37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911825" y="3153750"/>
              <a:ext cx="147075" cy="3050"/>
            </a:xfrm>
            <a:custGeom>
              <a:rect b="b" l="l" r="r" t="t"/>
              <a:pathLst>
                <a:path extrusionOk="0" h="122" w="5883">
                  <a:moveTo>
                    <a:pt x="56" y="1"/>
                  </a:moveTo>
                  <a:cubicBezTo>
                    <a:pt x="19" y="1"/>
                    <a:pt x="1" y="29"/>
                    <a:pt x="1" y="66"/>
                  </a:cubicBezTo>
                  <a:cubicBezTo>
                    <a:pt x="1" y="94"/>
                    <a:pt x="19" y="122"/>
                    <a:pt x="56" y="122"/>
                  </a:cubicBezTo>
                  <a:lnTo>
                    <a:pt x="5817" y="122"/>
                  </a:lnTo>
                  <a:cubicBezTo>
                    <a:pt x="5854" y="122"/>
                    <a:pt x="5882" y="94"/>
                    <a:pt x="5882" y="66"/>
                  </a:cubicBezTo>
                  <a:cubicBezTo>
                    <a:pt x="5882" y="29"/>
                    <a:pt x="5854" y="1"/>
                    <a:pt x="58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911825" y="3175550"/>
              <a:ext cx="48500" cy="2825"/>
            </a:xfrm>
            <a:custGeom>
              <a:rect b="b" l="l" r="r" t="t"/>
              <a:pathLst>
                <a:path extrusionOk="0" h="113" w="1940">
                  <a:moveTo>
                    <a:pt x="56" y="1"/>
                  </a:moveTo>
                  <a:cubicBezTo>
                    <a:pt x="19" y="1"/>
                    <a:pt x="1" y="29"/>
                    <a:pt x="1" y="57"/>
                  </a:cubicBezTo>
                  <a:cubicBezTo>
                    <a:pt x="1" y="94"/>
                    <a:pt x="19" y="112"/>
                    <a:pt x="56" y="112"/>
                  </a:cubicBezTo>
                  <a:lnTo>
                    <a:pt x="1884" y="112"/>
                  </a:lnTo>
                  <a:cubicBezTo>
                    <a:pt x="1912" y="112"/>
                    <a:pt x="1940" y="84"/>
                    <a:pt x="1940" y="57"/>
                  </a:cubicBezTo>
                  <a:cubicBezTo>
                    <a:pt x="1940" y="29"/>
                    <a:pt x="1912" y="1"/>
                    <a:pt x="1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971425" y="3175550"/>
              <a:ext cx="86075" cy="2825"/>
            </a:xfrm>
            <a:custGeom>
              <a:rect b="b" l="l" r="r" t="t"/>
              <a:pathLst>
                <a:path extrusionOk="0" h="113" w="3443">
                  <a:moveTo>
                    <a:pt x="57" y="1"/>
                  </a:moveTo>
                  <a:cubicBezTo>
                    <a:pt x="29" y="1"/>
                    <a:pt x="1" y="29"/>
                    <a:pt x="1" y="57"/>
                  </a:cubicBezTo>
                  <a:cubicBezTo>
                    <a:pt x="1" y="94"/>
                    <a:pt x="29" y="112"/>
                    <a:pt x="57" y="112"/>
                  </a:cubicBezTo>
                  <a:lnTo>
                    <a:pt x="3387" y="112"/>
                  </a:lnTo>
                  <a:cubicBezTo>
                    <a:pt x="3415" y="112"/>
                    <a:pt x="3443" y="84"/>
                    <a:pt x="3443" y="57"/>
                  </a:cubicBezTo>
                  <a:cubicBezTo>
                    <a:pt x="3443" y="29"/>
                    <a:pt x="3415" y="1"/>
                    <a:pt x="3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803075" y="3107850"/>
              <a:ext cx="41750" cy="50800"/>
            </a:xfrm>
            <a:custGeom>
              <a:rect b="b" l="l" r="r" t="t"/>
              <a:pathLst>
                <a:path extrusionOk="0" h="2032" w="1670">
                  <a:moveTo>
                    <a:pt x="1614" y="0"/>
                  </a:moveTo>
                  <a:cubicBezTo>
                    <a:pt x="649" y="167"/>
                    <a:pt x="0" y="1076"/>
                    <a:pt x="167" y="2032"/>
                  </a:cubicBezTo>
                  <a:lnTo>
                    <a:pt x="501" y="1976"/>
                  </a:lnTo>
                  <a:cubicBezTo>
                    <a:pt x="492" y="1902"/>
                    <a:pt x="482" y="1818"/>
                    <a:pt x="482" y="1744"/>
                  </a:cubicBezTo>
                  <a:cubicBezTo>
                    <a:pt x="482" y="1030"/>
                    <a:pt x="993" y="445"/>
                    <a:pt x="1670" y="325"/>
                  </a:cubicBezTo>
                  <a:lnTo>
                    <a:pt x="1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894200" y="3144025"/>
              <a:ext cx="725" cy="8825"/>
            </a:xfrm>
            <a:custGeom>
              <a:rect b="b" l="l" r="r" t="t"/>
              <a:pathLst>
                <a:path extrusionOk="0" h="353" w="29">
                  <a:moveTo>
                    <a:pt x="29" y="353"/>
                  </a:moveTo>
                  <a:cubicBezTo>
                    <a:pt x="29" y="241"/>
                    <a:pt x="19" y="121"/>
                    <a:pt x="1" y="0"/>
                  </a:cubicBezTo>
                  <a:lnTo>
                    <a:pt x="1" y="0"/>
                  </a:lnTo>
                  <a:lnTo>
                    <a:pt x="1" y="0"/>
                  </a:lnTo>
                  <a:cubicBezTo>
                    <a:pt x="19" y="121"/>
                    <a:pt x="29" y="241"/>
                    <a:pt x="29" y="3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807250" y="3157250"/>
              <a:ext cx="50800" cy="38250"/>
            </a:xfrm>
            <a:custGeom>
              <a:rect b="b" l="l" r="r" t="t"/>
              <a:pathLst>
                <a:path extrusionOk="0" h="1530" w="2032">
                  <a:moveTo>
                    <a:pt x="343" y="0"/>
                  </a:moveTo>
                  <a:lnTo>
                    <a:pt x="0" y="56"/>
                  </a:lnTo>
                  <a:cubicBezTo>
                    <a:pt x="149" y="919"/>
                    <a:pt x="892" y="1529"/>
                    <a:pt x="1731" y="1529"/>
                  </a:cubicBezTo>
                  <a:cubicBezTo>
                    <a:pt x="1830" y="1529"/>
                    <a:pt x="1931" y="1521"/>
                    <a:pt x="2032" y="1503"/>
                  </a:cubicBezTo>
                  <a:lnTo>
                    <a:pt x="1985" y="1178"/>
                  </a:lnTo>
                  <a:cubicBezTo>
                    <a:pt x="1902" y="1187"/>
                    <a:pt x="1828" y="1197"/>
                    <a:pt x="1753" y="1197"/>
                  </a:cubicBezTo>
                  <a:cubicBezTo>
                    <a:pt x="1039" y="1197"/>
                    <a:pt x="455" y="677"/>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843425" y="3107175"/>
              <a:ext cx="51500" cy="87650"/>
            </a:xfrm>
            <a:custGeom>
              <a:rect b="b" l="l" r="r" t="t"/>
              <a:pathLst>
                <a:path extrusionOk="0" h="3506" w="2060">
                  <a:moveTo>
                    <a:pt x="301" y="1"/>
                  </a:moveTo>
                  <a:cubicBezTo>
                    <a:pt x="202" y="1"/>
                    <a:pt x="101" y="9"/>
                    <a:pt x="0" y="27"/>
                  </a:cubicBezTo>
                  <a:lnTo>
                    <a:pt x="56" y="352"/>
                  </a:lnTo>
                  <a:cubicBezTo>
                    <a:pt x="139" y="343"/>
                    <a:pt x="223" y="333"/>
                    <a:pt x="306" y="333"/>
                  </a:cubicBezTo>
                  <a:cubicBezTo>
                    <a:pt x="1095" y="333"/>
                    <a:pt x="1744" y="973"/>
                    <a:pt x="1744" y="1762"/>
                  </a:cubicBezTo>
                  <a:cubicBezTo>
                    <a:pt x="1744" y="2485"/>
                    <a:pt x="1215" y="3070"/>
                    <a:pt x="529" y="3181"/>
                  </a:cubicBezTo>
                  <a:lnTo>
                    <a:pt x="585" y="3506"/>
                  </a:lnTo>
                  <a:cubicBezTo>
                    <a:pt x="1308" y="3385"/>
                    <a:pt x="1856" y="2838"/>
                    <a:pt x="2013" y="2170"/>
                  </a:cubicBezTo>
                  <a:cubicBezTo>
                    <a:pt x="2032" y="2059"/>
                    <a:pt x="2050" y="1947"/>
                    <a:pt x="2060" y="1827"/>
                  </a:cubicBezTo>
                  <a:cubicBezTo>
                    <a:pt x="2060" y="1715"/>
                    <a:pt x="2050" y="1595"/>
                    <a:pt x="2032" y="1474"/>
                  </a:cubicBezTo>
                  <a:cubicBezTo>
                    <a:pt x="1891" y="612"/>
                    <a:pt x="1141"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1033825" y="2993500"/>
              <a:ext cx="104150" cy="104150"/>
            </a:xfrm>
            <a:custGeom>
              <a:rect b="b" l="l" r="r" t="t"/>
              <a:pathLst>
                <a:path extrusionOk="0" h="4166" w="4166">
                  <a:moveTo>
                    <a:pt x="2088" y="1"/>
                  </a:moveTo>
                  <a:cubicBezTo>
                    <a:pt x="928" y="1"/>
                    <a:pt x="0" y="928"/>
                    <a:pt x="0" y="2079"/>
                  </a:cubicBezTo>
                  <a:cubicBezTo>
                    <a:pt x="0" y="3229"/>
                    <a:pt x="928" y="4166"/>
                    <a:pt x="2088" y="4166"/>
                  </a:cubicBezTo>
                  <a:cubicBezTo>
                    <a:pt x="3238" y="4166"/>
                    <a:pt x="4166" y="3229"/>
                    <a:pt x="4166" y="2079"/>
                  </a:cubicBezTo>
                  <a:cubicBezTo>
                    <a:pt x="4166" y="928"/>
                    <a:pt x="3238" y="1"/>
                    <a:pt x="2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1032425" y="2991875"/>
              <a:ext cx="106950" cy="107175"/>
            </a:xfrm>
            <a:custGeom>
              <a:rect b="b" l="l" r="r" t="t"/>
              <a:pathLst>
                <a:path extrusionOk="0" h="4287" w="4278">
                  <a:moveTo>
                    <a:pt x="2144" y="121"/>
                  </a:moveTo>
                  <a:cubicBezTo>
                    <a:pt x="3257" y="121"/>
                    <a:pt x="4166" y="1031"/>
                    <a:pt x="4166" y="2144"/>
                  </a:cubicBezTo>
                  <a:cubicBezTo>
                    <a:pt x="4166" y="3266"/>
                    <a:pt x="3257" y="4175"/>
                    <a:pt x="2144" y="4175"/>
                  </a:cubicBezTo>
                  <a:cubicBezTo>
                    <a:pt x="1021" y="4175"/>
                    <a:pt x="112" y="3266"/>
                    <a:pt x="112" y="2144"/>
                  </a:cubicBezTo>
                  <a:cubicBezTo>
                    <a:pt x="112" y="1031"/>
                    <a:pt x="1021" y="121"/>
                    <a:pt x="2144" y="121"/>
                  </a:cubicBezTo>
                  <a:close/>
                  <a:moveTo>
                    <a:pt x="2144" y="1"/>
                  </a:moveTo>
                  <a:cubicBezTo>
                    <a:pt x="956" y="1"/>
                    <a:pt x="1" y="966"/>
                    <a:pt x="1" y="2144"/>
                  </a:cubicBezTo>
                  <a:cubicBezTo>
                    <a:pt x="1" y="3331"/>
                    <a:pt x="956" y="4287"/>
                    <a:pt x="2144" y="4287"/>
                  </a:cubicBezTo>
                  <a:cubicBezTo>
                    <a:pt x="3322" y="4287"/>
                    <a:pt x="4277" y="3331"/>
                    <a:pt x="4277" y="2144"/>
                  </a:cubicBezTo>
                  <a:cubicBezTo>
                    <a:pt x="4277" y="966"/>
                    <a:pt x="3322"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1038450" y="2988400"/>
              <a:ext cx="104175" cy="104150"/>
            </a:xfrm>
            <a:custGeom>
              <a:rect b="b" l="l" r="r" t="t"/>
              <a:pathLst>
                <a:path extrusionOk="0" h="4166" w="4167">
                  <a:moveTo>
                    <a:pt x="2088" y="1"/>
                  </a:moveTo>
                  <a:cubicBezTo>
                    <a:pt x="938" y="1"/>
                    <a:pt x="1" y="928"/>
                    <a:pt x="1" y="2079"/>
                  </a:cubicBezTo>
                  <a:cubicBezTo>
                    <a:pt x="1" y="3229"/>
                    <a:pt x="938" y="4166"/>
                    <a:pt x="2088" y="4166"/>
                  </a:cubicBezTo>
                  <a:cubicBezTo>
                    <a:pt x="3238" y="4166"/>
                    <a:pt x="4166" y="3229"/>
                    <a:pt x="4166" y="2079"/>
                  </a:cubicBezTo>
                  <a:cubicBezTo>
                    <a:pt x="4166" y="928"/>
                    <a:pt x="3238" y="1"/>
                    <a:pt x="20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1037075" y="2986775"/>
              <a:ext cx="107175" cy="107175"/>
            </a:xfrm>
            <a:custGeom>
              <a:rect b="b" l="l" r="r" t="t"/>
              <a:pathLst>
                <a:path extrusionOk="0" h="4287" w="4287">
                  <a:moveTo>
                    <a:pt x="2143" y="121"/>
                  </a:moveTo>
                  <a:cubicBezTo>
                    <a:pt x="3256" y="121"/>
                    <a:pt x="4165" y="1030"/>
                    <a:pt x="4165" y="2144"/>
                  </a:cubicBezTo>
                  <a:cubicBezTo>
                    <a:pt x="4165" y="3266"/>
                    <a:pt x="3256" y="4175"/>
                    <a:pt x="2143" y="4175"/>
                  </a:cubicBezTo>
                  <a:cubicBezTo>
                    <a:pt x="1021" y="4175"/>
                    <a:pt x="112" y="3266"/>
                    <a:pt x="112" y="2144"/>
                  </a:cubicBezTo>
                  <a:cubicBezTo>
                    <a:pt x="112" y="1030"/>
                    <a:pt x="1021" y="121"/>
                    <a:pt x="2143" y="121"/>
                  </a:cubicBezTo>
                  <a:close/>
                  <a:moveTo>
                    <a:pt x="2143" y="1"/>
                  </a:moveTo>
                  <a:cubicBezTo>
                    <a:pt x="965" y="1"/>
                    <a:pt x="0" y="966"/>
                    <a:pt x="0" y="2144"/>
                  </a:cubicBezTo>
                  <a:cubicBezTo>
                    <a:pt x="0" y="3331"/>
                    <a:pt x="965" y="4287"/>
                    <a:pt x="2143" y="4287"/>
                  </a:cubicBezTo>
                  <a:cubicBezTo>
                    <a:pt x="3321" y="4287"/>
                    <a:pt x="4286" y="3331"/>
                    <a:pt x="4286" y="2144"/>
                  </a:cubicBezTo>
                  <a:cubicBezTo>
                    <a:pt x="4286" y="966"/>
                    <a:pt x="3321" y="1"/>
                    <a:pt x="2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1065350" y="3040125"/>
              <a:ext cx="49200" cy="24700"/>
            </a:xfrm>
            <a:custGeom>
              <a:rect b="b" l="l" r="r" t="t"/>
              <a:pathLst>
                <a:path extrusionOk="0" h="988" w="1968">
                  <a:moveTo>
                    <a:pt x="984" y="0"/>
                  </a:moveTo>
                  <a:cubicBezTo>
                    <a:pt x="446" y="0"/>
                    <a:pt x="1" y="446"/>
                    <a:pt x="1" y="984"/>
                  </a:cubicBezTo>
                  <a:cubicBezTo>
                    <a:pt x="1" y="984"/>
                    <a:pt x="875" y="988"/>
                    <a:pt x="1458" y="988"/>
                  </a:cubicBezTo>
                  <a:cubicBezTo>
                    <a:pt x="1749" y="988"/>
                    <a:pt x="1968" y="987"/>
                    <a:pt x="1968" y="984"/>
                  </a:cubicBezTo>
                  <a:cubicBezTo>
                    <a:pt x="1968" y="446"/>
                    <a:pt x="1532" y="0"/>
                    <a:pt x="9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1063975" y="3038725"/>
              <a:ext cx="51975" cy="27625"/>
            </a:xfrm>
            <a:custGeom>
              <a:rect b="b" l="l" r="r" t="t"/>
              <a:pathLst>
                <a:path extrusionOk="0" h="1105" w="2079">
                  <a:moveTo>
                    <a:pt x="1039" y="112"/>
                  </a:moveTo>
                  <a:cubicBezTo>
                    <a:pt x="1531" y="112"/>
                    <a:pt x="1939" y="502"/>
                    <a:pt x="1967" y="984"/>
                  </a:cubicBezTo>
                  <a:lnTo>
                    <a:pt x="121" y="984"/>
                  </a:lnTo>
                  <a:cubicBezTo>
                    <a:pt x="149" y="502"/>
                    <a:pt x="548" y="121"/>
                    <a:pt x="1039" y="112"/>
                  </a:cubicBezTo>
                  <a:close/>
                  <a:moveTo>
                    <a:pt x="1039" y="1"/>
                  </a:moveTo>
                  <a:cubicBezTo>
                    <a:pt x="464" y="1"/>
                    <a:pt x="0" y="465"/>
                    <a:pt x="0" y="1040"/>
                  </a:cubicBezTo>
                  <a:cubicBezTo>
                    <a:pt x="0" y="1095"/>
                    <a:pt x="0" y="1095"/>
                    <a:pt x="408" y="1105"/>
                  </a:cubicBezTo>
                  <a:lnTo>
                    <a:pt x="1151" y="1105"/>
                  </a:lnTo>
                  <a:cubicBezTo>
                    <a:pt x="2078" y="1105"/>
                    <a:pt x="2078" y="1105"/>
                    <a:pt x="2078" y="1040"/>
                  </a:cubicBezTo>
                  <a:cubicBezTo>
                    <a:pt x="2078" y="465"/>
                    <a:pt x="1614" y="1"/>
                    <a:pt x="1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1076250" y="3008825"/>
              <a:ext cx="27875" cy="28075"/>
            </a:xfrm>
            <a:custGeom>
              <a:rect b="b" l="l" r="r" t="t"/>
              <a:pathLst>
                <a:path extrusionOk="0" h="1123" w="1115">
                  <a:moveTo>
                    <a:pt x="558" y="0"/>
                  </a:moveTo>
                  <a:cubicBezTo>
                    <a:pt x="251" y="0"/>
                    <a:pt x="1" y="250"/>
                    <a:pt x="1" y="566"/>
                  </a:cubicBezTo>
                  <a:cubicBezTo>
                    <a:pt x="1" y="872"/>
                    <a:pt x="251" y="1122"/>
                    <a:pt x="558" y="1122"/>
                  </a:cubicBezTo>
                  <a:cubicBezTo>
                    <a:pt x="864" y="1122"/>
                    <a:pt x="1114" y="872"/>
                    <a:pt x="1114" y="566"/>
                  </a:cubicBezTo>
                  <a:cubicBezTo>
                    <a:pt x="1114" y="250"/>
                    <a:pt x="864" y="0"/>
                    <a:pt x="5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1074875" y="3007425"/>
              <a:ext cx="30625" cy="30875"/>
            </a:xfrm>
            <a:custGeom>
              <a:rect b="b" l="l" r="r" t="t"/>
              <a:pathLst>
                <a:path extrusionOk="0" h="1235" w="1225">
                  <a:moveTo>
                    <a:pt x="613" y="121"/>
                  </a:moveTo>
                  <a:cubicBezTo>
                    <a:pt x="891" y="121"/>
                    <a:pt x="1114" y="344"/>
                    <a:pt x="1114" y="622"/>
                  </a:cubicBezTo>
                  <a:cubicBezTo>
                    <a:pt x="1114" y="891"/>
                    <a:pt x="891" y="1114"/>
                    <a:pt x="613" y="1114"/>
                  </a:cubicBezTo>
                  <a:cubicBezTo>
                    <a:pt x="334" y="1114"/>
                    <a:pt x="112" y="891"/>
                    <a:pt x="112" y="622"/>
                  </a:cubicBezTo>
                  <a:cubicBezTo>
                    <a:pt x="112" y="344"/>
                    <a:pt x="334" y="121"/>
                    <a:pt x="613" y="121"/>
                  </a:cubicBezTo>
                  <a:close/>
                  <a:moveTo>
                    <a:pt x="613" y="0"/>
                  </a:moveTo>
                  <a:cubicBezTo>
                    <a:pt x="269" y="0"/>
                    <a:pt x="0" y="279"/>
                    <a:pt x="0" y="622"/>
                  </a:cubicBezTo>
                  <a:cubicBezTo>
                    <a:pt x="0" y="956"/>
                    <a:pt x="269" y="1234"/>
                    <a:pt x="613" y="1234"/>
                  </a:cubicBezTo>
                  <a:cubicBezTo>
                    <a:pt x="956" y="1234"/>
                    <a:pt x="1225" y="956"/>
                    <a:pt x="1225" y="622"/>
                  </a:cubicBezTo>
                  <a:cubicBezTo>
                    <a:pt x="1225" y="279"/>
                    <a:pt x="956" y="0"/>
                    <a:pt x="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1418350" y="2437150"/>
              <a:ext cx="234950" cy="153550"/>
            </a:xfrm>
            <a:custGeom>
              <a:rect b="b" l="l" r="r" t="t"/>
              <a:pathLst>
                <a:path extrusionOk="0" h="6142" w="9398">
                  <a:moveTo>
                    <a:pt x="0" y="0"/>
                  </a:moveTo>
                  <a:lnTo>
                    <a:pt x="0" y="6141"/>
                  </a:lnTo>
                  <a:lnTo>
                    <a:pt x="9397" y="6141"/>
                  </a:lnTo>
                  <a:lnTo>
                    <a:pt x="93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1416950" y="2435750"/>
              <a:ext cx="237975" cy="156575"/>
            </a:xfrm>
            <a:custGeom>
              <a:rect b="b" l="l" r="r" t="t"/>
              <a:pathLst>
                <a:path extrusionOk="0" h="6263" w="9519">
                  <a:moveTo>
                    <a:pt x="9398" y="112"/>
                  </a:moveTo>
                  <a:lnTo>
                    <a:pt x="9398" y="6142"/>
                  </a:lnTo>
                  <a:lnTo>
                    <a:pt x="112" y="6142"/>
                  </a:lnTo>
                  <a:lnTo>
                    <a:pt x="112" y="112"/>
                  </a:lnTo>
                  <a:close/>
                  <a:moveTo>
                    <a:pt x="56" y="0"/>
                  </a:moveTo>
                  <a:cubicBezTo>
                    <a:pt x="28" y="0"/>
                    <a:pt x="0" y="19"/>
                    <a:pt x="0" y="56"/>
                  </a:cubicBezTo>
                  <a:lnTo>
                    <a:pt x="0" y="6197"/>
                  </a:lnTo>
                  <a:cubicBezTo>
                    <a:pt x="0" y="6234"/>
                    <a:pt x="28" y="6262"/>
                    <a:pt x="56" y="6262"/>
                  </a:cubicBezTo>
                  <a:lnTo>
                    <a:pt x="9463" y="6262"/>
                  </a:lnTo>
                  <a:cubicBezTo>
                    <a:pt x="9490" y="6262"/>
                    <a:pt x="9518" y="6234"/>
                    <a:pt x="9518" y="6197"/>
                  </a:cubicBezTo>
                  <a:lnTo>
                    <a:pt x="9518" y="56"/>
                  </a:lnTo>
                  <a:cubicBezTo>
                    <a:pt x="9518" y="19"/>
                    <a:pt x="9490" y="0"/>
                    <a:pt x="9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1410675" y="2356900"/>
              <a:ext cx="295975" cy="86050"/>
            </a:xfrm>
            <a:custGeom>
              <a:rect b="b" l="l" r="r" t="t"/>
              <a:pathLst>
                <a:path extrusionOk="0" h="3442" w="11839">
                  <a:moveTo>
                    <a:pt x="567" y="0"/>
                  </a:moveTo>
                  <a:cubicBezTo>
                    <a:pt x="251" y="0"/>
                    <a:pt x="1" y="260"/>
                    <a:pt x="1" y="576"/>
                  </a:cubicBezTo>
                  <a:lnTo>
                    <a:pt x="1" y="2867"/>
                  </a:lnTo>
                  <a:cubicBezTo>
                    <a:pt x="1" y="3182"/>
                    <a:pt x="251" y="3442"/>
                    <a:pt x="567" y="3442"/>
                  </a:cubicBezTo>
                  <a:lnTo>
                    <a:pt x="11263" y="3442"/>
                  </a:lnTo>
                  <a:cubicBezTo>
                    <a:pt x="11578" y="3442"/>
                    <a:pt x="11838" y="3182"/>
                    <a:pt x="11838" y="2867"/>
                  </a:cubicBezTo>
                  <a:lnTo>
                    <a:pt x="11838" y="576"/>
                  </a:lnTo>
                  <a:cubicBezTo>
                    <a:pt x="11838" y="260"/>
                    <a:pt x="11578" y="0"/>
                    <a:pt x="1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1409075" y="2355500"/>
              <a:ext cx="298950" cy="88850"/>
            </a:xfrm>
            <a:custGeom>
              <a:rect b="b" l="l" r="r" t="t"/>
              <a:pathLst>
                <a:path extrusionOk="0" h="3554" w="11958">
                  <a:moveTo>
                    <a:pt x="11327" y="112"/>
                  </a:moveTo>
                  <a:cubicBezTo>
                    <a:pt x="11614" y="112"/>
                    <a:pt x="11837" y="344"/>
                    <a:pt x="11837" y="632"/>
                  </a:cubicBezTo>
                  <a:lnTo>
                    <a:pt x="11837" y="2923"/>
                  </a:lnTo>
                  <a:cubicBezTo>
                    <a:pt x="11837" y="3210"/>
                    <a:pt x="11614" y="3442"/>
                    <a:pt x="11327" y="3442"/>
                  </a:cubicBezTo>
                  <a:lnTo>
                    <a:pt x="631" y="3442"/>
                  </a:lnTo>
                  <a:cubicBezTo>
                    <a:pt x="353" y="3442"/>
                    <a:pt x="121" y="3210"/>
                    <a:pt x="121" y="2923"/>
                  </a:cubicBezTo>
                  <a:lnTo>
                    <a:pt x="121" y="632"/>
                  </a:lnTo>
                  <a:cubicBezTo>
                    <a:pt x="121" y="344"/>
                    <a:pt x="353" y="112"/>
                    <a:pt x="631" y="112"/>
                  </a:cubicBezTo>
                  <a:close/>
                  <a:moveTo>
                    <a:pt x="631" y="1"/>
                  </a:moveTo>
                  <a:cubicBezTo>
                    <a:pt x="288" y="1"/>
                    <a:pt x="0" y="279"/>
                    <a:pt x="0" y="632"/>
                  </a:cubicBezTo>
                  <a:lnTo>
                    <a:pt x="0" y="2923"/>
                  </a:lnTo>
                  <a:cubicBezTo>
                    <a:pt x="0" y="3275"/>
                    <a:pt x="288" y="3554"/>
                    <a:pt x="631" y="3554"/>
                  </a:cubicBezTo>
                  <a:lnTo>
                    <a:pt x="11327" y="3554"/>
                  </a:lnTo>
                  <a:cubicBezTo>
                    <a:pt x="11670" y="3554"/>
                    <a:pt x="11958" y="3275"/>
                    <a:pt x="11958" y="2923"/>
                  </a:cubicBezTo>
                  <a:lnTo>
                    <a:pt x="11958" y="632"/>
                  </a:lnTo>
                  <a:cubicBezTo>
                    <a:pt x="11958" y="279"/>
                    <a:pt x="11670" y="1"/>
                    <a:pt x="11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1410675" y="2450825"/>
              <a:ext cx="295975" cy="86075"/>
            </a:xfrm>
            <a:custGeom>
              <a:rect b="b" l="l" r="r" t="t"/>
              <a:pathLst>
                <a:path extrusionOk="0" h="3443" w="11839">
                  <a:moveTo>
                    <a:pt x="567" y="0"/>
                  </a:moveTo>
                  <a:cubicBezTo>
                    <a:pt x="251" y="0"/>
                    <a:pt x="1" y="251"/>
                    <a:pt x="1" y="576"/>
                  </a:cubicBezTo>
                  <a:lnTo>
                    <a:pt x="1" y="2867"/>
                  </a:lnTo>
                  <a:cubicBezTo>
                    <a:pt x="1" y="3182"/>
                    <a:pt x="251" y="3442"/>
                    <a:pt x="567" y="3442"/>
                  </a:cubicBezTo>
                  <a:lnTo>
                    <a:pt x="11263" y="3442"/>
                  </a:lnTo>
                  <a:cubicBezTo>
                    <a:pt x="11578" y="3442"/>
                    <a:pt x="11838" y="3182"/>
                    <a:pt x="11838" y="2867"/>
                  </a:cubicBezTo>
                  <a:lnTo>
                    <a:pt x="11838" y="576"/>
                  </a:lnTo>
                  <a:cubicBezTo>
                    <a:pt x="11838" y="251"/>
                    <a:pt x="11578" y="0"/>
                    <a:pt x="1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1409075" y="2449425"/>
              <a:ext cx="298950" cy="88850"/>
            </a:xfrm>
            <a:custGeom>
              <a:rect b="b" l="l" r="r" t="t"/>
              <a:pathLst>
                <a:path extrusionOk="0" h="3554" w="11958">
                  <a:moveTo>
                    <a:pt x="11327" y="112"/>
                  </a:moveTo>
                  <a:cubicBezTo>
                    <a:pt x="11614" y="112"/>
                    <a:pt x="11837" y="344"/>
                    <a:pt x="11837" y="632"/>
                  </a:cubicBezTo>
                  <a:lnTo>
                    <a:pt x="11837" y="2923"/>
                  </a:lnTo>
                  <a:cubicBezTo>
                    <a:pt x="11837" y="3201"/>
                    <a:pt x="11614" y="3433"/>
                    <a:pt x="11327" y="3433"/>
                  </a:cubicBezTo>
                  <a:lnTo>
                    <a:pt x="631" y="3433"/>
                  </a:lnTo>
                  <a:cubicBezTo>
                    <a:pt x="353" y="3433"/>
                    <a:pt x="121" y="3210"/>
                    <a:pt x="121" y="2923"/>
                  </a:cubicBezTo>
                  <a:lnTo>
                    <a:pt x="121" y="632"/>
                  </a:lnTo>
                  <a:cubicBezTo>
                    <a:pt x="121" y="344"/>
                    <a:pt x="353" y="112"/>
                    <a:pt x="631" y="112"/>
                  </a:cubicBezTo>
                  <a:close/>
                  <a:moveTo>
                    <a:pt x="631" y="1"/>
                  </a:moveTo>
                  <a:cubicBezTo>
                    <a:pt x="288" y="1"/>
                    <a:pt x="0" y="279"/>
                    <a:pt x="0" y="632"/>
                  </a:cubicBezTo>
                  <a:lnTo>
                    <a:pt x="0" y="2923"/>
                  </a:lnTo>
                  <a:cubicBezTo>
                    <a:pt x="0" y="3266"/>
                    <a:pt x="288" y="3554"/>
                    <a:pt x="631" y="3554"/>
                  </a:cubicBezTo>
                  <a:lnTo>
                    <a:pt x="11327" y="3554"/>
                  </a:lnTo>
                  <a:cubicBezTo>
                    <a:pt x="11670" y="3554"/>
                    <a:pt x="11958" y="3266"/>
                    <a:pt x="11958" y="2923"/>
                  </a:cubicBezTo>
                  <a:lnTo>
                    <a:pt x="11958" y="632"/>
                  </a:lnTo>
                  <a:cubicBezTo>
                    <a:pt x="11958" y="279"/>
                    <a:pt x="11670" y="1"/>
                    <a:pt x="11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1410675" y="2546825"/>
              <a:ext cx="295975" cy="85850"/>
            </a:xfrm>
            <a:custGeom>
              <a:rect b="b" l="l" r="r" t="t"/>
              <a:pathLst>
                <a:path extrusionOk="0" h="3434" w="11839">
                  <a:moveTo>
                    <a:pt x="567" y="1"/>
                  </a:moveTo>
                  <a:cubicBezTo>
                    <a:pt x="251" y="1"/>
                    <a:pt x="1" y="251"/>
                    <a:pt x="1" y="567"/>
                  </a:cubicBezTo>
                  <a:lnTo>
                    <a:pt x="1" y="2867"/>
                  </a:lnTo>
                  <a:cubicBezTo>
                    <a:pt x="1" y="3183"/>
                    <a:pt x="251" y="3433"/>
                    <a:pt x="567" y="3433"/>
                  </a:cubicBezTo>
                  <a:lnTo>
                    <a:pt x="11263" y="3433"/>
                  </a:lnTo>
                  <a:cubicBezTo>
                    <a:pt x="11578" y="3433"/>
                    <a:pt x="11838" y="3183"/>
                    <a:pt x="11838" y="2867"/>
                  </a:cubicBezTo>
                  <a:lnTo>
                    <a:pt x="11838" y="567"/>
                  </a:lnTo>
                  <a:cubicBezTo>
                    <a:pt x="11838" y="251"/>
                    <a:pt x="11578" y="1"/>
                    <a:pt x="11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1409075" y="2545225"/>
              <a:ext cx="298950" cy="89075"/>
            </a:xfrm>
            <a:custGeom>
              <a:rect b="b" l="l" r="r" t="t"/>
              <a:pathLst>
                <a:path extrusionOk="0" h="3563" w="11958">
                  <a:moveTo>
                    <a:pt x="11327" y="121"/>
                  </a:moveTo>
                  <a:cubicBezTo>
                    <a:pt x="11614" y="121"/>
                    <a:pt x="11837" y="353"/>
                    <a:pt x="11837" y="640"/>
                  </a:cubicBezTo>
                  <a:lnTo>
                    <a:pt x="11837" y="2931"/>
                  </a:lnTo>
                  <a:cubicBezTo>
                    <a:pt x="11837" y="3210"/>
                    <a:pt x="11614" y="3442"/>
                    <a:pt x="11327" y="3442"/>
                  </a:cubicBezTo>
                  <a:lnTo>
                    <a:pt x="631" y="3442"/>
                  </a:lnTo>
                  <a:cubicBezTo>
                    <a:pt x="353" y="3442"/>
                    <a:pt x="121" y="3210"/>
                    <a:pt x="121" y="2931"/>
                  </a:cubicBezTo>
                  <a:lnTo>
                    <a:pt x="121" y="640"/>
                  </a:lnTo>
                  <a:cubicBezTo>
                    <a:pt x="121" y="353"/>
                    <a:pt x="353" y="121"/>
                    <a:pt x="631" y="121"/>
                  </a:cubicBezTo>
                  <a:close/>
                  <a:moveTo>
                    <a:pt x="631" y="0"/>
                  </a:moveTo>
                  <a:cubicBezTo>
                    <a:pt x="288" y="0"/>
                    <a:pt x="0" y="288"/>
                    <a:pt x="0" y="631"/>
                  </a:cubicBezTo>
                  <a:lnTo>
                    <a:pt x="0" y="2931"/>
                  </a:lnTo>
                  <a:cubicBezTo>
                    <a:pt x="0" y="3275"/>
                    <a:pt x="288" y="3562"/>
                    <a:pt x="631" y="3562"/>
                  </a:cubicBezTo>
                  <a:lnTo>
                    <a:pt x="11327" y="3562"/>
                  </a:lnTo>
                  <a:cubicBezTo>
                    <a:pt x="11670" y="3562"/>
                    <a:pt x="11958" y="3275"/>
                    <a:pt x="11958" y="2931"/>
                  </a:cubicBezTo>
                  <a:lnTo>
                    <a:pt x="11958" y="631"/>
                  </a:lnTo>
                  <a:cubicBezTo>
                    <a:pt x="11958" y="288"/>
                    <a:pt x="11670" y="0"/>
                    <a:pt x="113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1458000" y="2356900"/>
              <a:ext cx="262100" cy="86050"/>
            </a:xfrm>
            <a:custGeom>
              <a:rect b="b" l="l" r="r" t="t"/>
              <a:pathLst>
                <a:path extrusionOk="0" h="3442" w="10484">
                  <a:moveTo>
                    <a:pt x="538" y="0"/>
                  </a:moveTo>
                  <a:cubicBezTo>
                    <a:pt x="242" y="0"/>
                    <a:pt x="0" y="242"/>
                    <a:pt x="0" y="538"/>
                  </a:cubicBezTo>
                  <a:lnTo>
                    <a:pt x="0" y="2904"/>
                  </a:lnTo>
                  <a:cubicBezTo>
                    <a:pt x="0" y="3201"/>
                    <a:pt x="242" y="3442"/>
                    <a:pt x="538" y="3442"/>
                  </a:cubicBezTo>
                  <a:lnTo>
                    <a:pt x="9945" y="3442"/>
                  </a:lnTo>
                  <a:cubicBezTo>
                    <a:pt x="10242" y="3442"/>
                    <a:pt x="10483" y="3201"/>
                    <a:pt x="10483" y="2904"/>
                  </a:cubicBezTo>
                  <a:lnTo>
                    <a:pt x="10483" y="538"/>
                  </a:lnTo>
                  <a:cubicBezTo>
                    <a:pt x="10483" y="242"/>
                    <a:pt x="10242" y="0"/>
                    <a:pt x="99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1456600" y="2355500"/>
              <a:ext cx="264875" cy="88850"/>
            </a:xfrm>
            <a:custGeom>
              <a:rect b="b" l="l" r="r" t="t"/>
              <a:pathLst>
                <a:path extrusionOk="0" h="3554" w="10595">
                  <a:moveTo>
                    <a:pt x="10001" y="112"/>
                  </a:moveTo>
                  <a:cubicBezTo>
                    <a:pt x="10261" y="112"/>
                    <a:pt x="10474" y="335"/>
                    <a:pt x="10474" y="594"/>
                  </a:cubicBezTo>
                  <a:lnTo>
                    <a:pt x="10474" y="2960"/>
                  </a:lnTo>
                  <a:cubicBezTo>
                    <a:pt x="10474" y="3220"/>
                    <a:pt x="10261" y="3433"/>
                    <a:pt x="10001" y="3433"/>
                  </a:cubicBezTo>
                  <a:lnTo>
                    <a:pt x="594" y="3433"/>
                  </a:lnTo>
                  <a:cubicBezTo>
                    <a:pt x="335" y="3433"/>
                    <a:pt x="112" y="3220"/>
                    <a:pt x="112" y="2960"/>
                  </a:cubicBezTo>
                  <a:lnTo>
                    <a:pt x="112" y="594"/>
                  </a:lnTo>
                  <a:cubicBezTo>
                    <a:pt x="112" y="335"/>
                    <a:pt x="325" y="112"/>
                    <a:pt x="594" y="112"/>
                  </a:cubicBezTo>
                  <a:close/>
                  <a:moveTo>
                    <a:pt x="594" y="1"/>
                  </a:moveTo>
                  <a:cubicBezTo>
                    <a:pt x="270" y="1"/>
                    <a:pt x="1" y="270"/>
                    <a:pt x="1" y="594"/>
                  </a:cubicBezTo>
                  <a:lnTo>
                    <a:pt x="1" y="2960"/>
                  </a:lnTo>
                  <a:cubicBezTo>
                    <a:pt x="1" y="3285"/>
                    <a:pt x="270" y="3554"/>
                    <a:pt x="594" y="3554"/>
                  </a:cubicBezTo>
                  <a:lnTo>
                    <a:pt x="10001" y="3554"/>
                  </a:lnTo>
                  <a:cubicBezTo>
                    <a:pt x="10326" y="3554"/>
                    <a:pt x="10595" y="3285"/>
                    <a:pt x="10595" y="2960"/>
                  </a:cubicBezTo>
                  <a:lnTo>
                    <a:pt x="10595" y="594"/>
                  </a:lnTo>
                  <a:cubicBezTo>
                    <a:pt x="10595" y="270"/>
                    <a:pt x="10326" y="1"/>
                    <a:pt x="10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1485375" y="2386825"/>
              <a:ext cx="26450" cy="26225"/>
            </a:xfrm>
            <a:custGeom>
              <a:rect b="b" l="l" r="r" t="t"/>
              <a:pathLst>
                <a:path extrusionOk="0" h="1049" w="1058">
                  <a:moveTo>
                    <a:pt x="529" y="0"/>
                  </a:moveTo>
                  <a:cubicBezTo>
                    <a:pt x="241" y="0"/>
                    <a:pt x="0" y="232"/>
                    <a:pt x="0" y="529"/>
                  </a:cubicBezTo>
                  <a:cubicBezTo>
                    <a:pt x="0" y="816"/>
                    <a:pt x="241" y="1048"/>
                    <a:pt x="529" y="1048"/>
                  </a:cubicBezTo>
                  <a:cubicBezTo>
                    <a:pt x="826" y="1048"/>
                    <a:pt x="1058" y="816"/>
                    <a:pt x="1058" y="529"/>
                  </a:cubicBezTo>
                  <a:cubicBezTo>
                    <a:pt x="1058" y="232"/>
                    <a:pt x="826" y="0"/>
                    <a:pt x="5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1483975" y="2385200"/>
              <a:ext cx="29250" cy="29475"/>
            </a:xfrm>
            <a:custGeom>
              <a:rect b="b" l="l" r="r" t="t"/>
              <a:pathLst>
                <a:path extrusionOk="0" h="1179" w="1170">
                  <a:moveTo>
                    <a:pt x="585" y="121"/>
                  </a:moveTo>
                  <a:cubicBezTo>
                    <a:pt x="845" y="121"/>
                    <a:pt x="1058" y="334"/>
                    <a:pt x="1058" y="585"/>
                  </a:cubicBezTo>
                  <a:cubicBezTo>
                    <a:pt x="1058" y="844"/>
                    <a:pt x="845" y="1058"/>
                    <a:pt x="585" y="1058"/>
                  </a:cubicBezTo>
                  <a:cubicBezTo>
                    <a:pt x="325" y="1058"/>
                    <a:pt x="121" y="844"/>
                    <a:pt x="121" y="585"/>
                  </a:cubicBezTo>
                  <a:cubicBezTo>
                    <a:pt x="121" y="334"/>
                    <a:pt x="325" y="121"/>
                    <a:pt x="585" y="121"/>
                  </a:cubicBezTo>
                  <a:close/>
                  <a:moveTo>
                    <a:pt x="585" y="0"/>
                  </a:moveTo>
                  <a:cubicBezTo>
                    <a:pt x="269" y="0"/>
                    <a:pt x="0" y="269"/>
                    <a:pt x="0" y="585"/>
                  </a:cubicBezTo>
                  <a:cubicBezTo>
                    <a:pt x="0" y="909"/>
                    <a:pt x="260" y="1178"/>
                    <a:pt x="585" y="1178"/>
                  </a:cubicBezTo>
                  <a:cubicBezTo>
                    <a:pt x="910" y="1178"/>
                    <a:pt x="1169" y="909"/>
                    <a:pt x="1169" y="585"/>
                  </a:cubicBezTo>
                  <a:cubicBezTo>
                    <a:pt x="1169" y="269"/>
                    <a:pt x="910" y="0"/>
                    <a:pt x="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1539400" y="2382875"/>
              <a:ext cx="155175" cy="34125"/>
            </a:xfrm>
            <a:custGeom>
              <a:rect b="b" l="l" r="r" t="t"/>
              <a:pathLst>
                <a:path extrusionOk="0" h="1365" w="6207">
                  <a:moveTo>
                    <a:pt x="65" y="0"/>
                  </a:moveTo>
                  <a:cubicBezTo>
                    <a:pt x="28" y="0"/>
                    <a:pt x="1" y="28"/>
                    <a:pt x="1" y="65"/>
                  </a:cubicBezTo>
                  <a:lnTo>
                    <a:pt x="1" y="1290"/>
                  </a:lnTo>
                  <a:cubicBezTo>
                    <a:pt x="1" y="1336"/>
                    <a:pt x="28" y="1364"/>
                    <a:pt x="65" y="1364"/>
                  </a:cubicBezTo>
                  <a:lnTo>
                    <a:pt x="6142" y="1364"/>
                  </a:lnTo>
                  <a:cubicBezTo>
                    <a:pt x="6179" y="1364"/>
                    <a:pt x="6207" y="1336"/>
                    <a:pt x="6207" y="1290"/>
                  </a:cubicBezTo>
                  <a:lnTo>
                    <a:pt x="6207" y="65"/>
                  </a:lnTo>
                  <a:cubicBezTo>
                    <a:pt x="6207" y="28"/>
                    <a:pt x="6179" y="0"/>
                    <a:pt x="6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1537775" y="2381250"/>
              <a:ext cx="158425" cy="37125"/>
            </a:xfrm>
            <a:custGeom>
              <a:rect b="b" l="l" r="r" t="t"/>
              <a:pathLst>
                <a:path extrusionOk="0" h="1485" w="6337">
                  <a:moveTo>
                    <a:pt x="6207" y="121"/>
                  </a:moveTo>
                  <a:cubicBezTo>
                    <a:pt x="6207" y="121"/>
                    <a:pt x="6216" y="130"/>
                    <a:pt x="6216" y="130"/>
                  </a:cubicBezTo>
                  <a:lnTo>
                    <a:pt x="6216" y="1364"/>
                  </a:lnTo>
                  <a:cubicBezTo>
                    <a:pt x="6216" y="1364"/>
                    <a:pt x="6207" y="1373"/>
                    <a:pt x="6207" y="1373"/>
                  </a:cubicBezTo>
                  <a:lnTo>
                    <a:pt x="130" y="1373"/>
                  </a:lnTo>
                  <a:cubicBezTo>
                    <a:pt x="121" y="1373"/>
                    <a:pt x="121" y="1364"/>
                    <a:pt x="121" y="1364"/>
                  </a:cubicBezTo>
                  <a:lnTo>
                    <a:pt x="121" y="130"/>
                  </a:lnTo>
                  <a:cubicBezTo>
                    <a:pt x="121" y="130"/>
                    <a:pt x="121" y="121"/>
                    <a:pt x="130" y="121"/>
                  </a:cubicBezTo>
                  <a:close/>
                  <a:moveTo>
                    <a:pt x="130" y="0"/>
                  </a:moveTo>
                  <a:cubicBezTo>
                    <a:pt x="66" y="0"/>
                    <a:pt x="1" y="65"/>
                    <a:pt x="1" y="130"/>
                  </a:cubicBezTo>
                  <a:lnTo>
                    <a:pt x="1" y="1355"/>
                  </a:lnTo>
                  <a:cubicBezTo>
                    <a:pt x="1" y="1429"/>
                    <a:pt x="66" y="1485"/>
                    <a:pt x="130" y="1485"/>
                  </a:cubicBezTo>
                  <a:lnTo>
                    <a:pt x="6207" y="1485"/>
                  </a:lnTo>
                  <a:cubicBezTo>
                    <a:pt x="6272" y="1485"/>
                    <a:pt x="6337" y="1429"/>
                    <a:pt x="6337" y="1355"/>
                  </a:cubicBezTo>
                  <a:lnTo>
                    <a:pt x="6337" y="130"/>
                  </a:lnTo>
                  <a:cubicBezTo>
                    <a:pt x="6337" y="65"/>
                    <a:pt x="6272" y="0"/>
                    <a:pt x="6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1552850" y="2392600"/>
              <a:ext cx="54300" cy="3050"/>
            </a:xfrm>
            <a:custGeom>
              <a:rect b="b" l="l" r="r" t="t"/>
              <a:pathLst>
                <a:path extrusionOk="0" h="122" w="2172">
                  <a:moveTo>
                    <a:pt x="56" y="1"/>
                  </a:moveTo>
                  <a:cubicBezTo>
                    <a:pt x="28" y="1"/>
                    <a:pt x="1" y="29"/>
                    <a:pt x="1" y="66"/>
                  </a:cubicBezTo>
                  <a:cubicBezTo>
                    <a:pt x="1" y="94"/>
                    <a:pt x="28" y="122"/>
                    <a:pt x="56" y="122"/>
                  </a:cubicBezTo>
                  <a:lnTo>
                    <a:pt x="2106" y="122"/>
                  </a:lnTo>
                  <a:cubicBezTo>
                    <a:pt x="2143" y="122"/>
                    <a:pt x="2171" y="94"/>
                    <a:pt x="2171" y="66"/>
                  </a:cubicBezTo>
                  <a:cubicBezTo>
                    <a:pt x="2171" y="29"/>
                    <a:pt x="2143" y="1"/>
                    <a:pt x="21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1614300" y="2392600"/>
              <a:ext cx="33675" cy="3050"/>
            </a:xfrm>
            <a:custGeom>
              <a:rect b="b" l="l" r="r" t="t"/>
              <a:pathLst>
                <a:path extrusionOk="0" h="122" w="1347">
                  <a:moveTo>
                    <a:pt x="57" y="1"/>
                  </a:moveTo>
                  <a:cubicBezTo>
                    <a:pt x="29" y="1"/>
                    <a:pt x="1" y="29"/>
                    <a:pt x="1" y="66"/>
                  </a:cubicBezTo>
                  <a:cubicBezTo>
                    <a:pt x="1" y="94"/>
                    <a:pt x="29" y="122"/>
                    <a:pt x="57" y="122"/>
                  </a:cubicBezTo>
                  <a:lnTo>
                    <a:pt x="1290" y="122"/>
                  </a:lnTo>
                  <a:cubicBezTo>
                    <a:pt x="1318" y="122"/>
                    <a:pt x="1346" y="94"/>
                    <a:pt x="1346" y="66"/>
                  </a:cubicBezTo>
                  <a:cubicBezTo>
                    <a:pt x="1346" y="29"/>
                    <a:pt x="1318" y="1"/>
                    <a:pt x="1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1557025" y="2403750"/>
              <a:ext cx="33650" cy="3025"/>
            </a:xfrm>
            <a:custGeom>
              <a:rect b="b" l="l" r="r" t="t"/>
              <a:pathLst>
                <a:path extrusionOk="0" h="121" w="1346">
                  <a:moveTo>
                    <a:pt x="56" y="0"/>
                  </a:moveTo>
                  <a:cubicBezTo>
                    <a:pt x="28" y="0"/>
                    <a:pt x="1" y="28"/>
                    <a:pt x="1" y="65"/>
                  </a:cubicBezTo>
                  <a:cubicBezTo>
                    <a:pt x="1" y="93"/>
                    <a:pt x="28" y="121"/>
                    <a:pt x="56" y="121"/>
                  </a:cubicBezTo>
                  <a:lnTo>
                    <a:pt x="1290" y="121"/>
                  </a:lnTo>
                  <a:cubicBezTo>
                    <a:pt x="1318" y="121"/>
                    <a:pt x="1346" y="93"/>
                    <a:pt x="1346" y="65"/>
                  </a:cubicBezTo>
                  <a:cubicBezTo>
                    <a:pt x="1346" y="28"/>
                    <a:pt x="1318" y="0"/>
                    <a:pt x="1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1657450" y="2392600"/>
              <a:ext cx="20900" cy="3050"/>
            </a:xfrm>
            <a:custGeom>
              <a:rect b="b" l="l" r="r" t="t"/>
              <a:pathLst>
                <a:path extrusionOk="0" h="122" w="836">
                  <a:moveTo>
                    <a:pt x="56" y="1"/>
                  </a:moveTo>
                  <a:cubicBezTo>
                    <a:pt x="28" y="1"/>
                    <a:pt x="0" y="29"/>
                    <a:pt x="0" y="66"/>
                  </a:cubicBezTo>
                  <a:cubicBezTo>
                    <a:pt x="0" y="94"/>
                    <a:pt x="28" y="122"/>
                    <a:pt x="56" y="122"/>
                  </a:cubicBezTo>
                  <a:lnTo>
                    <a:pt x="780" y="122"/>
                  </a:lnTo>
                  <a:cubicBezTo>
                    <a:pt x="807" y="122"/>
                    <a:pt x="835" y="94"/>
                    <a:pt x="835" y="66"/>
                  </a:cubicBezTo>
                  <a:cubicBezTo>
                    <a:pt x="835" y="29"/>
                    <a:pt x="817"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1612925" y="2404675"/>
              <a:ext cx="20900" cy="3025"/>
            </a:xfrm>
            <a:custGeom>
              <a:rect b="b" l="l" r="r" t="t"/>
              <a:pathLst>
                <a:path extrusionOk="0" h="121" w="836">
                  <a:moveTo>
                    <a:pt x="56" y="0"/>
                  </a:moveTo>
                  <a:cubicBezTo>
                    <a:pt x="28" y="0"/>
                    <a:pt x="0" y="28"/>
                    <a:pt x="0" y="65"/>
                  </a:cubicBezTo>
                  <a:cubicBezTo>
                    <a:pt x="0" y="93"/>
                    <a:pt x="28" y="121"/>
                    <a:pt x="56" y="121"/>
                  </a:cubicBezTo>
                  <a:lnTo>
                    <a:pt x="779" y="121"/>
                  </a:lnTo>
                  <a:cubicBezTo>
                    <a:pt x="807" y="121"/>
                    <a:pt x="835" y="93"/>
                    <a:pt x="835" y="65"/>
                  </a:cubicBezTo>
                  <a:cubicBezTo>
                    <a:pt x="835" y="28"/>
                    <a:pt x="807"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1458000" y="2450825"/>
              <a:ext cx="262100" cy="86075"/>
            </a:xfrm>
            <a:custGeom>
              <a:rect b="b" l="l" r="r" t="t"/>
              <a:pathLst>
                <a:path extrusionOk="0" h="3443" w="10484">
                  <a:moveTo>
                    <a:pt x="538" y="0"/>
                  </a:moveTo>
                  <a:cubicBezTo>
                    <a:pt x="242" y="0"/>
                    <a:pt x="0" y="242"/>
                    <a:pt x="0" y="538"/>
                  </a:cubicBezTo>
                  <a:lnTo>
                    <a:pt x="0" y="2904"/>
                  </a:lnTo>
                  <a:cubicBezTo>
                    <a:pt x="0" y="3192"/>
                    <a:pt x="242" y="3442"/>
                    <a:pt x="538" y="3442"/>
                  </a:cubicBezTo>
                  <a:lnTo>
                    <a:pt x="9945" y="3442"/>
                  </a:lnTo>
                  <a:cubicBezTo>
                    <a:pt x="10242" y="3442"/>
                    <a:pt x="10483" y="3201"/>
                    <a:pt x="10483" y="2904"/>
                  </a:cubicBezTo>
                  <a:lnTo>
                    <a:pt x="10483" y="538"/>
                  </a:lnTo>
                  <a:cubicBezTo>
                    <a:pt x="10483" y="242"/>
                    <a:pt x="10242" y="0"/>
                    <a:pt x="99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1456600" y="2449425"/>
              <a:ext cx="264875" cy="88850"/>
            </a:xfrm>
            <a:custGeom>
              <a:rect b="b" l="l" r="r" t="t"/>
              <a:pathLst>
                <a:path extrusionOk="0" h="3554" w="10595">
                  <a:moveTo>
                    <a:pt x="10001" y="112"/>
                  </a:moveTo>
                  <a:cubicBezTo>
                    <a:pt x="10261" y="112"/>
                    <a:pt x="10474" y="325"/>
                    <a:pt x="10474" y="594"/>
                  </a:cubicBezTo>
                  <a:lnTo>
                    <a:pt x="10474" y="2951"/>
                  </a:lnTo>
                  <a:cubicBezTo>
                    <a:pt x="10474" y="3220"/>
                    <a:pt x="10261" y="3433"/>
                    <a:pt x="10001" y="3433"/>
                  </a:cubicBezTo>
                  <a:lnTo>
                    <a:pt x="594" y="3433"/>
                  </a:lnTo>
                  <a:cubicBezTo>
                    <a:pt x="335" y="3433"/>
                    <a:pt x="112" y="3220"/>
                    <a:pt x="112" y="2951"/>
                  </a:cubicBezTo>
                  <a:lnTo>
                    <a:pt x="112" y="594"/>
                  </a:lnTo>
                  <a:cubicBezTo>
                    <a:pt x="112" y="335"/>
                    <a:pt x="325" y="112"/>
                    <a:pt x="594" y="112"/>
                  </a:cubicBezTo>
                  <a:close/>
                  <a:moveTo>
                    <a:pt x="594" y="1"/>
                  </a:moveTo>
                  <a:cubicBezTo>
                    <a:pt x="270" y="1"/>
                    <a:pt x="1" y="270"/>
                    <a:pt x="1" y="594"/>
                  </a:cubicBezTo>
                  <a:lnTo>
                    <a:pt x="1" y="2960"/>
                  </a:lnTo>
                  <a:cubicBezTo>
                    <a:pt x="1" y="3285"/>
                    <a:pt x="270" y="3554"/>
                    <a:pt x="594" y="3554"/>
                  </a:cubicBezTo>
                  <a:lnTo>
                    <a:pt x="10001" y="3554"/>
                  </a:lnTo>
                  <a:cubicBezTo>
                    <a:pt x="10326" y="3554"/>
                    <a:pt x="10595" y="3285"/>
                    <a:pt x="10595" y="2960"/>
                  </a:cubicBezTo>
                  <a:lnTo>
                    <a:pt x="10595" y="594"/>
                  </a:lnTo>
                  <a:cubicBezTo>
                    <a:pt x="10595" y="270"/>
                    <a:pt x="10326" y="1"/>
                    <a:pt x="10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1485375" y="2480500"/>
              <a:ext cx="26450" cy="26475"/>
            </a:xfrm>
            <a:custGeom>
              <a:rect b="b" l="l" r="r" t="t"/>
              <a:pathLst>
                <a:path extrusionOk="0" h="1059" w="1058">
                  <a:moveTo>
                    <a:pt x="529" y="1"/>
                  </a:moveTo>
                  <a:cubicBezTo>
                    <a:pt x="241" y="1"/>
                    <a:pt x="0" y="242"/>
                    <a:pt x="0" y="530"/>
                  </a:cubicBezTo>
                  <a:cubicBezTo>
                    <a:pt x="0" y="826"/>
                    <a:pt x="241" y="1058"/>
                    <a:pt x="529" y="1058"/>
                  </a:cubicBezTo>
                  <a:cubicBezTo>
                    <a:pt x="826" y="1058"/>
                    <a:pt x="1058" y="826"/>
                    <a:pt x="1058" y="530"/>
                  </a:cubicBezTo>
                  <a:cubicBezTo>
                    <a:pt x="1058" y="242"/>
                    <a:pt x="826" y="1"/>
                    <a:pt x="5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1483975" y="2479125"/>
              <a:ext cx="29250" cy="29475"/>
            </a:xfrm>
            <a:custGeom>
              <a:rect b="b" l="l" r="r" t="t"/>
              <a:pathLst>
                <a:path extrusionOk="0" h="1179" w="1170">
                  <a:moveTo>
                    <a:pt x="585" y="121"/>
                  </a:moveTo>
                  <a:cubicBezTo>
                    <a:pt x="845" y="121"/>
                    <a:pt x="1058" y="325"/>
                    <a:pt x="1058" y="585"/>
                  </a:cubicBezTo>
                  <a:cubicBezTo>
                    <a:pt x="1058" y="844"/>
                    <a:pt x="845" y="1058"/>
                    <a:pt x="585" y="1058"/>
                  </a:cubicBezTo>
                  <a:cubicBezTo>
                    <a:pt x="325" y="1058"/>
                    <a:pt x="121" y="844"/>
                    <a:pt x="121" y="585"/>
                  </a:cubicBezTo>
                  <a:cubicBezTo>
                    <a:pt x="121" y="325"/>
                    <a:pt x="325" y="121"/>
                    <a:pt x="585" y="121"/>
                  </a:cubicBezTo>
                  <a:close/>
                  <a:moveTo>
                    <a:pt x="585" y="0"/>
                  </a:moveTo>
                  <a:cubicBezTo>
                    <a:pt x="269" y="0"/>
                    <a:pt x="0" y="269"/>
                    <a:pt x="0" y="585"/>
                  </a:cubicBezTo>
                  <a:cubicBezTo>
                    <a:pt x="0" y="909"/>
                    <a:pt x="260" y="1178"/>
                    <a:pt x="585" y="1178"/>
                  </a:cubicBezTo>
                  <a:cubicBezTo>
                    <a:pt x="910" y="1178"/>
                    <a:pt x="1169" y="909"/>
                    <a:pt x="1169" y="585"/>
                  </a:cubicBezTo>
                  <a:cubicBezTo>
                    <a:pt x="1169" y="269"/>
                    <a:pt x="910" y="0"/>
                    <a:pt x="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3"/>
            <p:cNvSpPr/>
            <p:nvPr/>
          </p:nvSpPr>
          <p:spPr>
            <a:xfrm>
              <a:off x="1539400" y="2476800"/>
              <a:ext cx="155175" cy="34125"/>
            </a:xfrm>
            <a:custGeom>
              <a:rect b="b" l="l" r="r" t="t"/>
              <a:pathLst>
                <a:path extrusionOk="0" h="1365" w="6207">
                  <a:moveTo>
                    <a:pt x="65" y="0"/>
                  </a:moveTo>
                  <a:cubicBezTo>
                    <a:pt x="28" y="0"/>
                    <a:pt x="1" y="28"/>
                    <a:pt x="1" y="65"/>
                  </a:cubicBezTo>
                  <a:lnTo>
                    <a:pt x="1" y="1290"/>
                  </a:lnTo>
                  <a:cubicBezTo>
                    <a:pt x="1" y="1336"/>
                    <a:pt x="28" y="1364"/>
                    <a:pt x="65" y="1364"/>
                  </a:cubicBezTo>
                  <a:lnTo>
                    <a:pt x="6142" y="1364"/>
                  </a:lnTo>
                  <a:cubicBezTo>
                    <a:pt x="6179" y="1364"/>
                    <a:pt x="6207" y="1336"/>
                    <a:pt x="6207" y="1290"/>
                  </a:cubicBezTo>
                  <a:lnTo>
                    <a:pt x="6207" y="65"/>
                  </a:lnTo>
                  <a:cubicBezTo>
                    <a:pt x="6207" y="28"/>
                    <a:pt x="6179" y="0"/>
                    <a:pt x="61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3"/>
            <p:cNvSpPr/>
            <p:nvPr/>
          </p:nvSpPr>
          <p:spPr>
            <a:xfrm>
              <a:off x="1537775" y="2475175"/>
              <a:ext cx="158425" cy="37125"/>
            </a:xfrm>
            <a:custGeom>
              <a:rect b="b" l="l" r="r" t="t"/>
              <a:pathLst>
                <a:path extrusionOk="0" h="1485" w="6337">
                  <a:moveTo>
                    <a:pt x="6207" y="121"/>
                  </a:moveTo>
                  <a:cubicBezTo>
                    <a:pt x="6207" y="121"/>
                    <a:pt x="6216" y="130"/>
                    <a:pt x="6216" y="130"/>
                  </a:cubicBezTo>
                  <a:lnTo>
                    <a:pt x="6216" y="1355"/>
                  </a:lnTo>
                  <a:cubicBezTo>
                    <a:pt x="6216" y="1364"/>
                    <a:pt x="6207" y="1373"/>
                    <a:pt x="6207" y="1373"/>
                  </a:cubicBezTo>
                  <a:lnTo>
                    <a:pt x="130" y="1373"/>
                  </a:lnTo>
                  <a:cubicBezTo>
                    <a:pt x="121" y="1373"/>
                    <a:pt x="121" y="1364"/>
                    <a:pt x="121" y="1355"/>
                  </a:cubicBezTo>
                  <a:lnTo>
                    <a:pt x="121" y="130"/>
                  </a:lnTo>
                  <a:cubicBezTo>
                    <a:pt x="121" y="130"/>
                    <a:pt x="121" y="121"/>
                    <a:pt x="130" y="121"/>
                  </a:cubicBezTo>
                  <a:close/>
                  <a:moveTo>
                    <a:pt x="130" y="0"/>
                  </a:moveTo>
                  <a:cubicBezTo>
                    <a:pt x="66" y="0"/>
                    <a:pt x="1" y="65"/>
                    <a:pt x="1" y="130"/>
                  </a:cubicBezTo>
                  <a:lnTo>
                    <a:pt x="1" y="1355"/>
                  </a:lnTo>
                  <a:cubicBezTo>
                    <a:pt x="1" y="1429"/>
                    <a:pt x="66" y="1485"/>
                    <a:pt x="130" y="1485"/>
                  </a:cubicBezTo>
                  <a:lnTo>
                    <a:pt x="6207" y="1485"/>
                  </a:lnTo>
                  <a:cubicBezTo>
                    <a:pt x="6272" y="1485"/>
                    <a:pt x="6337" y="1429"/>
                    <a:pt x="6337" y="1355"/>
                  </a:cubicBezTo>
                  <a:lnTo>
                    <a:pt x="6337" y="130"/>
                  </a:lnTo>
                  <a:cubicBezTo>
                    <a:pt x="6337" y="65"/>
                    <a:pt x="6272" y="0"/>
                    <a:pt x="62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3"/>
            <p:cNvSpPr/>
            <p:nvPr/>
          </p:nvSpPr>
          <p:spPr>
            <a:xfrm>
              <a:off x="1552850" y="2486550"/>
              <a:ext cx="54300" cy="3025"/>
            </a:xfrm>
            <a:custGeom>
              <a:rect b="b" l="l" r="r" t="t"/>
              <a:pathLst>
                <a:path extrusionOk="0" h="121" w="2172">
                  <a:moveTo>
                    <a:pt x="56" y="0"/>
                  </a:moveTo>
                  <a:cubicBezTo>
                    <a:pt x="28" y="0"/>
                    <a:pt x="1" y="28"/>
                    <a:pt x="1" y="56"/>
                  </a:cubicBezTo>
                  <a:cubicBezTo>
                    <a:pt x="1" y="93"/>
                    <a:pt x="28" y="121"/>
                    <a:pt x="56" y="121"/>
                  </a:cubicBezTo>
                  <a:lnTo>
                    <a:pt x="2106" y="121"/>
                  </a:lnTo>
                  <a:cubicBezTo>
                    <a:pt x="2143" y="121"/>
                    <a:pt x="2171" y="93"/>
                    <a:pt x="2171" y="56"/>
                  </a:cubicBezTo>
                  <a:cubicBezTo>
                    <a:pt x="2171" y="28"/>
                    <a:pt x="2143" y="0"/>
                    <a:pt x="21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1614300" y="2486550"/>
              <a:ext cx="33675" cy="3025"/>
            </a:xfrm>
            <a:custGeom>
              <a:rect b="b" l="l" r="r" t="t"/>
              <a:pathLst>
                <a:path extrusionOk="0" h="121" w="1347">
                  <a:moveTo>
                    <a:pt x="57" y="0"/>
                  </a:moveTo>
                  <a:cubicBezTo>
                    <a:pt x="29" y="0"/>
                    <a:pt x="1" y="28"/>
                    <a:pt x="1" y="56"/>
                  </a:cubicBezTo>
                  <a:cubicBezTo>
                    <a:pt x="1" y="93"/>
                    <a:pt x="29" y="121"/>
                    <a:pt x="57" y="121"/>
                  </a:cubicBezTo>
                  <a:lnTo>
                    <a:pt x="1290" y="121"/>
                  </a:lnTo>
                  <a:cubicBezTo>
                    <a:pt x="1318" y="121"/>
                    <a:pt x="1346" y="93"/>
                    <a:pt x="1346" y="56"/>
                  </a:cubicBezTo>
                  <a:cubicBezTo>
                    <a:pt x="1346" y="28"/>
                    <a:pt x="1318" y="0"/>
                    <a:pt x="1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1557025" y="2497675"/>
              <a:ext cx="33650" cy="3025"/>
            </a:xfrm>
            <a:custGeom>
              <a:rect b="b" l="l" r="r" t="t"/>
              <a:pathLst>
                <a:path extrusionOk="0" h="121" w="1346">
                  <a:moveTo>
                    <a:pt x="56" y="0"/>
                  </a:moveTo>
                  <a:cubicBezTo>
                    <a:pt x="28" y="0"/>
                    <a:pt x="1" y="28"/>
                    <a:pt x="1" y="56"/>
                  </a:cubicBezTo>
                  <a:cubicBezTo>
                    <a:pt x="1" y="93"/>
                    <a:pt x="28" y="121"/>
                    <a:pt x="56" y="121"/>
                  </a:cubicBezTo>
                  <a:lnTo>
                    <a:pt x="1290" y="121"/>
                  </a:lnTo>
                  <a:cubicBezTo>
                    <a:pt x="1318" y="121"/>
                    <a:pt x="1346" y="93"/>
                    <a:pt x="1346" y="56"/>
                  </a:cubicBezTo>
                  <a:cubicBezTo>
                    <a:pt x="1346" y="28"/>
                    <a:pt x="1318" y="0"/>
                    <a:pt x="1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3"/>
            <p:cNvSpPr/>
            <p:nvPr/>
          </p:nvSpPr>
          <p:spPr>
            <a:xfrm>
              <a:off x="1657450" y="2486550"/>
              <a:ext cx="20900" cy="3025"/>
            </a:xfrm>
            <a:custGeom>
              <a:rect b="b" l="l" r="r" t="t"/>
              <a:pathLst>
                <a:path extrusionOk="0" h="121" w="836">
                  <a:moveTo>
                    <a:pt x="56" y="0"/>
                  </a:moveTo>
                  <a:cubicBezTo>
                    <a:pt x="28" y="0"/>
                    <a:pt x="0" y="28"/>
                    <a:pt x="0" y="56"/>
                  </a:cubicBezTo>
                  <a:cubicBezTo>
                    <a:pt x="0" y="93"/>
                    <a:pt x="28" y="121"/>
                    <a:pt x="56" y="121"/>
                  </a:cubicBezTo>
                  <a:lnTo>
                    <a:pt x="780" y="121"/>
                  </a:lnTo>
                  <a:cubicBezTo>
                    <a:pt x="807" y="121"/>
                    <a:pt x="835" y="93"/>
                    <a:pt x="835" y="56"/>
                  </a:cubicBezTo>
                  <a:cubicBezTo>
                    <a:pt x="835" y="28"/>
                    <a:pt x="817" y="0"/>
                    <a:pt x="7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3"/>
            <p:cNvSpPr/>
            <p:nvPr/>
          </p:nvSpPr>
          <p:spPr>
            <a:xfrm>
              <a:off x="1612925" y="2498600"/>
              <a:ext cx="20900" cy="3025"/>
            </a:xfrm>
            <a:custGeom>
              <a:rect b="b" l="l" r="r" t="t"/>
              <a:pathLst>
                <a:path extrusionOk="0" h="121" w="836">
                  <a:moveTo>
                    <a:pt x="56" y="0"/>
                  </a:moveTo>
                  <a:cubicBezTo>
                    <a:pt x="28" y="0"/>
                    <a:pt x="0" y="28"/>
                    <a:pt x="0" y="56"/>
                  </a:cubicBezTo>
                  <a:cubicBezTo>
                    <a:pt x="0" y="93"/>
                    <a:pt x="28" y="121"/>
                    <a:pt x="56" y="121"/>
                  </a:cubicBezTo>
                  <a:lnTo>
                    <a:pt x="779" y="121"/>
                  </a:lnTo>
                  <a:cubicBezTo>
                    <a:pt x="807" y="121"/>
                    <a:pt x="835" y="93"/>
                    <a:pt x="835" y="56"/>
                  </a:cubicBezTo>
                  <a:cubicBezTo>
                    <a:pt x="835" y="28"/>
                    <a:pt x="807" y="0"/>
                    <a:pt x="7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1471450" y="2442950"/>
              <a:ext cx="235200" cy="7900"/>
            </a:xfrm>
            <a:custGeom>
              <a:rect b="b" l="l" r="r" t="t"/>
              <a:pathLst>
                <a:path extrusionOk="0" h="316" w="9408">
                  <a:moveTo>
                    <a:pt x="0" y="0"/>
                  </a:moveTo>
                  <a:lnTo>
                    <a:pt x="0" y="315"/>
                  </a:lnTo>
                  <a:lnTo>
                    <a:pt x="9407" y="315"/>
                  </a:lnTo>
                  <a:lnTo>
                    <a:pt x="9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1470050" y="2441550"/>
              <a:ext cx="237975" cy="10700"/>
            </a:xfrm>
            <a:custGeom>
              <a:rect b="b" l="l" r="r" t="t"/>
              <a:pathLst>
                <a:path extrusionOk="0" h="428" w="9519">
                  <a:moveTo>
                    <a:pt x="9398" y="112"/>
                  </a:moveTo>
                  <a:lnTo>
                    <a:pt x="9398" y="316"/>
                  </a:lnTo>
                  <a:lnTo>
                    <a:pt x="112" y="316"/>
                  </a:lnTo>
                  <a:lnTo>
                    <a:pt x="112" y="112"/>
                  </a:lnTo>
                  <a:close/>
                  <a:moveTo>
                    <a:pt x="56" y="0"/>
                  </a:moveTo>
                  <a:cubicBezTo>
                    <a:pt x="29" y="0"/>
                    <a:pt x="1" y="19"/>
                    <a:pt x="1" y="56"/>
                  </a:cubicBezTo>
                  <a:lnTo>
                    <a:pt x="1" y="371"/>
                  </a:lnTo>
                  <a:cubicBezTo>
                    <a:pt x="1" y="409"/>
                    <a:pt x="29" y="427"/>
                    <a:pt x="56" y="427"/>
                  </a:cubicBezTo>
                  <a:lnTo>
                    <a:pt x="9463" y="427"/>
                  </a:lnTo>
                  <a:cubicBezTo>
                    <a:pt x="9491" y="427"/>
                    <a:pt x="9519" y="399"/>
                    <a:pt x="9519" y="371"/>
                  </a:cubicBezTo>
                  <a:lnTo>
                    <a:pt x="9519" y="56"/>
                  </a:lnTo>
                  <a:cubicBezTo>
                    <a:pt x="9519" y="19"/>
                    <a:pt x="9491" y="0"/>
                    <a:pt x="9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1458000" y="2546825"/>
              <a:ext cx="262100" cy="85850"/>
            </a:xfrm>
            <a:custGeom>
              <a:rect b="b" l="l" r="r" t="t"/>
              <a:pathLst>
                <a:path extrusionOk="0" h="3434" w="10484">
                  <a:moveTo>
                    <a:pt x="538" y="1"/>
                  </a:moveTo>
                  <a:cubicBezTo>
                    <a:pt x="242" y="1"/>
                    <a:pt x="0" y="242"/>
                    <a:pt x="0" y="539"/>
                  </a:cubicBezTo>
                  <a:lnTo>
                    <a:pt x="0" y="2895"/>
                  </a:lnTo>
                  <a:cubicBezTo>
                    <a:pt x="0" y="3192"/>
                    <a:pt x="242" y="3433"/>
                    <a:pt x="538" y="3433"/>
                  </a:cubicBezTo>
                  <a:lnTo>
                    <a:pt x="9945" y="3433"/>
                  </a:lnTo>
                  <a:cubicBezTo>
                    <a:pt x="10242" y="3433"/>
                    <a:pt x="10483" y="3192"/>
                    <a:pt x="10483" y="2895"/>
                  </a:cubicBezTo>
                  <a:lnTo>
                    <a:pt x="10483" y="539"/>
                  </a:lnTo>
                  <a:cubicBezTo>
                    <a:pt x="10483" y="242"/>
                    <a:pt x="10242" y="1"/>
                    <a:pt x="99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1456600" y="2545450"/>
              <a:ext cx="264875" cy="88850"/>
            </a:xfrm>
            <a:custGeom>
              <a:rect b="b" l="l" r="r" t="t"/>
              <a:pathLst>
                <a:path extrusionOk="0" h="3554" w="10595">
                  <a:moveTo>
                    <a:pt x="10001" y="112"/>
                  </a:moveTo>
                  <a:cubicBezTo>
                    <a:pt x="10261" y="112"/>
                    <a:pt x="10474" y="325"/>
                    <a:pt x="10474" y="594"/>
                  </a:cubicBezTo>
                  <a:lnTo>
                    <a:pt x="10474" y="2950"/>
                  </a:lnTo>
                  <a:cubicBezTo>
                    <a:pt x="10474" y="3219"/>
                    <a:pt x="10261" y="3433"/>
                    <a:pt x="10001" y="3433"/>
                  </a:cubicBezTo>
                  <a:lnTo>
                    <a:pt x="594" y="3433"/>
                  </a:lnTo>
                  <a:cubicBezTo>
                    <a:pt x="335" y="3433"/>
                    <a:pt x="112" y="3219"/>
                    <a:pt x="112" y="2950"/>
                  </a:cubicBezTo>
                  <a:lnTo>
                    <a:pt x="112" y="594"/>
                  </a:lnTo>
                  <a:cubicBezTo>
                    <a:pt x="112" y="325"/>
                    <a:pt x="325" y="112"/>
                    <a:pt x="594" y="112"/>
                  </a:cubicBezTo>
                  <a:close/>
                  <a:moveTo>
                    <a:pt x="594" y="0"/>
                  </a:moveTo>
                  <a:cubicBezTo>
                    <a:pt x="270" y="0"/>
                    <a:pt x="1" y="260"/>
                    <a:pt x="1" y="594"/>
                  </a:cubicBezTo>
                  <a:lnTo>
                    <a:pt x="1" y="2950"/>
                  </a:lnTo>
                  <a:cubicBezTo>
                    <a:pt x="1" y="3284"/>
                    <a:pt x="270" y="3553"/>
                    <a:pt x="594" y="3553"/>
                  </a:cubicBezTo>
                  <a:lnTo>
                    <a:pt x="10001" y="3553"/>
                  </a:lnTo>
                  <a:cubicBezTo>
                    <a:pt x="10326" y="3553"/>
                    <a:pt x="10595" y="3284"/>
                    <a:pt x="10595" y="2950"/>
                  </a:cubicBezTo>
                  <a:lnTo>
                    <a:pt x="10595" y="594"/>
                  </a:lnTo>
                  <a:cubicBezTo>
                    <a:pt x="10595" y="269"/>
                    <a:pt x="10326" y="0"/>
                    <a:pt x="100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1485375" y="2576525"/>
              <a:ext cx="26450" cy="26450"/>
            </a:xfrm>
            <a:custGeom>
              <a:rect b="b" l="l" r="r" t="t"/>
              <a:pathLst>
                <a:path extrusionOk="0" h="1058" w="1058">
                  <a:moveTo>
                    <a:pt x="529" y="0"/>
                  </a:moveTo>
                  <a:cubicBezTo>
                    <a:pt x="241" y="0"/>
                    <a:pt x="0" y="242"/>
                    <a:pt x="0" y="529"/>
                  </a:cubicBezTo>
                  <a:cubicBezTo>
                    <a:pt x="0" y="817"/>
                    <a:pt x="241" y="1058"/>
                    <a:pt x="529" y="1058"/>
                  </a:cubicBezTo>
                  <a:cubicBezTo>
                    <a:pt x="826" y="1058"/>
                    <a:pt x="1058" y="826"/>
                    <a:pt x="1058" y="529"/>
                  </a:cubicBezTo>
                  <a:cubicBezTo>
                    <a:pt x="1058" y="242"/>
                    <a:pt x="826" y="0"/>
                    <a:pt x="5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1483975" y="2575125"/>
              <a:ext cx="29250" cy="29250"/>
            </a:xfrm>
            <a:custGeom>
              <a:rect b="b" l="l" r="r" t="t"/>
              <a:pathLst>
                <a:path extrusionOk="0" h="1170" w="1170">
                  <a:moveTo>
                    <a:pt x="585" y="112"/>
                  </a:moveTo>
                  <a:cubicBezTo>
                    <a:pt x="845" y="112"/>
                    <a:pt x="1058" y="325"/>
                    <a:pt x="1058" y="585"/>
                  </a:cubicBezTo>
                  <a:cubicBezTo>
                    <a:pt x="1058" y="845"/>
                    <a:pt x="845" y="1058"/>
                    <a:pt x="585" y="1058"/>
                  </a:cubicBezTo>
                  <a:cubicBezTo>
                    <a:pt x="325" y="1058"/>
                    <a:pt x="121" y="845"/>
                    <a:pt x="121" y="585"/>
                  </a:cubicBezTo>
                  <a:cubicBezTo>
                    <a:pt x="121" y="325"/>
                    <a:pt x="325" y="112"/>
                    <a:pt x="585" y="112"/>
                  </a:cubicBezTo>
                  <a:close/>
                  <a:moveTo>
                    <a:pt x="585" y="1"/>
                  </a:moveTo>
                  <a:cubicBezTo>
                    <a:pt x="269" y="1"/>
                    <a:pt x="0" y="260"/>
                    <a:pt x="0" y="585"/>
                  </a:cubicBezTo>
                  <a:cubicBezTo>
                    <a:pt x="0" y="910"/>
                    <a:pt x="260" y="1170"/>
                    <a:pt x="585" y="1170"/>
                  </a:cubicBezTo>
                  <a:cubicBezTo>
                    <a:pt x="910" y="1170"/>
                    <a:pt x="1169" y="910"/>
                    <a:pt x="1169" y="585"/>
                  </a:cubicBezTo>
                  <a:cubicBezTo>
                    <a:pt x="1169" y="260"/>
                    <a:pt x="910" y="1"/>
                    <a:pt x="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1539400" y="2572575"/>
              <a:ext cx="155175" cy="34350"/>
            </a:xfrm>
            <a:custGeom>
              <a:rect b="b" l="l" r="r" t="t"/>
              <a:pathLst>
                <a:path extrusionOk="0" h="1374" w="6207">
                  <a:moveTo>
                    <a:pt x="65" y="1"/>
                  </a:moveTo>
                  <a:cubicBezTo>
                    <a:pt x="28" y="1"/>
                    <a:pt x="1" y="38"/>
                    <a:pt x="1" y="75"/>
                  </a:cubicBezTo>
                  <a:lnTo>
                    <a:pt x="1" y="1299"/>
                  </a:lnTo>
                  <a:cubicBezTo>
                    <a:pt x="1" y="1336"/>
                    <a:pt x="28" y="1374"/>
                    <a:pt x="65" y="1374"/>
                  </a:cubicBezTo>
                  <a:lnTo>
                    <a:pt x="6142" y="1374"/>
                  </a:lnTo>
                  <a:cubicBezTo>
                    <a:pt x="6179" y="1374"/>
                    <a:pt x="6207" y="1336"/>
                    <a:pt x="6207" y="1299"/>
                  </a:cubicBezTo>
                  <a:lnTo>
                    <a:pt x="6207" y="75"/>
                  </a:lnTo>
                  <a:cubicBezTo>
                    <a:pt x="6207" y="38"/>
                    <a:pt x="6179" y="1"/>
                    <a:pt x="61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1537775" y="2571175"/>
              <a:ext cx="158425" cy="37150"/>
            </a:xfrm>
            <a:custGeom>
              <a:rect b="b" l="l" r="r" t="t"/>
              <a:pathLst>
                <a:path extrusionOk="0" h="1486" w="6337">
                  <a:moveTo>
                    <a:pt x="6207" y="122"/>
                  </a:moveTo>
                  <a:cubicBezTo>
                    <a:pt x="6207" y="122"/>
                    <a:pt x="6216" y="122"/>
                    <a:pt x="6216" y="131"/>
                  </a:cubicBezTo>
                  <a:lnTo>
                    <a:pt x="6216" y="1355"/>
                  </a:lnTo>
                  <a:cubicBezTo>
                    <a:pt x="6216" y="1365"/>
                    <a:pt x="6207" y="1374"/>
                    <a:pt x="6207" y="1374"/>
                  </a:cubicBezTo>
                  <a:lnTo>
                    <a:pt x="130" y="1374"/>
                  </a:lnTo>
                  <a:cubicBezTo>
                    <a:pt x="121" y="1374"/>
                    <a:pt x="121" y="1365"/>
                    <a:pt x="121" y="1355"/>
                  </a:cubicBezTo>
                  <a:lnTo>
                    <a:pt x="121" y="131"/>
                  </a:lnTo>
                  <a:cubicBezTo>
                    <a:pt x="121" y="122"/>
                    <a:pt x="121" y="122"/>
                    <a:pt x="130" y="122"/>
                  </a:cubicBezTo>
                  <a:close/>
                  <a:moveTo>
                    <a:pt x="130" y="1"/>
                  </a:moveTo>
                  <a:cubicBezTo>
                    <a:pt x="66" y="1"/>
                    <a:pt x="1" y="57"/>
                    <a:pt x="1" y="131"/>
                  </a:cubicBezTo>
                  <a:lnTo>
                    <a:pt x="1" y="1355"/>
                  </a:lnTo>
                  <a:cubicBezTo>
                    <a:pt x="1" y="1430"/>
                    <a:pt x="66" y="1485"/>
                    <a:pt x="130" y="1485"/>
                  </a:cubicBezTo>
                  <a:lnTo>
                    <a:pt x="6207" y="1485"/>
                  </a:lnTo>
                  <a:cubicBezTo>
                    <a:pt x="6272" y="1485"/>
                    <a:pt x="6337" y="1430"/>
                    <a:pt x="6337" y="1355"/>
                  </a:cubicBezTo>
                  <a:lnTo>
                    <a:pt x="6337" y="131"/>
                  </a:lnTo>
                  <a:cubicBezTo>
                    <a:pt x="6337" y="57"/>
                    <a:pt x="6272" y="1"/>
                    <a:pt x="6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1552850" y="2582550"/>
              <a:ext cx="54300" cy="2800"/>
            </a:xfrm>
            <a:custGeom>
              <a:rect b="b" l="l" r="r" t="t"/>
              <a:pathLst>
                <a:path extrusionOk="0" h="112" w="2172">
                  <a:moveTo>
                    <a:pt x="56" y="1"/>
                  </a:moveTo>
                  <a:cubicBezTo>
                    <a:pt x="28" y="1"/>
                    <a:pt x="1" y="28"/>
                    <a:pt x="1" y="56"/>
                  </a:cubicBezTo>
                  <a:cubicBezTo>
                    <a:pt x="1" y="93"/>
                    <a:pt x="28" y="112"/>
                    <a:pt x="56" y="112"/>
                  </a:cubicBezTo>
                  <a:lnTo>
                    <a:pt x="2106" y="112"/>
                  </a:lnTo>
                  <a:cubicBezTo>
                    <a:pt x="2143" y="112"/>
                    <a:pt x="2171" y="93"/>
                    <a:pt x="2171" y="56"/>
                  </a:cubicBezTo>
                  <a:cubicBezTo>
                    <a:pt x="2171" y="28"/>
                    <a:pt x="2143" y="1"/>
                    <a:pt x="21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1614300" y="2582550"/>
              <a:ext cx="33675" cy="2800"/>
            </a:xfrm>
            <a:custGeom>
              <a:rect b="b" l="l" r="r" t="t"/>
              <a:pathLst>
                <a:path extrusionOk="0" h="112" w="1347">
                  <a:moveTo>
                    <a:pt x="57" y="1"/>
                  </a:moveTo>
                  <a:cubicBezTo>
                    <a:pt x="29" y="1"/>
                    <a:pt x="1" y="28"/>
                    <a:pt x="1" y="56"/>
                  </a:cubicBezTo>
                  <a:cubicBezTo>
                    <a:pt x="1" y="93"/>
                    <a:pt x="29" y="112"/>
                    <a:pt x="57" y="112"/>
                  </a:cubicBezTo>
                  <a:lnTo>
                    <a:pt x="1290" y="112"/>
                  </a:lnTo>
                  <a:cubicBezTo>
                    <a:pt x="1318" y="112"/>
                    <a:pt x="1346" y="93"/>
                    <a:pt x="1346" y="56"/>
                  </a:cubicBezTo>
                  <a:cubicBezTo>
                    <a:pt x="1346" y="28"/>
                    <a:pt x="1318" y="1"/>
                    <a:pt x="1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1557025" y="2593675"/>
              <a:ext cx="33650" cy="2825"/>
            </a:xfrm>
            <a:custGeom>
              <a:rect b="b" l="l" r="r" t="t"/>
              <a:pathLst>
                <a:path extrusionOk="0" h="113" w="1346">
                  <a:moveTo>
                    <a:pt x="56" y="1"/>
                  </a:moveTo>
                  <a:cubicBezTo>
                    <a:pt x="28" y="1"/>
                    <a:pt x="1" y="29"/>
                    <a:pt x="1" y="56"/>
                  </a:cubicBezTo>
                  <a:cubicBezTo>
                    <a:pt x="1" y="94"/>
                    <a:pt x="28" y="112"/>
                    <a:pt x="56" y="112"/>
                  </a:cubicBezTo>
                  <a:lnTo>
                    <a:pt x="1290" y="112"/>
                  </a:lnTo>
                  <a:cubicBezTo>
                    <a:pt x="1318" y="112"/>
                    <a:pt x="1346" y="94"/>
                    <a:pt x="1346" y="56"/>
                  </a:cubicBezTo>
                  <a:cubicBezTo>
                    <a:pt x="1346" y="29"/>
                    <a:pt x="1318" y="1"/>
                    <a:pt x="1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1657450" y="2582550"/>
              <a:ext cx="20900" cy="2800"/>
            </a:xfrm>
            <a:custGeom>
              <a:rect b="b" l="l" r="r" t="t"/>
              <a:pathLst>
                <a:path extrusionOk="0" h="112" w="836">
                  <a:moveTo>
                    <a:pt x="56" y="1"/>
                  </a:moveTo>
                  <a:cubicBezTo>
                    <a:pt x="28" y="1"/>
                    <a:pt x="0" y="28"/>
                    <a:pt x="0" y="56"/>
                  </a:cubicBezTo>
                  <a:cubicBezTo>
                    <a:pt x="0" y="93"/>
                    <a:pt x="28" y="112"/>
                    <a:pt x="56" y="112"/>
                  </a:cubicBezTo>
                  <a:lnTo>
                    <a:pt x="780" y="112"/>
                  </a:lnTo>
                  <a:cubicBezTo>
                    <a:pt x="807" y="112"/>
                    <a:pt x="835" y="93"/>
                    <a:pt x="835" y="56"/>
                  </a:cubicBezTo>
                  <a:cubicBezTo>
                    <a:pt x="835" y="28"/>
                    <a:pt x="817"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1612925" y="2594600"/>
              <a:ext cx="20900" cy="2825"/>
            </a:xfrm>
            <a:custGeom>
              <a:rect b="b" l="l" r="r" t="t"/>
              <a:pathLst>
                <a:path extrusionOk="0" h="113" w="836">
                  <a:moveTo>
                    <a:pt x="56" y="1"/>
                  </a:moveTo>
                  <a:cubicBezTo>
                    <a:pt x="28" y="1"/>
                    <a:pt x="0" y="29"/>
                    <a:pt x="0" y="57"/>
                  </a:cubicBezTo>
                  <a:cubicBezTo>
                    <a:pt x="0" y="94"/>
                    <a:pt x="28" y="112"/>
                    <a:pt x="56" y="112"/>
                  </a:cubicBezTo>
                  <a:lnTo>
                    <a:pt x="779" y="112"/>
                  </a:lnTo>
                  <a:cubicBezTo>
                    <a:pt x="807" y="112"/>
                    <a:pt x="835" y="94"/>
                    <a:pt x="835" y="57"/>
                  </a:cubicBezTo>
                  <a:cubicBezTo>
                    <a:pt x="835" y="29"/>
                    <a:pt x="807" y="1"/>
                    <a:pt x="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1471450" y="2538725"/>
              <a:ext cx="235200" cy="8125"/>
            </a:xfrm>
            <a:custGeom>
              <a:rect b="b" l="l" r="r" t="t"/>
              <a:pathLst>
                <a:path extrusionOk="0" h="325" w="9408">
                  <a:moveTo>
                    <a:pt x="0" y="0"/>
                  </a:moveTo>
                  <a:lnTo>
                    <a:pt x="0" y="325"/>
                  </a:lnTo>
                  <a:lnTo>
                    <a:pt x="9407" y="325"/>
                  </a:lnTo>
                  <a:lnTo>
                    <a:pt x="9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1470050" y="2537325"/>
              <a:ext cx="237975" cy="10925"/>
            </a:xfrm>
            <a:custGeom>
              <a:rect b="b" l="l" r="r" t="t"/>
              <a:pathLst>
                <a:path extrusionOk="0" h="437" w="9519">
                  <a:moveTo>
                    <a:pt x="9398" y="121"/>
                  </a:moveTo>
                  <a:lnTo>
                    <a:pt x="9398" y="325"/>
                  </a:lnTo>
                  <a:lnTo>
                    <a:pt x="112" y="325"/>
                  </a:lnTo>
                  <a:lnTo>
                    <a:pt x="112" y="121"/>
                  </a:lnTo>
                  <a:close/>
                  <a:moveTo>
                    <a:pt x="56" y="1"/>
                  </a:moveTo>
                  <a:cubicBezTo>
                    <a:pt x="29" y="1"/>
                    <a:pt x="1" y="28"/>
                    <a:pt x="1" y="66"/>
                  </a:cubicBezTo>
                  <a:lnTo>
                    <a:pt x="1" y="381"/>
                  </a:lnTo>
                  <a:cubicBezTo>
                    <a:pt x="1" y="409"/>
                    <a:pt x="29" y="437"/>
                    <a:pt x="56" y="437"/>
                  </a:cubicBezTo>
                  <a:lnTo>
                    <a:pt x="9463" y="437"/>
                  </a:lnTo>
                  <a:cubicBezTo>
                    <a:pt x="9491" y="437"/>
                    <a:pt x="9519" y="409"/>
                    <a:pt x="9519" y="381"/>
                  </a:cubicBezTo>
                  <a:lnTo>
                    <a:pt x="9519" y="66"/>
                  </a:lnTo>
                  <a:cubicBezTo>
                    <a:pt x="9519" y="28"/>
                    <a:pt x="9491" y="1"/>
                    <a:pt x="9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799825" y="2522025"/>
              <a:ext cx="52425" cy="44325"/>
            </a:xfrm>
            <a:custGeom>
              <a:rect b="b" l="l" r="r" t="t"/>
              <a:pathLst>
                <a:path extrusionOk="0" h="1773" w="2097">
                  <a:moveTo>
                    <a:pt x="0" y="0"/>
                  </a:moveTo>
                  <a:lnTo>
                    <a:pt x="0" y="1772"/>
                  </a:lnTo>
                  <a:lnTo>
                    <a:pt x="2097" y="1772"/>
                  </a:lnTo>
                  <a:lnTo>
                    <a:pt x="2097" y="19"/>
                  </a:lnTo>
                  <a:lnTo>
                    <a:pt x="1976" y="19"/>
                  </a:lnTo>
                  <a:lnTo>
                    <a:pt x="1976" y="1661"/>
                  </a:lnTo>
                  <a:lnTo>
                    <a:pt x="121" y="1661"/>
                  </a:lnTo>
                  <a:lnTo>
                    <a:pt x="1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829050" y="2521100"/>
              <a:ext cx="60550" cy="2800"/>
            </a:xfrm>
            <a:custGeom>
              <a:rect b="b" l="l" r="r" t="t"/>
              <a:pathLst>
                <a:path extrusionOk="0" h="112" w="2422">
                  <a:moveTo>
                    <a:pt x="0" y="0"/>
                  </a:moveTo>
                  <a:lnTo>
                    <a:pt x="0" y="112"/>
                  </a:lnTo>
                  <a:lnTo>
                    <a:pt x="2421" y="112"/>
                  </a:lnTo>
                  <a:lnTo>
                    <a:pt x="24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829050" y="2492325"/>
              <a:ext cx="60550" cy="3050"/>
            </a:xfrm>
            <a:custGeom>
              <a:rect b="b" l="l" r="r" t="t"/>
              <a:pathLst>
                <a:path extrusionOk="0" h="122" w="2422">
                  <a:moveTo>
                    <a:pt x="0" y="1"/>
                  </a:moveTo>
                  <a:lnTo>
                    <a:pt x="0" y="122"/>
                  </a:lnTo>
                  <a:lnTo>
                    <a:pt x="2421" y="122"/>
                  </a:lnTo>
                  <a:lnTo>
                    <a:pt x="24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794475" y="2510200"/>
              <a:ext cx="13950" cy="13700"/>
            </a:xfrm>
            <a:custGeom>
              <a:rect b="b" l="l" r="r" t="t"/>
              <a:pathLst>
                <a:path extrusionOk="0" h="548" w="558">
                  <a:moveTo>
                    <a:pt x="279" y="121"/>
                  </a:moveTo>
                  <a:cubicBezTo>
                    <a:pt x="363" y="121"/>
                    <a:pt x="437" y="186"/>
                    <a:pt x="437" y="279"/>
                  </a:cubicBezTo>
                  <a:cubicBezTo>
                    <a:pt x="437" y="362"/>
                    <a:pt x="363" y="436"/>
                    <a:pt x="279" y="436"/>
                  </a:cubicBezTo>
                  <a:cubicBezTo>
                    <a:pt x="186" y="436"/>
                    <a:pt x="121" y="362"/>
                    <a:pt x="121" y="279"/>
                  </a:cubicBezTo>
                  <a:cubicBezTo>
                    <a:pt x="121" y="186"/>
                    <a:pt x="186" y="121"/>
                    <a:pt x="279" y="121"/>
                  </a:cubicBezTo>
                  <a:close/>
                  <a:moveTo>
                    <a:pt x="279" y="0"/>
                  </a:moveTo>
                  <a:cubicBezTo>
                    <a:pt x="131" y="0"/>
                    <a:pt x="1" y="121"/>
                    <a:pt x="1" y="279"/>
                  </a:cubicBezTo>
                  <a:cubicBezTo>
                    <a:pt x="1" y="427"/>
                    <a:pt x="131" y="548"/>
                    <a:pt x="279" y="548"/>
                  </a:cubicBezTo>
                  <a:cubicBezTo>
                    <a:pt x="428" y="548"/>
                    <a:pt x="557" y="427"/>
                    <a:pt x="557" y="279"/>
                  </a:cubicBezTo>
                  <a:cubicBezTo>
                    <a:pt x="557" y="121"/>
                    <a:pt x="428" y="0"/>
                    <a:pt x="2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816975" y="2515750"/>
              <a:ext cx="13700" cy="13725"/>
            </a:xfrm>
            <a:custGeom>
              <a:rect b="b" l="l" r="r" t="t"/>
              <a:pathLst>
                <a:path extrusionOk="0" h="549" w="548">
                  <a:moveTo>
                    <a:pt x="279" y="112"/>
                  </a:moveTo>
                  <a:cubicBezTo>
                    <a:pt x="362" y="112"/>
                    <a:pt x="437" y="186"/>
                    <a:pt x="437" y="270"/>
                  </a:cubicBezTo>
                  <a:cubicBezTo>
                    <a:pt x="437" y="363"/>
                    <a:pt x="362" y="437"/>
                    <a:pt x="279" y="437"/>
                  </a:cubicBezTo>
                  <a:cubicBezTo>
                    <a:pt x="186" y="437"/>
                    <a:pt x="121" y="363"/>
                    <a:pt x="121" y="270"/>
                  </a:cubicBezTo>
                  <a:cubicBezTo>
                    <a:pt x="121" y="186"/>
                    <a:pt x="186" y="112"/>
                    <a:pt x="279" y="112"/>
                  </a:cubicBezTo>
                  <a:close/>
                  <a:moveTo>
                    <a:pt x="279" y="1"/>
                  </a:moveTo>
                  <a:cubicBezTo>
                    <a:pt x="121" y="1"/>
                    <a:pt x="1" y="121"/>
                    <a:pt x="1" y="270"/>
                  </a:cubicBezTo>
                  <a:cubicBezTo>
                    <a:pt x="1" y="428"/>
                    <a:pt x="121" y="548"/>
                    <a:pt x="279" y="548"/>
                  </a:cubicBezTo>
                  <a:cubicBezTo>
                    <a:pt x="427" y="548"/>
                    <a:pt x="548" y="428"/>
                    <a:pt x="548" y="270"/>
                  </a:cubicBezTo>
                  <a:cubicBezTo>
                    <a:pt x="548" y="121"/>
                    <a:pt x="427" y="1"/>
                    <a:pt x="2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816975" y="2486775"/>
              <a:ext cx="13700" cy="13925"/>
            </a:xfrm>
            <a:custGeom>
              <a:rect b="b" l="l" r="r" t="t"/>
              <a:pathLst>
                <a:path extrusionOk="0" h="557" w="548">
                  <a:moveTo>
                    <a:pt x="279" y="121"/>
                  </a:moveTo>
                  <a:cubicBezTo>
                    <a:pt x="362" y="121"/>
                    <a:pt x="437" y="195"/>
                    <a:pt x="437" y="279"/>
                  </a:cubicBezTo>
                  <a:cubicBezTo>
                    <a:pt x="437" y="371"/>
                    <a:pt x="362" y="436"/>
                    <a:pt x="279" y="436"/>
                  </a:cubicBezTo>
                  <a:cubicBezTo>
                    <a:pt x="186" y="436"/>
                    <a:pt x="121" y="371"/>
                    <a:pt x="121" y="279"/>
                  </a:cubicBezTo>
                  <a:cubicBezTo>
                    <a:pt x="121" y="195"/>
                    <a:pt x="186" y="121"/>
                    <a:pt x="279" y="121"/>
                  </a:cubicBezTo>
                  <a:close/>
                  <a:moveTo>
                    <a:pt x="279" y="0"/>
                  </a:moveTo>
                  <a:cubicBezTo>
                    <a:pt x="121" y="0"/>
                    <a:pt x="1" y="130"/>
                    <a:pt x="1" y="279"/>
                  </a:cubicBezTo>
                  <a:cubicBezTo>
                    <a:pt x="1" y="427"/>
                    <a:pt x="121" y="557"/>
                    <a:pt x="279" y="557"/>
                  </a:cubicBezTo>
                  <a:cubicBezTo>
                    <a:pt x="427" y="557"/>
                    <a:pt x="548" y="427"/>
                    <a:pt x="548" y="279"/>
                  </a:cubicBezTo>
                  <a:cubicBezTo>
                    <a:pt x="548" y="130"/>
                    <a:pt x="427" y="0"/>
                    <a:pt x="2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884925" y="2342975"/>
              <a:ext cx="446475" cy="258150"/>
            </a:xfrm>
            <a:custGeom>
              <a:rect b="b" l="l" r="r" t="t"/>
              <a:pathLst>
                <a:path extrusionOk="0" h="10326" w="17859">
                  <a:moveTo>
                    <a:pt x="8517" y="1"/>
                  </a:moveTo>
                  <a:cubicBezTo>
                    <a:pt x="5826" y="1"/>
                    <a:pt x="3637" y="2144"/>
                    <a:pt x="3563" y="4815"/>
                  </a:cubicBezTo>
                  <a:lnTo>
                    <a:pt x="2737" y="4815"/>
                  </a:lnTo>
                  <a:cubicBezTo>
                    <a:pt x="1225" y="4815"/>
                    <a:pt x="1" y="6040"/>
                    <a:pt x="1" y="7552"/>
                  </a:cubicBezTo>
                  <a:lnTo>
                    <a:pt x="1" y="7589"/>
                  </a:lnTo>
                  <a:cubicBezTo>
                    <a:pt x="1" y="9101"/>
                    <a:pt x="1225" y="10326"/>
                    <a:pt x="2737" y="10326"/>
                  </a:cubicBezTo>
                  <a:lnTo>
                    <a:pt x="14445" y="10326"/>
                  </a:lnTo>
                  <a:cubicBezTo>
                    <a:pt x="16513" y="10326"/>
                    <a:pt x="17858" y="8368"/>
                    <a:pt x="17728" y="6587"/>
                  </a:cubicBezTo>
                  <a:cubicBezTo>
                    <a:pt x="17728" y="6550"/>
                    <a:pt x="17728" y="6513"/>
                    <a:pt x="17728" y="6476"/>
                  </a:cubicBezTo>
                  <a:cubicBezTo>
                    <a:pt x="17691" y="4537"/>
                    <a:pt x="16003" y="2941"/>
                    <a:pt x="14073" y="2941"/>
                  </a:cubicBezTo>
                  <a:cubicBezTo>
                    <a:pt x="13739" y="2941"/>
                    <a:pt x="13415" y="2988"/>
                    <a:pt x="13109" y="3071"/>
                  </a:cubicBezTo>
                  <a:cubicBezTo>
                    <a:pt x="12367" y="1272"/>
                    <a:pt x="10595" y="1"/>
                    <a:pt x="8517" y="1"/>
                  </a:cubicBezTo>
                  <a:close/>
                </a:path>
              </a:pathLst>
            </a:custGeom>
            <a:solidFill>
              <a:srgbClr val="CAC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884925" y="2342975"/>
              <a:ext cx="446475" cy="258150"/>
            </a:xfrm>
            <a:custGeom>
              <a:rect b="b" l="l" r="r" t="t"/>
              <a:pathLst>
                <a:path extrusionOk="0" h="10326" w="17859">
                  <a:moveTo>
                    <a:pt x="17728" y="6587"/>
                  </a:moveTo>
                  <a:cubicBezTo>
                    <a:pt x="17728" y="6550"/>
                    <a:pt x="17728" y="6513"/>
                    <a:pt x="17728" y="6476"/>
                  </a:cubicBezTo>
                  <a:cubicBezTo>
                    <a:pt x="17691" y="4537"/>
                    <a:pt x="16003" y="2941"/>
                    <a:pt x="14073" y="2941"/>
                  </a:cubicBezTo>
                  <a:cubicBezTo>
                    <a:pt x="13739" y="2941"/>
                    <a:pt x="13415" y="2988"/>
                    <a:pt x="13109" y="3071"/>
                  </a:cubicBezTo>
                  <a:cubicBezTo>
                    <a:pt x="12367" y="1272"/>
                    <a:pt x="10595" y="1"/>
                    <a:pt x="8517" y="1"/>
                  </a:cubicBezTo>
                  <a:cubicBezTo>
                    <a:pt x="5826" y="1"/>
                    <a:pt x="3637" y="2144"/>
                    <a:pt x="3563" y="4815"/>
                  </a:cubicBezTo>
                  <a:lnTo>
                    <a:pt x="2737" y="4815"/>
                  </a:lnTo>
                  <a:cubicBezTo>
                    <a:pt x="1225" y="4815"/>
                    <a:pt x="1" y="6040"/>
                    <a:pt x="1" y="7552"/>
                  </a:cubicBezTo>
                  <a:lnTo>
                    <a:pt x="1" y="7589"/>
                  </a:lnTo>
                  <a:cubicBezTo>
                    <a:pt x="1" y="9101"/>
                    <a:pt x="1225" y="10326"/>
                    <a:pt x="2737" y="10326"/>
                  </a:cubicBezTo>
                  <a:lnTo>
                    <a:pt x="14445" y="10326"/>
                  </a:lnTo>
                  <a:cubicBezTo>
                    <a:pt x="16513" y="10326"/>
                    <a:pt x="17858" y="8368"/>
                    <a:pt x="17728" y="65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885400" y="2326050"/>
              <a:ext cx="446700" cy="258375"/>
            </a:xfrm>
            <a:custGeom>
              <a:rect b="b" l="l" r="r" t="t"/>
              <a:pathLst>
                <a:path extrusionOk="0" h="10335" w="17868">
                  <a:moveTo>
                    <a:pt x="8526" y="1"/>
                  </a:moveTo>
                  <a:cubicBezTo>
                    <a:pt x="5835" y="1"/>
                    <a:pt x="3646" y="2153"/>
                    <a:pt x="3572" y="4824"/>
                  </a:cubicBezTo>
                  <a:lnTo>
                    <a:pt x="2746" y="4824"/>
                  </a:lnTo>
                  <a:cubicBezTo>
                    <a:pt x="1234" y="4824"/>
                    <a:pt x="0" y="6049"/>
                    <a:pt x="0" y="7561"/>
                  </a:cubicBezTo>
                  <a:lnTo>
                    <a:pt x="0" y="7598"/>
                  </a:lnTo>
                  <a:cubicBezTo>
                    <a:pt x="0" y="9110"/>
                    <a:pt x="1234" y="10335"/>
                    <a:pt x="2746" y="10335"/>
                  </a:cubicBezTo>
                  <a:lnTo>
                    <a:pt x="14453" y="10335"/>
                  </a:lnTo>
                  <a:cubicBezTo>
                    <a:pt x="16522" y="10335"/>
                    <a:pt x="17867" y="8368"/>
                    <a:pt x="17737" y="6596"/>
                  </a:cubicBezTo>
                  <a:cubicBezTo>
                    <a:pt x="17728" y="6559"/>
                    <a:pt x="17737" y="6522"/>
                    <a:pt x="17737" y="6485"/>
                  </a:cubicBezTo>
                  <a:cubicBezTo>
                    <a:pt x="17700" y="4537"/>
                    <a:pt x="16012" y="2941"/>
                    <a:pt x="14082" y="2941"/>
                  </a:cubicBezTo>
                  <a:cubicBezTo>
                    <a:pt x="13748" y="2941"/>
                    <a:pt x="13424" y="2988"/>
                    <a:pt x="13117" y="3071"/>
                  </a:cubicBezTo>
                  <a:cubicBezTo>
                    <a:pt x="12375" y="1271"/>
                    <a:pt x="10594" y="1"/>
                    <a:pt x="85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884000" y="2324650"/>
              <a:ext cx="448100" cy="261175"/>
            </a:xfrm>
            <a:custGeom>
              <a:rect b="b" l="l" r="r" t="t"/>
              <a:pathLst>
                <a:path extrusionOk="0" h="10447" w="17924">
                  <a:moveTo>
                    <a:pt x="8582" y="122"/>
                  </a:moveTo>
                  <a:cubicBezTo>
                    <a:pt x="10576" y="122"/>
                    <a:pt x="12357" y="1309"/>
                    <a:pt x="13118" y="3155"/>
                  </a:cubicBezTo>
                  <a:cubicBezTo>
                    <a:pt x="13125" y="3178"/>
                    <a:pt x="13146" y="3194"/>
                    <a:pt x="13168" y="3194"/>
                  </a:cubicBezTo>
                  <a:cubicBezTo>
                    <a:pt x="13173" y="3194"/>
                    <a:pt x="13178" y="3194"/>
                    <a:pt x="13183" y="3192"/>
                  </a:cubicBezTo>
                  <a:cubicBezTo>
                    <a:pt x="13498" y="3109"/>
                    <a:pt x="13814" y="3062"/>
                    <a:pt x="14138" y="3062"/>
                  </a:cubicBezTo>
                  <a:cubicBezTo>
                    <a:pt x="16049" y="3062"/>
                    <a:pt x="17701" y="4658"/>
                    <a:pt x="17728" y="6541"/>
                  </a:cubicBezTo>
                  <a:cubicBezTo>
                    <a:pt x="17728" y="6560"/>
                    <a:pt x="17728" y="6569"/>
                    <a:pt x="17728" y="6587"/>
                  </a:cubicBezTo>
                  <a:cubicBezTo>
                    <a:pt x="17728" y="6606"/>
                    <a:pt x="17728" y="6634"/>
                    <a:pt x="17728" y="6652"/>
                  </a:cubicBezTo>
                  <a:cubicBezTo>
                    <a:pt x="17803" y="7608"/>
                    <a:pt x="17450" y="8600"/>
                    <a:pt x="16782" y="9324"/>
                  </a:cubicBezTo>
                  <a:cubicBezTo>
                    <a:pt x="16179" y="9973"/>
                    <a:pt x="15372" y="10335"/>
                    <a:pt x="14509" y="10335"/>
                  </a:cubicBezTo>
                  <a:lnTo>
                    <a:pt x="2802" y="10335"/>
                  </a:lnTo>
                  <a:cubicBezTo>
                    <a:pt x="1318" y="10335"/>
                    <a:pt x="121" y="9129"/>
                    <a:pt x="121" y="7654"/>
                  </a:cubicBezTo>
                  <a:lnTo>
                    <a:pt x="121" y="7617"/>
                  </a:lnTo>
                  <a:cubicBezTo>
                    <a:pt x="121" y="6142"/>
                    <a:pt x="1318" y="4936"/>
                    <a:pt x="2802" y="4936"/>
                  </a:cubicBezTo>
                  <a:lnTo>
                    <a:pt x="3628" y="4936"/>
                  </a:lnTo>
                  <a:cubicBezTo>
                    <a:pt x="3656" y="4936"/>
                    <a:pt x="3683" y="4918"/>
                    <a:pt x="3683" y="4880"/>
                  </a:cubicBezTo>
                  <a:cubicBezTo>
                    <a:pt x="3758" y="2209"/>
                    <a:pt x="5910" y="122"/>
                    <a:pt x="8582" y="122"/>
                  </a:cubicBezTo>
                  <a:close/>
                  <a:moveTo>
                    <a:pt x="8582" y="1"/>
                  </a:moveTo>
                  <a:cubicBezTo>
                    <a:pt x="5863" y="1"/>
                    <a:pt x="3674" y="2116"/>
                    <a:pt x="3572" y="4815"/>
                  </a:cubicBezTo>
                  <a:lnTo>
                    <a:pt x="2802" y="4815"/>
                  </a:lnTo>
                  <a:cubicBezTo>
                    <a:pt x="1262" y="4815"/>
                    <a:pt x="1" y="6077"/>
                    <a:pt x="1" y="7617"/>
                  </a:cubicBezTo>
                  <a:lnTo>
                    <a:pt x="1" y="7654"/>
                  </a:lnTo>
                  <a:cubicBezTo>
                    <a:pt x="1" y="9194"/>
                    <a:pt x="1262" y="10446"/>
                    <a:pt x="2802" y="10446"/>
                  </a:cubicBezTo>
                  <a:lnTo>
                    <a:pt x="14509" y="10446"/>
                  </a:lnTo>
                  <a:cubicBezTo>
                    <a:pt x="15400" y="10446"/>
                    <a:pt x="16244" y="10075"/>
                    <a:pt x="16866" y="9407"/>
                  </a:cubicBezTo>
                  <a:cubicBezTo>
                    <a:pt x="17552" y="8656"/>
                    <a:pt x="17923" y="7626"/>
                    <a:pt x="17849" y="6643"/>
                  </a:cubicBezTo>
                  <a:cubicBezTo>
                    <a:pt x="17849" y="6624"/>
                    <a:pt x="17849" y="6606"/>
                    <a:pt x="17849" y="6587"/>
                  </a:cubicBezTo>
                  <a:lnTo>
                    <a:pt x="17849" y="6541"/>
                  </a:lnTo>
                  <a:cubicBezTo>
                    <a:pt x="17812" y="4593"/>
                    <a:pt x="16114" y="2942"/>
                    <a:pt x="14138" y="2942"/>
                  </a:cubicBezTo>
                  <a:cubicBezTo>
                    <a:pt x="13823" y="2942"/>
                    <a:pt x="13507" y="2979"/>
                    <a:pt x="13201" y="3062"/>
                  </a:cubicBezTo>
                  <a:cubicBezTo>
                    <a:pt x="12413" y="1198"/>
                    <a:pt x="10604" y="1"/>
                    <a:pt x="8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1065600" y="2496750"/>
              <a:ext cx="3025" cy="86050"/>
            </a:xfrm>
            <a:custGeom>
              <a:rect b="b" l="l" r="r" t="t"/>
              <a:pathLst>
                <a:path extrusionOk="0" h="3442" w="121">
                  <a:moveTo>
                    <a:pt x="56" y="0"/>
                  </a:moveTo>
                  <a:cubicBezTo>
                    <a:pt x="28" y="0"/>
                    <a:pt x="0" y="28"/>
                    <a:pt x="0" y="56"/>
                  </a:cubicBezTo>
                  <a:lnTo>
                    <a:pt x="0" y="3386"/>
                  </a:lnTo>
                  <a:cubicBezTo>
                    <a:pt x="0" y="3423"/>
                    <a:pt x="28" y="3442"/>
                    <a:pt x="56" y="3442"/>
                  </a:cubicBezTo>
                  <a:cubicBezTo>
                    <a:pt x="93" y="3442"/>
                    <a:pt x="121" y="3423"/>
                    <a:pt x="121" y="3386"/>
                  </a:cubicBezTo>
                  <a:lnTo>
                    <a:pt x="121" y="56"/>
                  </a:lnTo>
                  <a:cubicBezTo>
                    <a:pt x="121" y="28"/>
                    <a:pt x="93" y="0"/>
                    <a:pt x="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1030100" y="2503225"/>
              <a:ext cx="37850" cy="33200"/>
            </a:xfrm>
            <a:custGeom>
              <a:rect b="b" l="l" r="r" t="t"/>
              <a:pathLst>
                <a:path extrusionOk="0" h="1328" w="1514">
                  <a:moveTo>
                    <a:pt x="57" y="1"/>
                  </a:moveTo>
                  <a:cubicBezTo>
                    <a:pt x="19" y="1"/>
                    <a:pt x="1" y="19"/>
                    <a:pt x="1" y="57"/>
                  </a:cubicBezTo>
                  <a:lnTo>
                    <a:pt x="1" y="1272"/>
                  </a:lnTo>
                  <a:cubicBezTo>
                    <a:pt x="1" y="1309"/>
                    <a:pt x="19" y="1327"/>
                    <a:pt x="57" y="1327"/>
                  </a:cubicBezTo>
                  <a:lnTo>
                    <a:pt x="1457" y="1327"/>
                  </a:lnTo>
                  <a:cubicBezTo>
                    <a:pt x="1494" y="1327"/>
                    <a:pt x="1513" y="1309"/>
                    <a:pt x="1513" y="1272"/>
                  </a:cubicBezTo>
                  <a:cubicBezTo>
                    <a:pt x="1513" y="1244"/>
                    <a:pt x="1494" y="1216"/>
                    <a:pt x="1457" y="1216"/>
                  </a:cubicBezTo>
                  <a:lnTo>
                    <a:pt x="112" y="1216"/>
                  </a:lnTo>
                  <a:lnTo>
                    <a:pt x="112" y="57"/>
                  </a:lnTo>
                  <a:cubicBezTo>
                    <a:pt x="112" y="19"/>
                    <a:pt x="84" y="1"/>
                    <a:pt x="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1025700" y="2493950"/>
              <a:ext cx="11850" cy="11850"/>
            </a:xfrm>
            <a:custGeom>
              <a:rect b="b" l="l" r="r" t="t"/>
              <a:pathLst>
                <a:path extrusionOk="0" h="474" w="474">
                  <a:moveTo>
                    <a:pt x="233" y="112"/>
                  </a:moveTo>
                  <a:cubicBezTo>
                    <a:pt x="298" y="112"/>
                    <a:pt x="353" y="168"/>
                    <a:pt x="353" y="233"/>
                  </a:cubicBezTo>
                  <a:cubicBezTo>
                    <a:pt x="353" y="298"/>
                    <a:pt x="298" y="353"/>
                    <a:pt x="233" y="353"/>
                  </a:cubicBezTo>
                  <a:cubicBezTo>
                    <a:pt x="168" y="353"/>
                    <a:pt x="121" y="298"/>
                    <a:pt x="121" y="233"/>
                  </a:cubicBezTo>
                  <a:cubicBezTo>
                    <a:pt x="121" y="168"/>
                    <a:pt x="168" y="112"/>
                    <a:pt x="233" y="112"/>
                  </a:cubicBezTo>
                  <a:close/>
                  <a:moveTo>
                    <a:pt x="233" y="1"/>
                  </a:moveTo>
                  <a:cubicBezTo>
                    <a:pt x="103" y="1"/>
                    <a:pt x="1" y="103"/>
                    <a:pt x="1" y="233"/>
                  </a:cubicBezTo>
                  <a:cubicBezTo>
                    <a:pt x="1" y="363"/>
                    <a:pt x="103" y="474"/>
                    <a:pt x="233" y="474"/>
                  </a:cubicBezTo>
                  <a:cubicBezTo>
                    <a:pt x="362" y="474"/>
                    <a:pt x="474" y="363"/>
                    <a:pt x="474" y="233"/>
                  </a:cubicBezTo>
                  <a:cubicBezTo>
                    <a:pt x="474" y="103"/>
                    <a:pt x="362"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1105250" y="2456625"/>
              <a:ext cx="2800" cy="126650"/>
            </a:xfrm>
            <a:custGeom>
              <a:rect b="b" l="l" r="r" t="t"/>
              <a:pathLst>
                <a:path extrusionOk="0" h="5066" w="112">
                  <a:moveTo>
                    <a:pt x="56" y="0"/>
                  </a:moveTo>
                  <a:cubicBezTo>
                    <a:pt x="19" y="0"/>
                    <a:pt x="1" y="28"/>
                    <a:pt x="1" y="56"/>
                  </a:cubicBezTo>
                  <a:lnTo>
                    <a:pt x="1" y="5000"/>
                  </a:lnTo>
                  <a:cubicBezTo>
                    <a:pt x="1" y="5038"/>
                    <a:pt x="19" y="5065"/>
                    <a:pt x="56" y="5065"/>
                  </a:cubicBezTo>
                  <a:cubicBezTo>
                    <a:pt x="84" y="5065"/>
                    <a:pt x="112" y="5038"/>
                    <a:pt x="112" y="5000"/>
                  </a:cubicBezTo>
                  <a:lnTo>
                    <a:pt x="112" y="56"/>
                  </a:lnTo>
                  <a:cubicBezTo>
                    <a:pt x="112" y="28"/>
                    <a:pt x="84" y="0"/>
                    <a:pt x="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1058175" y="2480975"/>
              <a:ext cx="17875" cy="17875"/>
            </a:xfrm>
            <a:custGeom>
              <a:rect b="b" l="l" r="r" t="t"/>
              <a:pathLst>
                <a:path extrusionOk="0" h="715" w="715">
                  <a:moveTo>
                    <a:pt x="353" y="112"/>
                  </a:moveTo>
                  <a:cubicBezTo>
                    <a:pt x="483" y="112"/>
                    <a:pt x="594" y="223"/>
                    <a:pt x="594" y="353"/>
                  </a:cubicBezTo>
                  <a:cubicBezTo>
                    <a:pt x="594" y="483"/>
                    <a:pt x="483" y="594"/>
                    <a:pt x="353" y="594"/>
                  </a:cubicBezTo>
                  <a:cubicBezTo>
                    <a:pt x="223" y="594"/>
                    <a:pt x="112" y="483"/>
                    <a:pt x="112" y="353"/>
                  </a:cubicBezTo>
                  <a:cubicBezTo>
                    <a:pt x="112" y="223"/>
                    <a:pt x="223" y="112"/>
                    <a:pt x="353" y="112"/>
                  </a:cubicBezTo>
                  <a:close/>
                  <a:moveTo>
                    <a:pt x="353" y="0"/>
                  </a:moveTo>
                  <a:cubicBezTo>
                    <a:pt x="158" y="0"/>
                    <a:pt x="0" y="158"/>
                    <a:pt x="0" y="353"/>
                  </a:cubicBezTo>
                  <a:cubicBezTo>
                    <a:pt x="0" y="557"/>
                    <a:pt x="158" y="715"/>
                    <a:pt x="353" y="715"/>
                  </a:cubicBezTo>
                  <a:cubicBezTo>
                    <a:pt x="548" y="715"/>
                    <a:pt x="715" y="557"/>
                    <a:pt x="715" y="353"/>
                  </a:cubicBezTo>
                  <a:cubicBezTo>
                    <a:pt x="715" y="158"/>
                    <a:pt x="548" y="0"/>
                    <a:pt x="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1146075" y="2496750"/>
              <a:ext cx="2800" cy="86050"/>
            </a:xfrm>
            <a:custGeom>
              <a:rect b="b" l="l" r="r" t="t"/>
              <a:pathLst>
                <a:path extrusionOk="0" h="3442" w="112">
                  <a:moveTo>
                    <a:pt x="56" y="0"/>
                  </a:moveTo>
                  <a:cubicBezTo>
                    <a:pt x="19" y="0"/>
                    <a:pt x="0" y="28"/>
                    <a:pt x="0" y="56"/>
                  </a:cubicBezTo>
                  <a:lnTo>
                    <a:pt x="0" y="3386"/>
                  </a:lnTo>
                  <a:cubicBezTo>
                    <a:pt x="0" y="3423"/>
                    <a:pt x="19" y="3442"/>
                    <a:pt x="56" y="3442"/>
                  </a:cubicBezTo>
                  <a:cubicBezTo>
                    <a:pt x="84" y="3442"/>
                    <a:pt x="112" y="3423"/>
                    <a:pt x="112" y="3386"/>
                  </a:cubicBezTo>
                  <a:lnTo>
                    <a:pt x="112" y="56"/>
                  </a:lnTo>
                  <a:cubicBezTo>
                    <a:pt x="112" y="28"/>
                    <a:pt x="84" y="0"/>
                    <a:pt x="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1146525" y="2503225"/>
              <a:ext cx="37825" cy="33200"/>
            </a:xfrm>
            <a:custGeom>
              <a:rect b="b" l="l" r="r" t="t"/>
              <a:pathLst>
                <a:path extrusionOk="0" h="1328" w="1513">
                  <a:moveTo>
                    <a:pt x="1457" y="1"/>
                  </a:moveTo>
                  <a:cubicBezTo>
                    <a:pt x="1429" y="1"/>
                    <a:pt x="1402" y="19"/>
                    <a:pt x="1402" y="57"/>
                  </a:cubicBezTo>
                  <a:lnTo>
                    <a:pt x="1402" y="1216"/>
                  </a:lnTo>
                  <a:lnTo>
                    <a:pt x="56" y="1216"/>
                  </a:lnTo>
                  <a:cubicBezTo>
                    <a:pt x="19" y="1216"/>
                    <a:pt x="1" y="1244"/>
                    <a:pt x="1" y="1272"/>
                  </a:cubicBezTo>
                  <a:cubicBezTo>
                    <a:pt x="1" y="1309"/>
                    <a:pt x="19" y="1327"/>
                    <a:pt x="56" y="1327"/>
                  </a:cubicBezTo>
                  <a:lnTo>
                    <a:pt x="1457" y="1327"/>
                  </a:lnTo>
                  <a:cubicBezTo>
                    <a:pt x="1494" y="1327"/>
                    <a:pt x="1513" y="1309"/>
                    <a:pt x="1513" y="1272"/>
                  </a:cubicBezTo>
                  <a:lnTo>
                    <a:pt x="1513" y="57"/>
                  </a:lnTo>
                  <a:cubicBezTo>
                    <a:pt x="1513" y="19"/>
                    <a:pt x="1494" y="1"/>
                    <a:pt x="14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1176925" y="2493950"/>
              <a:ext cx="11850" cy="11850"/>
            </a:xfrm>
            <a:custGeom>
              <a:rect b="b" l="l" r="r" t="t"/>
              <a:pathLst>
                <a:path extrusionOk="0" h="474" w="474">
                  <a:moveTo>
                    <a:pt x="241" y="112"/>
                  </a:moveTo>
                  <a:cubicBezTo>
                    <a:pt x="306" y="112"/>
                    <a:pt x="362" y="168"/>
                    <a:pt x="362" y="233"/>
                  </a:cubicBezTo>
                  <a:cubicBezTo>
                    <a:pt x="362" y="298"/>
                    <a:pt x="306" y="353"/>
                    <a:pt x="241" y="353"/>
                  </a:cubicBezTo>
                  <a:cubicBezTo>
                    <a:pt x="176" y="353"/>
                    <a:pt x="121" y="298"/>
                    <a:pt x="121" y="233"/>
                  </a:cubicBezTo>
                  <a:cubicBezTo>
                    <a:pt x="121" y="168"/>
                    <a:pt x="176" y="112"/>
                    <a:pt x="241" y="112"/>
                  </a:cubicBezTo>
                  <a:close/>
                  <a:moveTo>
                    <a:pt x="241" y="1"/>
                  </a:moveTo>
                  <a:cubicBezTo>
                    <a:pt x="111" y="1"/>
                    <a:pt x="0" y="103"/>
                    <a:pt x="0" y="233"/>
                  </a:cubicBezTo>
                  <a:cubicBezTo>
                    <a:pt x="0" y="363"/>
                    <a:pt x="111" y="474"/>
                    <a:pt x="241" y="474"/>
                  </a:cubicBezTo>
                  <a:cubicBezTo>
                    <a:pt x="371" y="474"/>
                    <a:pt x="473" y="363"/>
                    <a:pt x="473" y="233"/>
                  </a:cubicBezTo>
                  <a:cubicBezTo>
                    <a:pt x="473" y="103"/>
                    <a:pt x="371" y="1"/>
                    <a:pt x="2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1138650" y="2480975"/>
              <a:ext cx="17650" cy="17875"/>
            </a:xfrm>
            <a:custGeom>
              <a:rect b="b" l="l" r="r" t="t"/>
              <a:pathLst>
                <a:path extrusionOk="0" h="715" w="706">
                  <a:moveTo>
                    <a:pt x="353" y="112"/>
                  </a:moveTo>
                  <a:cubicBezTo>
                    <a:pt x="483" y="112"/>
                    <a:pt x="594" y="223"/>
                    <a:pt x="594" y="353"/>
                  </a:cubicBezTo>
                  <a:cubicBezTo>
                    <a:pt x="594" y="483"/>
                    <a:pt x="483" y="594"/>
                    <a:pt x="353" y="594"/>
                  </a:cubicBezTo>
                  <a:cubicBezTo>
                    <a:pt x="223" y="594"/>
                    <a:pt x="112" y="483"/>
                    <a:pt x="112" y="353"/>
                  </a:cubicBezTo>
                  <a:cubicBezTo>
                    <a:pt x="112" y="223"/>
                    <a:pt x="223" y="112"/>
                    <a:pt x="353" y="112"/>
                  </a:cubicBezTo>
                  <a:close/>
                  <a:moveTo>
                    <a:pt x="353" y="0"/>
                  </a:moveTo>
                  <a:cubicBezTo>
                    <a:pt x="158" y="0"/>
                    <a:pt x="0" y="158"/>
                    <a:pt x="0" y="353"/>
                  </a:cubicBezTo>
                  <a:cubicBezTo>
                    <a:pt x="0" y="557"/>
                    <a:pt x="158" y="715"/>
                    <a:pt x="353" y="715"/>
                  </a:cubicBezTo>
                  <a:cubicBezTo>
                    <a:pt x="548" y="715"/>
                    <a:pt x="705" y="557"/>
                    <a:pt x="705" y="353"/>
                  </a:cubicBezTo>
                  <a:cubicBezTo>
                    <a:pt x="705" y="158"/>
                    <a:pt x="548" y="0"/>
                    <a:pt x="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1096450" y="2437825"/>
              <a:ext cx="20650" cy="20675"/>
            </a:xfrm>
            <a:custGeom>
              <a:rect b="b" l="l" r="r" t="t"/>
              <a:pathLst>
                <a:path extrusionOk="0" h="827" w="826">
                  <a:moveTo>
                    <a:pt x="408" y="122"/>
                  </a:moveTo>
                  <a:cubicBezTo>
                    <a:pt x="575" y="122"/>
                    <a:pt x="705" y="251"/>
                    <a:pt x="705" y="418"/>
                  </a:cubicBezTo>
                  <a:cubicBezTo>
                    <a:pt x="705" y="576"/>
                    <a:pt x="575" y="715"/>
                    <a:pt x="408" y="715"/>
                  </a:cubicBezTo>
                  <a:cubicBezTo>
                    <a:pt x="251" y="715"/>
                    <a:pt x="111" y="576"/>
                    <a:pt x="111" y="418"/>
                  </a:cubicBezTo>
                  <a:cubicBezTo>
                    <a:pt x="111" y="251"/>
                    <a:pt x="251" y="122"/>
                    <a:pt x="408" y="122"/>
                  </a:cubicBezTo>
                  <a:close/>
                  <a:moveTo>
                    <a:pt x="408" y="1"/>
                  </a:moveTo>
                  <a:cubicBezTo>
                    <a:pt x="186" y="1"/>
                    <a:pt x="0" y="186"/>
                    <a:pt x="0" y="418"/>
                  </a:cubicBezTo>
                  <a:cubicBezTo>
                    <a:pt x="0" y="641"/>
                    <a:pt x="186" y="827"/>
                    <a:pt x="408" y="827"/>
                  </a:cubicBezTo>
                  <a:cubicBezTo>
                    <a:pt x="640" y="827"/>
                    <a:pt x="826" y="641"/>
                    <a:pt x="826" y="418"/>
                  </a:cubicBezTo>
                  <a:cubicBezTo>
                    <a:pt x="826" y="186"/>
                    <a:pt x="640" y="1"/>
                    <a:pt x="4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 name="Google Shape;2293;p43"/>
          <p:cNvGrpSpPr/>
          <p:nvPr/>
        </p:nvGrpSpPr>
        <p:grpSpPr>
          <a:xfrm>
            <a:off x="5193982" y="2998836"/>
            <a:ext cx="443690" cy="443234"/>
            <a:chOff x="3763184" y="3817357"/>
            <a:chExt cx="356865" cy="356498"/>
          </a:xfrm>
        </p:grpSpPr>
        <p:sp>
          <p:nvSpPr>
            <p:cNvPr id="2294" name="Google Shape;2294;p43"/>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 name="Google Shape;2298;p43"/>
          <p:cNvGrpSpPr/>
          <p:nvPr/>
        </p:nvGrpSpPr>
        <p:grpSpPr>
          <a:xfrm>
            <a:off x="4636444" y="2998836"/>
            <a:ext cx="443690" cy="443234"/>
            <a:chOff x="3314750" y="3817357"/>
            <a:chExt cx="356865" cy="356498"/>
          </a:xfrm>
        </p:grpSpPr>
        <p:sp>
          <p:nvSpPr>
            <p:cNvPr id="2299" name="Google Shape;2299;p43"/>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0" name="Google Shape;2300;p43"/>
            <p:cNvGrpSpPr/>
            <p:nvPr/>
          </p:nvGrpSpPr>
          <p:grpSpPr>
            <a:xfrm>
              <a:off x="3394986" y="3894612"/>
              <a:ext cx="202339" cy="202323"/>
              <a:chOff x="935197" y="1793977"/>
              <a:chExt cx="256451" cy="256430"/>
            </a:xfrm>
          </p:grpSpPr>
          <p:sp>
            <p:nvSpPr>
              <p:cNvPr id="2301" name="Google Shape;2301;p4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3" name="Google Shape;2303;p43"/>
          <p:cNvGrpSpPr/>
          <p:nvPr/>
        </p:nvGrpSpPr>
        <p:grpSpPr>
          <a:xfrm>
            <a:off x="4078906" y="2998836"/>
            <a:ext cx="443690" cy="443690"/>
            <a:chOff x="2866317" y="3817357"/>
            <a:chExt cx="356865" cy="356865"/>
          </a:xfrm>
        </p:grpSpPr>
        <p:sp>
          <p:nvSpPr>
            <p:cNvPr id="2304" name="Google Shape;2304;p43"/>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9" name="Shape 2309"/>
        <p:cNvGrpSpPr/>
        <p:nvPr/>
      </p:nvGrpSpPr>
      <p:grpSpPr>
        <a:xfrm>
          <a:off x="0" y="0"/>
          <a:ext cx="0" cy="0"/>
          <a:chOff x="0" y="0"/>
          <a:chExt cx="0" cy="0"/>
        </a:xfrm>
      </p:grpSpPr>
      <p:sp>
        <p:nvSpPr>
          <p:cNvPr id="2310" name="Google Shape;2310;p44"/>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Alternative resources</a:t>
            </a:r>
            <a:endParaRPr/>
          </a:p>
        </p:txBody>
      </p:sp>
      <p:sp>
        <p:nvSpPr>
          <p:cNvPr id="2311" name="Google Shape;2311;p44"/>
          <p:cNvSpPr txBox="1"/>
          <p:nvPr>
            <p:ph idx="4294967295" type="body"/>
          </p:nvPr>
        </p:nvSpPr>
        <p:spPr>
          <a:xfrm>
            <a:off x="713225" y="1200825"/>
            <a:ext cx="7710900" cy="10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Here’s an assortment of alternative resources whose style fits the one of this template:</a:t>
            </a:r>
            <a:endParaRPr/>
          </a:p>
          <a:p>
            <a:pPr indent="0" lvl="0" marL="0" rtl="0" algn="l">
              <a:spcBef>
                <a:spcPts val="1000"/>
              </a:spcBef>
              <a:spcAft>
                <a:spcPts val="0"/>
              </a:spcAft>
              <a:buNone/>
            </a:pPr>
            <a:r>
              <a:rPr b="1" lang="ca"/>
              <a:t>Vectors</a:t>
            </a:r>
            <a:endParaRPr b="1"/>
          </a:p>
          <a:p>
            <a:pPr indent="-304800" lvl="0" marL="457200" rtl="0" algn="l">
              <a:spcBef>
                <a:spcPts val="1000"/>
              </a:spcBef>
              <a:spcAft>
                <a:spcPts val="0"/>
              </a:spcAft>
              <a:buSzPts val="1200"/>
              <a:buChar char="●"/>
            </a:pPr>
            <a:r>
              <a:rPr lang="ca" u="sng">
                <a:hlinkClick r:id="rId3"/>
              </a:rPr>
              <a:t>Gradient </a:t>
            </a:r>
            <a:r>
              <a:rPr lang="ca" u="sng">
                <a:hlinkClick r:id="rId4"/>
              </a:rPr>
              <a:t>omnichannel</a:t>
            </a:r>
            <a:r>
              <a:rPr lang="ca" u="sng">
                <a:hlinkClick r:id="rId5"/>
              </a:rPr>
              <a:t> illustration</a:t>
            </a:r>
            <a:endParaRPr/>
          </a:p>
        </p:txBody>
      </p:sp>
      <p:grpSp>
        <p:nvGrpSpPr>
          <p:cNvPr id="2312" name="Google Shape;2312;p44"/>
          <p:cNvGrpSpPr/>
          <p:nvPr/>
        </p:nvGrpSpPr>
        <p:grpSpPr>
          <a:xfrm>
            <a:off x="1372100" y="2231627"/>
            <a:ext cx="1289373" cy="1142949"/>
            <a:chOff x="4592964" y="1289643"/>
            <a:chExt cx="1289373" cy="1142949"/>
          </a:xfrm>
        </p:grpSpPr>
        <p:sp>
          <p:nvSpPr>
            <p:cNvPr id="2313" name="Google Shape;2313;p44"/>
            <p:cNvSpPr/>
            <p:nvPr/>
          </p:nvSpPr>
          <p:spPr>
            <a:xfrm>
              <a:off x="4738148" y="1344020"/>
              <a:ext cx="837765" cy="830338"/>
            </a:xfrm>
            <a:custGeom>
              <a:rect b="b" l="l" r="r" t="t"/>
              <a:pathLst>
                <a:path extrusionOk="0" h="44833" w="45234">
                  <a:moveTo>
                    <a:pt x="28354" y="44832"/>
                  </a:moveTo>
                  <a:cubicBezTo>
                    <a:pt x="27654" y="44832"/>
                    <a:pt x="26987" y="44398"/>
                    <a:pt x="26720" y="43698"/>
                  </a:cubicBezTo>
                  <a:lnTo>
                    <a:pt x="25252" y="39662"/>
                  </a:lnTo>
                  <a:cubicBezTo>
                    <a:pt x="22984" y="40029"/>
                    <a:pt x="20649" y="39929"/>
                    <a:pt x="18414" y="39362"/>
                  </a:cubicBezTo>
                  <a:lnTo>
                    <a:pt x="16579" y="43231"/>
                  </a:lnTo>
                  <a:cubicBezTo>
                    <a:pt x="16179" y="44098"/>
                    <a:pt x="15145" y="44465"/>
                    <a:pt x="14278" y="44065"/>
                  </a:cubicBezTo>
                  <a:lnTo>
                    <a:pt x="11342" y="42664"/>
                  </a:lnTo>
                  <a:cubicBezTo>
                    <a:pt x="10475" y="42264"/>
                    <a:pt x="10108" y="41230"/>
                    <a:pt x="10508" y="40362"/>
                  </a:cubicBezTo>
                  <a:lnTo>
                    <a:pt x="12310" y="36493"/>
                  </a:lnTo>
                  <a:cubicBezTo>
                    <a:pt x="10442" y="35125"/>
                    <a:pt x="8874" y="33424"/>
                    <a:pt x="7706" y="31423"/>
                  </a:cubicBezTo>
                  <a:lnTo>
                    <a:pt x="3670" y="32890"/>
                  </a:lnTo>
                  <a:cubicBezTo>
                    <a:pt x="3237" y="33057"/>
                    <a:pt x="2770" y="33024"/>
                    <a:pt x="2336" y="32824"/>
                  </a:cubicBezTo>
                  <a:cubicBezTo>
                    <a:pt x="1936" y="32623"/>
                    <a:pt x="1602" y="32290"/>
                    <a:pt x="1435" y="31856"/>
                  </a:cubicBezTo>
                  <a:lnTo>
                    <a:pt x="334" y="28754"/>
                  </a:lnTo>
                  <a:cubicBezTo>
                    <a:pt x="1" y="27887"/>
                    <a:pt x="468" y="26886"/>
                    <a:pt x="1368" y="26552"/>
                  </a:cubicBezTo>
                  <a:lnTo>
                    <a:pt x="5405" y="25085"/>
                  </a:lnTo>
                  <a:cubicBezTo>
                    <a:pt x="5038" y="22816"/>
                    <a:pt x="5138" y="20481"/>
                    <a:pt x="5705" y="18246"/>
                  </a:cubicBezTo>
                  <a:lnTo>
                    <a:pt x="1835" y="16412"/>
                  </a:lnTo>
                  <a:cubicBezTo>
                    <a:pt x="968" y="16012"/>
                    <a:pt x="601" y="14977"/>
                    <a:pt x="1002" y="14144"/>
                  </a:cubicBezTo>
                  <a:lnTo>
                    <a:pt x="2403" y="11175"/>
                  </a:lnTo>
                  <a:cubicBezTo>
                    <a:pt x="2569" y="10741"/>
                    <a:pt x="2936" y="10441"/>
                    <a:pt x="3370" y="10274"/>
                  </a:cubicBezTo>
                  <a:cubicBezTo>
                    <a:pt x="3804" y="10107"/>
                    <a:pt x="4271" y="10141"/>
                    <a:pt x="4704" y="10341"/>
                  </a:cubicBezTo>
                  <a:lnTo>
                    <a:pt x="8574" y="12142"/>
                  </a:lnTo>
                  <a:cubicBezTo>
                    <a:pt x="9941" y="10274"/>
                    <a:pt x="11643" y="8740"/>
                    <a:pt x="13644" y="7539"/>
                  </a:cubicBezTo>
                  <a:lnTo>
                    <a:pt x="12176" y="3503"/>
                  </a:lnTo>
                  <a:cubicBezTo>
                    <a:pt x="11843" y="2602"/>
                    <a:pt x="12310" y="1601"/>
                    <a:pt x="13210" y="1268"/>
                  </a:cubicBezTo>
                  <a:lnTo>
                    <a:pt x="16279" y="167"/>
                  </a:lnTo>
                  <a:cubicBezTo>
                    <a:pt x="16713" y="0"/>
                    <a:pt x="17213" y="33"/>
                    <a:pt x="17613" y="234"/>
                  </a:cubicBezTo>
                  <a:cubicBezTo>
                    <a:pt x="18047" y="434"/>
                    <a:pt x="18347" y="767"/>
                    <a:pt x="18514" y="1201"/>
                  </a:cubicBezTo>
                  <a:lnTo>
                    <a:pt x="19982" y="5237"/>
                  </a:lnTo>
                  <a:cubicBezTo>
                    <a:pt x="22250" y="4870"/>
                    <a:pt x="24552" y="5004"/>
                    <a:pt x="26820" y="5537"/>
                  </a:cubicBezTo>
                  <a:lnTo>
                    <a:pt x="28621" y="1668"/>
                  </a:lnTo>
                  <a:cubicBezTo>
                    <a:pt x="29055" y="801"/>
                    <a:pt x="30089" y="434"/>
                    <a:pt x="30956" y="834"/>
                  </a:cubicBezTo>
                  <a:lnTo>
                    <a:pt x="33892" y="2235"/>
                  </a:lnTo>
                  <a:cubicBezTo>
                    <a:pt x="34759" y="2635"/>
                    <a:pt x="35126" y="3669"/>
                    <a:pt x="34726" y="4537"/>
                  </a:cubicBezTo>
                  <a:lnTo>
                    <a:pt x="32924" y="8406"/>
                  </a:lnTo>
                  <a:cubicBezTo>
                    <a:pt x="34792" y="9774"/>
                    <a:pt x="36327" y="11475"/>
                    <a:pt x="37528" y="13476"/>
                  </a:cubicBezTo>
                  <a:lnTo>
                    <a:pt x="41564" y="12009"/>
                  </a:lnTo>
                  <a:cubicBezTo>
                    <a:pt x="42465" y="11708"/>
                    <a:pt x="43465" y="12175"/>
                    <a:pt x="43799" y="13043"/>
                  </a:cubicBezTo>
                  <a:lnTo>
                    <a:pt x="44900" y="16145"/>
                  </a:lnTo>
                  <a:cubicBezTo>
                    <a:pt x="45233" y="17012"/>
                    <a:pt x="44766" y="18013"/>
                    <a:pt x="43866" y="18347"/>
                  </a:cubicBezTo>
                  <a:lnTo>
                    <a:pt x="39829" y="19814"/>
                  </a:lnTo>
                  <a:cubicBezTo>
                    <a:pt x="40196" y="22116"/>
                    <a:pt x="40096" y="24418"/>
                    <a:pt x="39529" y="26652"/>
                  </a:cubicBezTo>
                  <a:lnTo>
                    <a:pt x="43399" y="28454"/>
                  </a:lnTo>
                  <a:cubicBezTo>
                    <a:pt x="44266" y="28887"/>
                    <a:pt x="44633" y="29921"/>
                    <a:pt x="44233" y="30755"/>
                  </a:cubicBezTo>
                  <a:lnTo>
                    <a:pt x="42832" y="33724"/>
                  </a:lnTo>
                  <a:cubicBezTo>
                    <a:pt x="42431" y="34591"/>
                    <a:pt x="41397" y="34958"/>
                    <a:pt x="40530" y="34558"/>
                  </a:cubicBezTo>
                  <a:lnTo>
                    <a:pt x="36660" y="32757"/>
                  </a:lnTo>
                  <a:cubicBezTo>
                    <a:pt x="35293" y="34625"/>
                    <a:pt x="33592" y="36159"/>
                    <a:pt x="31590" y="37360"/>
                  </a:cubicBezTo>
                  <a:lnTo>
                    <a:pt x="33058" y="41396"/>
                  </a:lnTo>
                  <a:lnTo>
                    <a:pt x="33058" y="41396"/>
                  </a:lnTo>
                  <a:cubicBezTo>
                    <a:pt x="33225" y="41830"/>
                    <a:pt x="33191" y="42297"/>
                    <a:pt x="32991" y="42731"/>
                  </a:cubicBezTo>
                  <a:cubicBezTo>
                    <a:pt x="32791" y="43131"/>
                    <a:pt x="32457" y="43464"/>
                    <a:pt x="32024" y="43631"/>
                  </a:cubicBezTo>
                  <a:lnTo>
                    <a:pt x="28955" y="44732"/>
                  </a:lnTo>
                  <a:cubicBezTo>
                    <a:pt x="28755" y="44799"/>
                    <a:pt x="28555" y="44832"/>
                    <a:pt x="28354" y="44832"/>
                  </a:cubicBezTo>
                  <a:close/>
                  <a:moveTo>
                    <a:pt x="25419" y="39228"/>
                  </a:moveTo>
                  <a:cubicBezTo>
                    <a:pt x="25486" y="39228"/>
                    <a:pt x="25586" y="39295"/>
                    <a:pt x="25586" y="39362"/>
                  </a:cubicBezTo>
                  <a:lnTo>
                    <a:pt x="27120" y="43565"/>
                  </a:lnTo>
                  <a:cubicBezTo>
                    <a:pt x="27354" y="44232"/>
                    <a:pt x="28121" y="44599"/>
                    <a:pt x="28788" y="44332"/>
                  </a:cubicBezTo>
                  <a:lnTo>
                    <a:pt x="31857" y="43231"/>
                  </a:lnTo>
                  <a:cubicBezTo>
                    <a:pt x="32191" y="43098"/>
                    <a:pt x="32457" y="42864"/>
                    <a:pt x="32624" y="42564"/>
                  </a:cubicBezTo>
                  <a:cubicBezTo>
                    <a:pt x="32758" y="42230"/>
                    <a:pt x="32791" y="41863"/>
                    <a:pt x="32658" y="41563"/>
                  </a:cubicBezTo>
                  <a:lnTo>
                    <a:pt x="31156" y="37360"/>
                  </a:lnTo>
                  <a:cubicBezTo>
                    <a:pt x="31123" y="37260"/>
                    <a:pt x="31156" y="37160"/>
                    <a:pt x="31223" y="37093"/>
                  </a:cubicBezTo>
                  <a:cubicBezTo>
                    <a:pt x="33291" y="35892"/>
                    <a:pt x="35026" y="34325"/>
                    <a:pt x="36427" y="32357"/>
                  </a:cubicBezTo>
                  <a:cubicBezTo>
                    <a:pt x="36494" y="32290"/>
                    <a:pt x="36594" y="32256"/>
                    <a:pt x="36694" y="32290"/>
                  </a:cubicBezTo>
                  <a:lnTo>
                    <a:pt x="40730" y="34191"/>
                  </a:lnTo>
                  <a:cubicBezTo>
                    <a:pt x="41364" y="34491"/>
                    <a:pt x="42164" y="34225"/>
                    <a:pt x="42465" y="33557"/>
                  </a:cubicBezTo>
                  <a:lnTo>
                    <a:pt x="43866" y="30589"/>
                  </a:lnTo>
                  <a:cubicBezTo>
                    <a:pt x="44166" y="29955"/>
                    <a:pt x="43866" y="29154"/>
                    <a:pt x="43232" y="28854"/>
                  </a:cubicBezTo>
                  <a:lnTo>
                    <a:pt x="39196" y="26953"/>
                  </a:lnTo>
                  <a:cubicBezTo>
                    <a:pt x="39096" y="26919"/>
                    <a:pt x="39062" y="26819"/>
                    <a:pt x="39062" y="26719"/>
                  </a:cubicBezTo>
                  <a:cubicBezTo>
                    <a:pt x="39663" y="24418"/>
                    <a:pt x="39796" y="22049"/>
                    <a:pt x="39396" y="19714"/>
                  </a:cubicBezTo>
                  <a:cubicBezTo>
                    <a:pt x="39396" y="19614"/>
                    <a:pt x="39429" y="19514"/>
                    <a:pt x="39529" y="19481"/>
                  </a:cubicBezTo>
                  <a:lnTo>
                    <a:pt x="43732" y="17946"/>
                  </a:lnTo>
                  <a:cubicBezTo>
                    <a:pt x="44399" y="17713"/>
                    <a:pt x="44766" y="16946"/>
                    <a:pt x="44499" y="16278"/>
                  </a:cubicBezTo>
                  <a:lnTo>
                    <a:pt x="43399" y="13210"/>
                  </a:lnTo>
                  <a:cubicBezTo>
                    <a:pt x="43165" y="12509"/>
                    <a:pt x="42398" y="12175"/>
                    <a:pt x="41697" y="12409"/>
                  </a:cubicBezTo>
                  <a:lnTo>
                    <a:pt x="37528" y="13943"/>
                  </a:lnTo>
                  <a:cubicBezTo>
                    <a:pt x="37428" y="13977"/>
                    <a:pt x="37328" y="13910"/>
                    <a:pt x="37261" y="13843"/>
                  </a:cubicBezTo>
                  <a:cubicBezTo>
                    <a:pt x="36060" y="11775"/>
                    <a:pt x="34459" y="10041"/>
                    <a:pt x="32524" y="8640"/>
                  </a:cubicBezTo>
                  <a:cubicBezTo>
                    <a:pt x="32457" y="8573"/>
                    <a:pt x="32424" y="8473"/>
                    <a:pt x="32457" y="8373"/>
                  </a:cubicBezTo>
                  <a:lnTo>
                    <a:pt x="34359" y="4370"/>
                  </a:lnTo>
                  <a:cubicBezTo>
                    <a:pt x="34659" y="3703"/>
                    <a:pt x="34392" y="2902"/>
                    <a:pt x="33725" y="2602"/>
                  </a:cubicBezTo>
                  <a:lnTo>
                    <a:pt x="30756" y="1234"/>
                  </a:lnTo>
                  <a:cubicBezTo>
                    <a:pt x="30122" y="901"/>
                    <a:pt x="29322" y="1201"/>
                    <a:pt x="29022" y="1868"/>
                  </a:cubicBezTo>
                  <a:lnTo>
                    <a:pt x="27120" y="5871"/>
                  </a:lnTo>
                  <a:cubicBezTo>
                    <a:pt x="27087" y="5971"/>
                    <a:pt x="26987" y="6038"/>
                    <a:pt x="26887" y="6004"/>
                  </a:cubicBezTo>
                  <a:cubicBezTo>
                    <a:pt x="24585" y="5404"/>
                    <a:pt x="22217" y="5304"/>
                    <a:pt x="19848" y="5671"/>
                  </a:cubicBezTo>
                  <a:cubicBezTo>
                    <a:pt x="19782" y="5704"/>
                    <a:pt x="19682" y="5637"/>
                    <a:pt x="19648" y="5537"/>
                  </a:cubicBezTo>
                  <a:lnTo>
                    <a:pt x="18114" y="1368"/>
                  </a:lnTo>
                  <a:cubicBezTo>
                    <a:pt x="18014" y="1034"/>
                    <a:pt x="17747" y="767"/>
                    <a:pt x="17447" y="600"/>
                  </a:cubicBezTo>
                  <a:cubicBezTo>
                    <a:pt x="17113" y="467"/>
                    <a:pt x="16780" y="434"/>
                    <a:pt x="16446" y="567"/>
                  </a:cubicBezTo>
                  <a:lnTo>
                    <a:pt x="13377" y="1668"/>
                  </a:lnTo>
                  <a:cubicBezTo>
                    <a:pt x="12677" y="1935"/>
                    <a:pt x="12343" y="2669"/>
                    <a:pt x="12577" y="3369"/>
                  </a:cubicBezTo>
                  <a:lnTo>
                    <a:pt x="14078" y="7539"/>
                  </a:lnTo>
                  <a:cubicBezTo>
                    <a:pt x="14111" y="7639"/>
                    <a:pt x="14078" y="7739"/>
                    <a:pt x="14011" y="7806"/>
                  </a:cubicBezTo>
                  <a:cubicBezTo>
                    <a:pt x="11943" y="9006"/>
                    <a:pt x="10208" y="10608"/>
                    <a:pt x="8807" y="12542"/>
                  </a:cubicBezTo>
                  <a:cubicBezTo>
                    <a:pt x="8740" y="12609"/>
                    <a:pt x="8640" y="12642"/>
                    <a:pt x="8540" y="12609"/>
                  </a:cubicBezTo>
                  <a:lnTo>
                    <a:pt x="4504" y="10708"/>
                  </a:lnTo>
                  <a:cubicBezTo>
                    <a:pt x="4204" y="10574"/>
                    <a:pt x="3837" y="10541"/>
                    <a:pt x="3503" y="10674"/>
                  </a:cubicBezTo>
                  <a:cubicBezTo>
                    <a:pt x="3170" y="10808"/>
                    <a:pt x="2903" y="11041"/>
                    <a:pt x="2770" y="11342"/>
                  </a:cubicBezTo>
                  <a:lnTo>
                    <a:pt x="1368" y="14310"/>
                  </a:lnTo>
                  <a:cubicBezTo>
                    <a:pt x="1068" y="14977"/>
                    <a:pt x="1368" y="15745"/>
                    <a:pt x="2002" y="16045"/>
                  </a:cubicBezTo>
                  <a:lnTo>
                    <a:pt x="6039" y="17946"/>
                  </a:lnTo>
                  <a:cubicBezTo>
                    <a:pt x="6139" y="17980"/>
                    <a:pt x="6172" y="18080"/>
                    <a:pt x="6172" y="18180"/>
                  </a:cubicBezTo>
                  <a:cubicBezTo>
                    <a:pt x="5572" y="20481"/>
                    <a:pt x="5438" y="22850"/>
                    <a:pt x="5838" y="25218"/>
                  </a:cubicBezTo>
                  <a:cubicBezTo>
                    <a:pt x="5838" y="25318"/>
                    <a:pt x="5805" y="25418"/>
                    <a:pt x="5705" y="25452"/>
                  </a:cubicBezTo>
                  <a:lnTo>
                    <a:pt x="1502" y="26953"/>
                  </a:lnTo>
                  <a:cubicBezTo>
                    <a:pt x="835" y="27186"/>
                    <a:pt x="468" y="27953"/>
                    <a:pt x="735" y="28621"/>
                  </a:cubicBezTo>
                  <a:lnTo>
                    <a:pt x="1835" y="31723"/>
                  </a:lnTo>
                  <a:cubicBezTo>
                    <a:pt x="1969" y="32023"/>
                    <a:pt x="2202" y="32290"/>
                    <a:pt x="2503" y="32457"/>
                  </a:cubicBezTo>
                  <a:cubicBezTo>
                    <a:pt x="2836" y="32590"/>
                    <a:pt x="3203" y="32623"/>
                    <a:pt x="3537" y="32490"/>
                  </a:cubicBezTo>
                  <a:lnTo>
                    <a:pt x="7706" y="30989"/>
                  </a:lnTo>
                  <a:cubicBezTo>
                    <a:pt x="7806" y="30956"/>
                    <a:pt x="7907" y="30989"/>
                    <a:pt x="7973" y="31089"/>
                  </a:cubicBezTo>
                  <a:cubicBezTo>
                    <a:pt x="9174" y="33124"/>
                    <a:pt x="10775" y="34892"/>
                    <a:pt x="12710" y="36259"/>
                  </a:cubicBezTo>
                  <a:cubicBezTo>
                    <a:pt x="12777" y="36326"/>
                    <a:pt x="12810" y="36426"/>
                    <a:pt x="12777" y="36526"/>
                  </a:cubicBezTo>
                  <a:lnTo>
                    <a:pt x="10875" y="40562"/>
                  </a:lnTo>
                  <a:cubicBezTo>
                    <a:pt x="10575" y="41196"/>
                    <a:pt x="10842" y="41997"/>
                    <a:pt x="11509" y="42297"/>
                  </a:cubicBezTo>
                  <a:lnTo>
                    <a:pt x="14478" y="43698"/>
                  </a:lnTo>
                  <a:cubicBezTo>
                    <a:pt x="15112" y="43998"/>
                    <a:pt x="15912" y="43731"/>
                    <a:pt x="16212" y="43064"/>
                  </a:cubicBezTo>
                  <a:lnTo>
                    <a:pt x="18114" y="39028"/>
                  </a:lnTo>
                  <a:cubicBezTo>
                    <a:pt x="18147" y="38928"/>
                    <a:pt x="18247" y="38895"/>
                    <a:pt x="18347" y="38928"/>
                  </a:cubicBezTo>
                  <a:cubicBezTo>
                    <a:pt x="20649" y="39528"/>
                    <a:pt x="23017" y="39628"/>
                    <a:pt x="25352" y="39228"/>
                  </a:cubicBezTo>
                  <a:cubicBezTo>
                    <a:pt x="25386" y="39228"/>
                    <a:pt x="25386" y="39228"/>
                    <a:pt x="25419" y="39228"/>
                  </a:cubicBezTo>
                  <a:close/>
                  <a:moveTo>
                    <a:pt x="22617" y="31523"/>
                  </a:moveTo>
                  <a:cubicBezTo>
                    <a:pt x="21450" y="31523"/>
                    <a:pt x="20249" y="31289"/>
                    <a:pt x="19148" y="30822"/>
                  </a:cubicBezTo>
                  <a:cubicBezTo>
                    <a:pt x="16913" y="29888"/>
                    <a:pt x="15178" y="28154"/>
                    <a:pt x="14244" y="25919"/>
                  </a:cubicBezTo>
                  <a:cubicBezTo>
                    <a:pt x="13344" y="23684"/>
                    <a:pt x="13344" y="21215"/>
                    <a:pt x="14244" y="18980"/>
                  </a:cubicBezTo>
                  <a:cubicBezTo>
                    <a:pt x="15178" y="16745"/>
                    <a:pt x="16913" y="15011"/>
                    <a:pt x="19148" y="14110"/>
                  </a:cubicBezTo>
                  <a:cubicBezTo>
                    <a:pt x="21416" y="13176"/>
                    <a:pt x="23851" y="13176"/>
                    <a:pt x="26086" y="14110"/>
                  </a:cubicBezTo>
                  <a:cubicBezTo>
                    <a:pt x="28321" y="15044"/>
                    <a:pt x="30056" y="16779"/>
                    <a:pt x="30990" y="19014"/>
                  </a:cubicBezTo>
                  <a:cubicBezTo>
                    <a:pt x="31890" y="21249"/>
                    <a:pt x="31890" y="23717"/>
                    <a:pt x="30956" y="25919"/>
                  </a:cubicBezTo>
                  <a:cubicBezTo>
                    <a:pt x="30056" y="28154"/>
                    <a:pt x="28288" y="29888"/>
                    <a:pt x="26053" y="30822"/>
                  </a:cubicBezTo>
                  <a:cubicBezTo>
                    <a:pt x="24952" y="31289"/>
                    <a:pt x="23785" y="31523"/>
                    <a:pt x="22617" y="31523"/>
                  </a:cubicBezTo>
                  <a:close/>
                  <a:moveTo>
                    <a:pt x="22617" y="13810"/>
                  </a:moveTo>
                  <a:cubicBezTo>
                    <a:pt x="21483" y="13810"/>
                    <a:pt x="20382" y="14043"/>
                    <a:pt x="19315" y="14477"/>
                  </a:cubicBezTo>
                  <a:cubicBezTo>
                    <a:pt x="17180" y="15344"/>
                    <a:pt x="15512" y="17012"/>
                    <a:pt x="14645" y="19147"/>
                  </a:cubicBezTo>
                  <a:cubicBezTo>
                    <a:pt x="13744" y="21282"/>
                    <a:pt x="13744" y="23617"/>
                    <a:pt x="14645" y="25752"/>
                  </a:cubicBezTo>
                  <a:cubicBezTo>
                    <a:pt x="15512" y="27887"/>
                    <a:pt x="17180" y="29555"/>
                    <a:pt x="19315" y="30422"/>
                  </a:cubicBezTo>
                  <a:cubicBezTo>
                    <a:pt x="21416" y="31322"/>
                    <a:pt x="23785" y="31322"/>
                    <a:pt x="25919" y="30422"/>
                  </a:cubicBezTo>
                  <a:cubicBezTo>
                    <a:pt x="28054" y="29555"/>
                    <a:pt x="29689" y="27887"/>
                    <a:pt x="30589" y="25785"/>
                  </a:cubicBezTo>
                  <a:cubicBezTo>
                    <a:pt x="31490" y="23650"/>
                    <a:pt x="31490" y="21282"/>
                    <a:pt x="30589" y="19147"/>
                  </a:cubicBezTo>
                  <a:cubicBezTo>
                    <a:pt x="29722" y="17046"/>
                    <a:pt x="28054" y="15378"/>
                    <a:pt x="25919" y="14477"/>
                  </a:cubicBezTo>
                  <a:cubicBezTo>
                    <a:pt x="24852" y="14043"/>
                    <a:pt x="23751" y="13810"/>
                    <a:pt x="22617" y="1381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4"/>
            <p:cNvSpPr/>
            <p:nvPr/>
          </p:nvSpPr>
          <p:spPr>
            <a:xfrm>
              <a:off x="5473327" y="1289643"/>
              <a:ext cx="90844" cy="90844"/>
            </a:xfrm>
            <a:custGeom>
              <a:rect b="b" l="l" r="r" t="t"/>
              <a:pathLst>
                <a:path extrusionOk="0" h="4905" w="4905">
                  <a:moveTo>
                    <a:pt x="2436" y="4904"/>
                  </a:moveTo>
                  <a:cubicBezTo>
                    <a:pt x="2436" y="4904"/>
                    <a:pt x="2436" y="4904"/>
                    <a:pt x="2436" y="4904"/>
                  </a:cubicBezTo>
                  <a:cubicBezTo>
                    <a:pt x="2369" y="4904"/>
                    <a:pt x="2303" y="4871"/>
                    <a:pt x="2269" y="4804"/>
                  </a:cubicBezTo>
                  <a:lnTo>
                    <a:pt x="1502" y="3403"/>
                  </a:lnTo>
                  <a:lnTo>
                    <a:pt x="101" y="2636"/>
                  </a:lnTo>
                  <a:cubicBezTo>
                    <a:pt x="34" y="2602"/>
                    <a:pt x="1" y="2536"/>
                    <a:pt x="1" y="2436"/>
                  </a:cubicBezTo>
                  <a:cubicBezTo>
                    <a:pt x="1" y="2369"/>
                    <a:pt x="34" y="2302"/>
                    <a:pt x="101" y="2269"/>
                  </a:cubicBezTo>
                  <a:lnTo>
                    <a:pt x="1502" y="1502"/>
                  </a:lnTo>
                  <a:lnTo>
                    <a:pt x="2269" y="101"/>
                  </a:lnTo>
                  <a:cubicBezTo>
                    <a:pt x="2303" y="34"/>
                    <a:pt x="2403" y="1"/>
                    <a:pt x="2469" y="1"/>
                  </a:cubicBezTo>
                  <a:lnTo>
                    <a:pt x="2469" y="1"/>
                  </a:lnTo>
                  <a:cubicBezTo>
                    <a:pt x="2536" y="1"/>
                    <a:pt x="2603" y="34"/>
                    <a:pt x="2636" y="101"/>
                  </a:cubicBezTo>
                  <a:lnTo>
                    <a:pt x="3403" y="1502"/>
                  </a:lnTo>
                  <a:lnTo>
                    <a:pt x="4804" y="2269"/>
                  </a:lnTo>
                  <a:cubicBezTo>
                    <a:pt x="4871" y="2302"/>
                    <a:pt x="4904" y="2402"/>
                    <a:pt x="4904" y="2469"/>
                  </a:cubicBezTo>
                  <a:cubicBezTo>
                    <a:pt x="4904" y="2536"/>
                    <a:pt x="4871" y="2602"/>
                    <a:pt x="4804" y="2636"/>
                  </a:cubicBezTo>
                  <a:lnTo>
                    <a:pt x="3403" y="3403"/>
                  </a:lnTo>
                  <a:lnTo>
                    <a:pt x="2636" y="4804"/>
                  </a:lnTo>
                  <a:cubicBezTo>
                    <a:pt x="2603" y="4871"/>
                    <a:pt x="2536" y="4904"/>
                    <a:pt x="2436" y="4904"/>
                  </a:cubicBezTo>
                  <a:close/>
                  <a:moveTo>
                    <a:pt x="635" y="2469"/>
                  </a:moveTo>
                  <a:lnTo>
                    <a:pt x="1769" y="3069"/>
                  </a:lnTo>
                  <a:cubicBezTo>
                    <a:pt x="1802" y="3069"/>
                    <a:pt x="1836" y="3103"/>
                    <a:pt x="1836" y="3136"/>
                  </a:cubicBezTo>
                  <a:lnTo>
                    <a:pt x="2436" y="4270"/>
                  </a:lnTo>
                  <a:lnTo>
                    <a:pt x="3070" y="3170"/>
                  </a:lnTo>
                  <a:cubicBezTo>
                    <a:pt x="3070" y="3136"/>
                    <a:pt x="3103" y="3103"/>
                    <a:pt x="3137" y="3069"/>
                  </a:cubicBezTo>
                  <a:lnTo>
                    <a:pt x="4237" y="2469"/>
                  </a:lnTo>
                  <a:lnTo>
                    <a:pt x="3137" y="1869"/>
                  </a:lnTo>
                  <a:cubicBezTo>
                    <a:pt x="3103" y="1835"/>
                    <a:pt x="3070" y="1802"/>
                    <a:pt x="3070" y="1769"/>
                  </a:cubicBezTo>
                  <a:lnTo>
                    <a:pt x="2469" y="668"/>
                  </a:lnTo>
                  <a:lnTo>
                    <a:pt x="1836" y="1769"/>
                  </a:lnTo>
                  <a:cubicBezTo>
                    <a:pt x="1836" y="1802"/>
                    <a:pt x="1802" y="1835"/>
                    <a:pt x="1769" y="18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4"/>
            <p:cNvSpPr/>
            <p:nvPr/>
          </p:nvSpPr>
          <p:spPr>
            <a:xfrm>
              <a:off x="4657231" y="2036564"/>
              <a:ext cx="19" cy="33374"/>
            </a:xfrm>
            <a:custGeom>
              <a:rect b="b" l="l" r="r" t="t"/>
              <a:pathLst>
                <a:path extrusionOk="0" h="1802" w="1">
                  <a:moveTo>
                    <a:pt x="0" y="0"/>
                  </a:moveTo>
                  <a:lnTo>
                    <a:pt x="0" y="180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4"/>
            <p:cNvSpPr/>
            <p:nvPr/>
          </p:nvSpPr>
          <p:spPr>
            <a:xfrm>
              <a:off x="4652897" y="2032860"/>
              <a:ext cx="8056" cy="41412"/>
            </a:xfrm>
            <a:custGeom>
              <a:rect b="b" l="l" r="r" t="t"/>
              <a:pathLst>
                <a:path extrusionOk="0" h="2236" w="435">
                  <a:moveTo>
                    <a:pt x="234" y="0"/>
                  </a:moveTo>
                  <a:cubicBezTo>
                    <a:pt x="101" y="0"/>
                    <a:pt x="1" y="67"/>
                    <a:pt x="1" y="200"/>
                  </a:cubicBezTo>
                  <a:lnTo>
                    <a:pt x="1" y="2002"/>
                  </a:lnTo>
                  <a:cubicBezTo>
                    <a:pt x="1" y="2135"/>
                    <a:pt x="101" y="2235"/>
                    <a:pt x="234" y="2235"/>
                  </a:cubicBezTo>
                  <a:cubicBezTo>
                    <a:pt x="334" y="2235"/>
                    <a:pt x="434" y="2135"/>
                    <a:pt x="434" y="2002"/>
                  </a:cubicBezTo>
                  <a:lnTo>
                    <a:pt x="434" y="200"/>
                  </a:lnTo>
                  <a:cubicBezTo>
                    <a:pt x="434" y="67"/>
                    <a:pt x="334"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4"/>
            <p:cNvSpPr/>
            <p:nvPr/>
          </p:nvSpPr>
          <p:spPr>
            <a:xfrm>
              <a:off x="4657231" y="2123056"/>
              <a:ext cx="19" cy="33374"/>
            </a:xfrm>
            <a:custGeom>
              <a:rect b="b" l="l" r="r" t="t"/>
              <a:pathLst>
                <a:path extrusionOk="0" h="1802" w="1">
                  <a:moveTo>
                    <a:pt x="0" y="0"/>
                  </a:moveTo>
                  <a:lnTo>
                    <a:pt x="0" y="180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4"/>
            <p:cNvSpPr/>
            <p:nvPr/>
          </p:nvSpPr>
          <p:spPr>
            <a:xfrm>
              <a:off x="4652897" y="2118722"/>
              <a:ext cx="8056" cy="41412"/>
            </a:xfrm>
            <a:custGeom>
              <a:rect b="b" l="l" r="r" t="t"/>
              <a:pathLst>
                <a:path extrusionOk="0" h="2236" w="435">
                  <a:moveTo>
                    <a:pt x="234" y="1"/>
                  </a:moveTo>
                  <a:cubicBezTo>
                    <a:pt x="101" y="1"/>
                    <a:pt x="1" y="101"/>
                    <a:pt x="1" y="234"/>
                  </a:cubicBezTo>
                  <a:lnTo>
                    <a:pt x="1" y="2036"/>
                  </a:lnTo>
                  <a:cubicBezTo>
                    <a:pt x="1" y="2169"/>
                    <a:pt x="101" y="2236"/>
                    <a:pt x="234" y="2236"/>
                  </a:cubicBezTo>
                  <a:cubicBezTo>
                    <a:pt x="334" y="2236"/>
                    <a:pt x="434" y="2136"/>
                    <a:pt x="434" y="2036"/>
                  </a:cubicBezTo>
                  <a:lnTo>
                    <a:pt x="434" y="234"/>
                  </a:lnTo>
                  <a:cubicBezTo>
                    <a:pt x="434" y="101"/>
                    <a:pt x="334" y="1"/>
                    <a:pt x="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4"/>
            <p:cNvSpPr/>
            <p:nvPr/>
          </p:nvSpPr>
          <p:spPr>
            <a:xfrm>
              <a:off x="4596687" y="2096497"/>
              <a:ext cx="33985" cy="19"/>
            </a:xfrm>
            <a:custGeom>
              <a:rect b="b" l="l" r="r" t="t"/>
              <a:pathLst>
                <a:path extrusionOk="0" h="1" w="1835">
                  <a:moveTo>
                    <a:pt x="0" y="0"/>
                  </a:moveTo>
                  <a:lnTo>
                    <a:pt x="1835"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4"/>
            <p:cNvSpPr/>
            <p:nvPr/>
          </p:nvSpPr>
          <p:spPr>
            <a:xfrm>
              <a:off x="4592964" y="2092774"/>
              <a:ext cx="41412" cy="7445"/>
            </a:xfrm>
            <a:custGeom>
              <a:rect b="b" l="l" r="r" t="t"/>
              <a:pathLst>
                <a:path extrusionOk="0" h="402" w="2236">
                  <a:moveTo>
                    <a:pt x="234" y="1"/>
                  </a:moveTo>
                  <a:cubicBezTo>
                    <a:pt x="101" y="1"/>
                    <a:pt x="1" y="68"/>
                    <a:pt x="1" y="201"/>
                  </a:cubicBezTo>
                  <a:cubicBezTo>
                    <a:pt x="1" y="301"/>
                    <a:pt x="101" y="401"/>
                    <a:pt x="234" y="401"/>
                  </a:cubicBezTo>
                  <a:lnTo>
                    <a:pt x="2036" y="401"/>
                  </a:lnTo>
                  <a:cubicBezTo>
                    <a:pt x="2136" y="401"/>
                    <a:pt x="2236" y="301"/>
                    <a:pt x="2236" y="201"/>
                  </a:cubicBezTo>
                  <a:cubicBezTo>
                    <a:pt x="2236" y="68"/>
                    <a:pt x="2136" y="1"/>
                    <a:pt x="2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4"/>
            <p:cNvSpPr/>
            <p:nvPr/>
          </p:nvSpPr>
          <p:spPr>
            <a:xfrm>
              <a:off x="4683179" y="2096497"/>
              <a:ext cx="33985" cy="19"/>
            </a:xfrm>
            <a:custGeom>
              <a:rect b="b" l="l" r="r" t="t"/>
              <a:pathLst>
                <a:path extrusionOk="0" h="1" w="1835">
                  <a:moveTo>
                    <a:pt x="0" y="0"/>
                  </a:moveTo>
                  <a:lnTo>
                    <a:pt x="1835"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4"/>
            <p:cNvSpPr/>
            <p:nvPr/>
          </p:nvSpPr>
          <p:spPr>
            <a:xfrm>
              <a:off x="4679456" y="2092774"/>
              <a:ext cx="41412" cy="7445"/>
            </a:xfrm>
            <a:custGeom>
              <a:rect b="b" l="l" r="r" t="t"/>
              <a:pathLst>
                <a:path extrusionOk="0" h="402" w="2236">
                  <a:moveTo>
                    <a:pt x="201" y="1"/>
                  </a:moveTo>
                  <a:cubicBezTo>
                    <a:pt x="101" y="1"/>
                    <a:pt x="1" y="68"/>
                    <a:pt x="1" y="201"/>
                  </a:cubicBezTo>
                  <a:cubicBezTo>
                    <a:pt x="1" y="301"/>
                    <a:pt x="101" y="401"/>
                    <a:pt x="201" y="401"/>
                  </a:cubicBezTo>
                  <a:lnTo>
                    <a:pt x="2036" y="401"/>
                  </a:lnTo>
                  <a:cubicBezTo>
                    <a:pt x="2136" y="401"/>
                    <a:pt x="2236" y="301"/>
                    <a:pt x="2236" y="201"/>
                  </a:cubicBezTo>
                  <a:cubicBezTo>
                    <a:pt x="2236" y="68"/>
                    <a:pt x="2136" y="1"/>
                    <a:pt x="2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4"/>
            <p:cNvSpPr/>
            <p:nvPr/>
          </p:nvSpPr>
          <p:spPr>
            <a:xfrm>
              <a:off x="4675752" y="2115018"/>
              <a:ext cx="23503" cy="24114"/>
            </a:xfrm>
            <a:custGeom>
              <a:rect b="b" l="l" r="r" t="t"/>
              <a:pathLst>
                <a:path extrusionOk="0" h="1302" w="1269">
                  <a:moveTo>
                    <a:pt x="1268" y="1302"/>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4"/>
            <p:cNvSpPr/>
            <p:nvPr/>
          </p:nvSpPr>
          <p:spPr>
            <a:xfrm>
              <a:off x="4671436" y="2111017"/>
              <a:ext cx="32133" cy="31819"/>
            </a:xfrm>
            <a:custGeom>
              <a:rect b="b" l="l" r="r" t="t"/>
              <a:pathLst>
                <a:path extrusionOk="0" h="1718" w="1735">
                  <a:moveTo>
                    <a:pt x="230" y="0"/>
                  </a:moveTo>
                  <a:cubicBezTo>
                    <a:pt x="175" y="0"/>
                    <a:pt x="117" y="17"/>
                    <a:pt x="67" y="50"/>
                  </a:cubicBezTo>
                  <a:cubicBezTo>
                    <a:pt x="0" y="150"/>
                    <a:pt x="0" y="284"/>
                    <a:pt x="67" y="350"/>
                  </a:cubicBezTo>
                  <a:lnTo>
                    <a:pt x="1368" y="1651"/>
                  </a:lnTo>
                  <a:cubicBezTo>
                    <a:pt x="1401" y="1685"/>
                    <a:pt x="1468" y="1718"/>
                    <a:pt x="1501" y="1718"/>
                  </a:cubicBezTo>
                  <a:cubicBezTo>
                    <a:pt x="1568" y="1718"/>
                    <a:pt x="1601" y="1685"/>
                    <a:pt x="1668" y="1651"/>
                  </a:cubicBezTo>
                  <a:cubicBezTo>
                    <a:pt x="1735" y="1551"/>
                    <a:pt x="1735" y="1418"/>
                    <a:pt x="1668" y="1351"/>
                  </a:cubicBezTo>
                  <a:lnTo>
                    <a:pt x="367" y="50"/>
                  </a:lnTo>
                  <a:cubicBezTo>
                    <a:pt x="334" y="17"/>
                    <a:pt x="284" y="0"/>
                    <a:pt x="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4"/>
            <p:cNvSpPr/>
            <p:nvPr/>
          </p:nvSpPr>
          <p:spPr>
            <a:xfrm>
              <a:off x="4614596" y="2053862"/>
              <a:ext cx="23484" cy="24114"/>
            </a:xfrm>
            <a:custGeom>
              <a:rect b="b" l="l" r="r" t="t"/>
              <a:pathLst>
                <a:path extrusionOk="0" h="1302" w="1268">
                  <a:moveTo>
                    <a:pt x="1268" y="1301"/>
                  </a:moveTo>
                  <a:lnTo>
                    <a:pt x="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4"/>
            <p:cNvSpPr/>
            <p:nvPr/>
          </p:nvSpPr>
          <p:spPr>
            <a:xfrm>
              <a:off x="4610263" y="2050010"/>
              <a:ext cx="32152" cy="31670"/>
            </a:xfrm>
            <a:custGeom>
              <a:rect b="b" l="l" r="r" t="t"/>
              <a:pathLst>
                <a:path extrusionOk="0" h="1710" w="1736">
                  <a:moveTo>
                    <a:pt x="234" y="0"/>
                  </a:moveTo>
                  <a:cubicBezTo>
                    <a:pt x="184" y="0"/>
                    <a:pt x="134" y="25"/>
                    <a:pt x="101" y="75"/>
                  </a:cubicBezTo>
                  <a:cubicBezTo>
                    <a:pt x="1" y="142"/>
                    <a:pt x="1" y="275"/>
                    <a:pt x="101" y="375"/>
                  </a:cubicBezTo>
                  <a:lnTo>
                    <a:pt x="1369" y="1643"/>
                  </a:lnTo>
                  <a:cubicBezTo>
                    <a:pt x="1402" y="1676"/>
                    <a:pt x="1469" y="1710"/>
                    <a:pt x="1502" y="1710"/>
                  </a:cubicBezTo>
                  <a:cubicBezTo>
                    <a:pt x="1569" y="1710"/>
                    <a:pt x="1635" y="1676"/>
                    <a:pt x="1669" y="1643"/>
                  </a:cubicBezTo>
                  <a:cubicBezTo>
                    <a:pt x="1735" y="1576"/>
                    <a:pt x="1735" y="1443"/>
                    <a:pt x="1669" y="1343"/>
                  </a:cubicBezTo>
                  <a:lnTo>
                    <a:pt x="368" y="75"/>
                  </a:lnTo>
                  <a:cubicBezTo>
                    <a:pt x="334" y="25"/>
                    <a:pt x="284"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4"/>
            <p:cNvSpPr/>
            <p:nvPr/>
          </p:nvSpPr>
          <p:spPr>
            <a:xfrm>
              <a:off x="4675752" y="2053862"/>
              <a:ext cx="23503" cy="24114"/>
            </a:xfrm>
            <a:custGeom>
              <a:rect b="b" l="l" r="r" t="t"/>
              <a:pathLst>
                <a:path extrusionOk="0" h="1302" w="1269">
                  <a:moveTo>
                    <a:pt x="1268" y="0"/>
                  </a:moveTo>
                  <a:lnTo>
                    <a:pt x="1" y="130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4"/>
            <p:cNvSpPr/>
            <p:nvPr/>
          </p:nvSpPr>
          <p:spPr>
            <a:xfrm>
              <a:off x="4671436" y="2050010"/>
              <a:ext cx="32133" cy="31670"/>
            </a:xfrm>
            <a:custGeom>
              <a:rect b="b" l="l" r="r" t="t"/>
              <a:pathLst>
                <a:path extrusionOk="0" h="1710" w="1735">
                  <a:moveTo>
                    <a:pt x="1506" y="0"/>
                  </a:moveTo>
                  <a:cubicBezTo>
                    <a:pt x="1451" y="0"/>
                    <a:pt x="1401" y="25"/>
                    <a:pt x="1368" y="75"/>
                  </a:cubicBezTo>
                  <a:lnTo>
                    <a:pt x="67" y="1343"/>
                  </a:lnTo>
                  <a:cubicBezTo>
                    <a:pt x="0" y="1443"/>
                    <a:pt x="0" y="1576"/>
                    <a:pt x="67" y="1643"/>
                  </a:cubicBezTo>
                  <a:cubicBezTo>
                    <a:pt x="100" y="1676"/>
                    <a:pt x="167" y="1710"/>
                    <a:pt x="234" y="1710"/>
                  </a:cubicBezTo>
                  <a:cubicBezTo>
                    <a:pt x="267" y="1710"/>
                    <a:pt x="334" y="1676"/>
                    <a:pt x="367" y="1643"/>
                  </a:cubicBezTo>
                  <a:lnTo>
                    <a:pt x="1668" y="375"/>
                  </a:lnTo>
                  <a:cubicBezTo>
                    <a:pt x="1735" y="275"/>
                    <a:pt x="1735" y="142"/>
                    <a:pt x="1668" y="75"/>
                  </a:cubicBezTo>
                  <a:cubicBezTo>
                    <a:pt x="1618" y="25"/>
                    <a:pt x="1560" y="0"/>
                    <a:pt x="1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4"/>
            <p:cNvSpPr/>
            <p:nvPr/>
          </p:nvSpPr>
          <p:spPr>
            <a:xfrm>
              <a:off x="4614596" y="2115018"/>
              <a:ext cx="23484" cy="24114"/>
            </a:xfrm>
            <a:custGeom>
              <a:rect b="b" l="l" r="r" t="t"/>
              <a:pathLst>
                <a:path extrusionOk="0" h="1302" w="1268">
                  <a:moveTo>
                    <a:pt x="1268" y="1"/>
                  </a:moveTo>
                  <a:lnTo>
                    <a:pt x="0" y="130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4"/>
            <p:cNvSpPr/>
            <p:nvPr/>
          </p:nvSpPr>
          <p:spPr>
            <a:xfrm>
              <a:off x="4610263" y="2111017"/>
              <a:ext cx="32152" cy="31819"/>
            </a:xfrm>
            <a:custGeom>
              <a:rect b="b" l="l" r="r" t="t"/>
              <a:pathLst>
                <a:path extrusionOk="0" h="1718" w="1736">
                  <a:moveTo>
                    <a:pt x="1519" y="0"/>
                  </a:moveTo>
                  <a:cubicBezTo>
                    <a:pt x="1469" y="0"/>
                    <a:pt x="1419" y="17"/>
                    <a:pt x="1369" y="50"/>
                  </a:cubicBezTo>
                  <a:lnTo>
                    <a:pt x="101" y="1351"/>
                  </a:lnTo>
                  <a:cubicBezTo>
                    <a:pt x="1" y="1451"/>
                    <a:pt x="1" y="1551"/>
                    <a:pt x="101" y="1651"/>
                  </a:cubicBezTo>
                  <a:cubicBezTo>
                    <a:pt x="134" y="1685"/>
                    <a:pt x="168" y="1718"/>
                    <a:pt x="234" y="1718"/>
                  </a:cubicBezTo>
                  <a:cubicBezTo>
                    <a:pt x="301" y="1718"/>
                    <a:pt x="334" y="1685"/>
                    <a:pt x="368" y="1651"/>
                  </a:cubicBezTo>
                  <a:lnTo>
                    <a:pt x="1669" y="350"/>
                  </a:lnTo>
                  <a:cubicBezTo>
                    <a:pt x="1735" y="284"/>
                    <a:pt x="1735" y="150"/>
                    <a:pt x="1669" y="50"/>
                  </a:cubicBezTo>
                  <a:cubicBezTo>
                    <a:pt x="1619" y="17"/>
                    <a:pt x="1569" y="0"/>
                    <a:pt x="1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4"/>
            <p:cNvSpPr/>
            <p:nvPr/>
          </p:nvSpPr>
          <p:spPr>
            <a:xfrm>
              <a:off x="5151456" y="1689987"/>
              <a:ext cx="730882" cy="647465"/>
            </a:xfrm>
            <a:custGeom>
              <a:rect b="b" l="l" r="r" t="t"/>
              <a:pathLst>
                <a:path extrusionOk="0" h="34959" w="39463">
                  <a:moveTo>
                    <a:pt x="568" y="0"/>
                  </a:moveTo>
                  <a:cubicBezTo>
                    <a:pt x="268" y="0"/>
                    <a:pt x="1" y="234"/>
                    <a:pt x="1" y="567"/>
                  </a:cubicBezTo>
                  <a:lnTo>
                    <a:pt x="1" y="34391"/>
                  </a:lnTo>
                  <a:cubicBezTo>
                    <a:pt x="1" y="34692"/>
                    <a:pt x="234" y="34925"/>
                    <a:pt x="535" y="34925"/>
                  </a:cubicBezTo>
                  <a:lnTo>
                    <a:pt x="38895" y="34958"/>
                  </a:lnTo>
                  <a:cubicBezTo>
                    <a:pt x="39196" y="34958"/>
                    <a:pt x="39429" y="34692"/>
                    <a:pt x="39462" y="34391"/>
                  </a:cubicBezTo>
                  <a:lnTo>
                    <a:pt x="39462" y="567"/>
                  </a:lnTo>
                  <a:cubicBezTo>
                    <a:pt x="39462" y="267"/>
                    <a:pt x="39229" y="33"/>
                    <a:pt x="38929" y="33"/>
                  </a:cubicBezTo>
                  <a:lnTo>
                    <a:pt x="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4"/>
            <p:cNvSpPr/>
            <p:nvPr/>
          </p:nvSpPr>
          <p:spPr>
            <a:xfrm>
              <a:off x="5132305" y="1672688"/>
              <a:ext cx="731493" cy="646853"/>
            </a:xfrm>
            <a:custGeom>
              <a:rect b="b" l="l" r="r" t="t"/>
              <a:pathLst>
                <a:path extrusionOk="0" h="34926" w="39496">
                  <a:moveTo>
                    <a:pt x="568" y="0"/>
                  </a:moveTo>
                  <a:cubicBezTo>
                    <a:pt x="268" y="0"/>
                    <a:pt x="34" y="234"/>
                    <a:pt x="34" y="534"/>
                  </a:cubicBezTo>
                  <a:lnTo>
                    <a:pt x="1" y="34358"/>
                  </a:lnTo>
                  <a:cubicBezTo>
                    <a:pt x="1" y="34692"/>
                    <a:pt x="268" y="34925"/>
                    <a:pt x="568" y="34925"/>
                  </a:cubicBezTo>
                  <a:lnTo>
                    <a:pt x="38929" y="34925"/>
                  </a:lnTo>
                  <a:cubicBezTo>
                    <a:pt x="39229" y="34925"/>
                    <a:pt x="39462" y="34692"/>
                    <a:pt x="39462" y="34391"/>
                  </a:cubicBezTo>
                  <a:lnTo>
                    <a:pt x="39496" y="567"/>
                  </a:lnTo>
                  <a:cubicBezTo>
                    <a:pt x="39496" y="267"/>
                    <a:pt x="39229" y="0"/>
                    <a:pt x="389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4"/>
            <p:cNvSpPr/>
            <p:nvPr/>
          </p:nvSpPr>
          <p:spPr>
            <a:xfrm>
              <a:off x="5128601" y="1668966"/>
              <a:ext cx="738901" cy="654891"/>
            </a:xfrm>
            <a:custGeom>
              <a:rect b="b" l="l" r="r" t="t"/>
              <a:pathLst>
                <a:path extrusionOk="0" h="35360" w="39896">
                  <a:moveTo>
                    <a:pt x="768" y="401"/>
                  </a:moveTo>
                  <a:lnTo>
                    <a:pt x="39129" y="435"/>
                  </a:lnTo>
                  <a:cubicBezTo>
                    <a:pt x="39229" y="435"/>
                    <a:pt x="39329" y="468"/>
                    <a:pt x="39362" y="535"/>
                  </a:cubicBezTo>
                  <a:cubicBezTo>
                    <a:pt x="39429" y="601"/>
                    <a:pt x="39462" y="668"/>
                    <a:pt x="39462" y="768"/>
                  </a:cubicBezTo>
                  <a:lnTo>
                    <a:pt x="39462" y="34592"/>
                  </a:lnTo>
                  <a:cubicBezTo>
                    <a:pt x="39462" y="34692"/>
                    <a:pt x="39429" y="34759"/>
                    <a:pt x="39362" y="34826"/>
                  </a:cubicBezTo>
                  <a:cubicBezTo>
                    <a:pt x="39295" y="34893"/>
                    <a:pt x="39195" y="34926"/>
                    <a:pt x="39129" y="34926"/>
                  </a:cubicBezTo>
                  <a:lnTo>
                    <a:pt x="768" y="34926"/>
                  </a:lnTo>
                  <a:cubicBezTo>
                    <a:pt x="668" y="34926"/>
                    <a:pt x="568" y="34893"/>
                    <a:pt x="501" y="34826"/>
                  </a:cubicBezTo>
                  <a:cubicBezTo>
                    <a:pt x="468" y="34759"/>
                    <a:pt x="401" y="34659"/>
                    <a:pt x="401" y="34592"/>
                  </a:cubicBezTo>
                  <a:lnTo>
                    <a:pt x="434" y="735"/>
                  </a:lnTo>
                  <a:cubicBezTo>
                    <a:pt x="434" y="668"/>
                    <a:pt x="468" y="568"/>
                    <a:pt x="534" y="501"/>
                  </a:cubicBezTo>
                  <a:cubicBezTo>
                    <a:pt x="601" y="435"/>
                    <a:pt x="701" y="401"/>
                    <a:pt x="768" y="401"/>
                  </a:cubicBezTo>
                  <a:close/>
                  <a:moveTo>
                    <a:pt x="768" y="1"/>
                  </a:moveTo>
                  <a:cubicBezTo>
                    <a:pt x="568" y="1"/>
                    <a:pt x="401" y="68"/>
                    <a:pt x="234" y="201"/>
                  </a:cubicBezTo>
                  <a:cubicBezTo>
                    <a:pt x="101" y="368"/>
                    <a:pt x="34" y="535"/>
                    <a:pt x="34" y="735"/>
                  </a:cubicBezTo>
                  <a:lnTo>
                    <a:pt x="1" y="34592"/>
                  </a:lnTo>
                  <a:cubicBezTo>
                    <a:pt x="1" y="34793"/>
                    <a:pt x="101" y="34959"/>
                    <a:pt x="234" y="35126"/>
                  </a:cubicBezTo>
                  <a:cubicBezTo>
                    <a:pt x="368" y="35260"/>
                    <a:pt x="568" y="35326"/>
                    <a:pt x="768" y="35326"/>
                  </a:cubicBezTo>
                  <a:lnTo>
                    <a:pt x="39129" y="35360"/>
                  </a:lnTo>
                  <a:cubicBezTo>
                    <a:pt x="39329" y="35360"/>
                    <a:pt x="39496" y="35260"/>
                    <a:pt x="39662" y="35126"/>
                  </a:cubicBezTo>
                  <a:cubicBezTo>
                    <a:pt x="39796" y="34993"/>
                    <a:pt x="39862" y="34793"/>
                    <a:pt x="39862" y="34592"/>
                  </a:cubicBezTo>
                  <a:lnTo>
                    <a:pt x="39896" y="768"/>
                  </a:lnTo>
                  <a:cubicBezTo>
                    <a:pt x="39896" y="568"/>
                    <a:pt x="39796" y="368"/>
                    <a:pt x="39662" y="234"/>
                  </a:cubicBezTo>
                  <a:cubicBezTo>
                    <a:pt x="39529" y="101"/>
                    <a:pt x="39329" y="1"/>
                    <a:pt x="3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4"/>
            <p:cNvSpPr/>
            <p:nvPr/>
          </p:nvSpPr>
          <p:spPr>
            <a:xfrm>
              <a:off x="5132935" y="1672688"/>
              <a:ext cx="730863" cy="64267"/>
            </a:xfrm>
            <a:custGeom>
              <a:rect b="b" l="l" r="r" t="t"/>
              <a:pathLst>
                <a:path extrusionOk="0" h="3470" w="39462">
                  <a:moveTo>
                    <a:pt x="39428" y="3469"/>
                  </a:moveTo>
                  <a:lnTo>
                    <a:pt x="0" y="3436"/>
                  </a:lnTo>
                  <a:lnTo>
                    <a:pt x="0" y="534"/>
                  </a:lnTo>
                  <a:cubicBezTo>
                    <a:pt x="0" y="234"/>
                    <a:pt x="234" y="0"/>
                    <a:pt x="534" y="0"/>
                  </a:cubicBezTo>
                  <a:lnTo>
                    <a:pt x="38895" y="0"/>
                  </a:lnTo>
                  <a:cubicBezTo>
                    <a:pt x="39195" y="0"/>
                    <a:pt x="39462" y="267"/>
                    <a:pt x="39462" y="56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4"/>
            <p:cNvSpPr/>
            <p:nvPr/>
          </p:nvSpPr>
          <p:spPr>
            <a:xfrm>
              <a:off x="5128601" y="1668966"/>
              <a:ext cx="738901" cy="71694"/>
            </a:xfrm>
            <a:custGeom>
              <a:rect b="b" l="l" r="r" t="t"/>
              <a:pathLst>
                <a:path extrusionOk="0" h="3871" w="39896">
                  <a:moveTo>
                    <a:pt x="768" y="401"/>
                  </a:moveTo>
                  <a:lnTo>
                    <a:pt x="39129" y="435"/>
                  </a:lnTo>
                  <a:cubicBezTo>
                    <a:pt x="39229" y="435"/>
                    <a:pt x="39295" y="468"/>
                    <a:pt x="39362" y="535"/>
                  </a:cubicBezTo>
                  <a:cubicBezTo>
                    <a:pt x="39429" y="601"/>
                    <a:pt x="39462" y="668"/>
                    <a:pt x="39462" y="768"/>
                  </a:cubicBezTo>
                  <a:lnTo>
                    <a:pt x="39462" y="3470"/>
                  </a:lnTo>
                  <a:lnTo>
                    <a:pt x="434" y="3437"/>
                  </a:lnTo>
                  <a:lnTo>
                    <a:pt x="434" y="735"/>
                  </a:lnTo>
                  <a:cubicBezTo>
                    <a:pt x="434" y="568"/>
                    <a:pt x="601" y="401"/>
                    <a:pt x="768" y="401"/>
                  </a:cubicBezTo>
                  <a:close/>
                  <a:moveTo>
                    <a:pt x="768" y="1"/>
                  </a:moveTo>
                  <a:cubicBezTo>
                    <a:pt x="368" y="1"/>
                    <a:pt x="34" y="335"/>
                    <a:pt x="34" y="735"/>
                  </a:cubicBezTo>
                  <a:lnTo>
                    <a:pt x="1" y="3637"/>
                  </a:lnTo>
                  <a:cubicBezTo>
                    <a:pt x="1" y="3704"/>
                    <a:pt x="34" y="3737"/>
                    <a:pt x="67" y="3804"/>
                  </a:cubicBezTo>
                  <a:cubicBezTo>
                    <a:pt x="101" y="3837"/>
                    <a:pt x="167" y="3837"/>
                    <a:pt x="234" y="3837"/>
                  </a:cubicBezTo>
                  <a:lnTo>
                    <a:pt x="39662" y="3870"/>
                  </a:lnTo>
                  <a:cubicBezTo>
                    <a:pt x="39796" y="3870"/>
                    <a:pt x="39896" y="3770"/>
                    <a:pt x="39896" y="3670"/>
                  </a:cubicBezTo>
                  <a:lnTo>
                    <a:pt x="39896" y="768"/>
                  </a:lnTo>
                  <a:cubicBezTo>
                    <a:pt x="39896" y="568"/>
                    <a:pt x="39796" y="368"/>
                    <a:pt x="39662" y="234"/>
                  </a:cubicBezTo>
                  <a:cubicBezTo>
                    <a:pt x="39529" y="101"/>
                    <a:pt x="39329" y="1"/>
                    <a:pt x="3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4"/>
            <p:cNvSpPr/>
            <p:nvPr/>
          </p:nvSpPr>
          <p:spPr>
            <a:xfrm>
              <a:off x="5339885" y="2386235"/>
              <a:ext cx="236028" cy="19"/>
            </a:xfrm>
            <a:custGeom>
              <a:rect b="b" l="l" r="r" t="t"/>
              <a:pathLst>
                <a:path extrusionOk="0" h="1" w="12744">
                  <a:moveTo>
                    <a:pt x="1" y="1"/>
                  </a:moveTo>
                  <a:lnTo>
                    <a:pt x="12743"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4"/>
            <p:cNvSpPr/>
            <p:nvPr/>
          </p:nvSpPr>
          <p:spPr>
            <a:xfrm>
              <a:off x="5336181" y="2381919"/>
              <a:ext cx="243436" cy="8038"/>
            </a:xfrm>
            <a:custGeom>
              <a:rect b="b" l="l" r="r" t="t"/>
              <a:pathLst>
                <a:path extrusionOk="0" h="434" w="13144">
                  <a:moveTo>
                    <a:pt x="201" y="0"/>
                  </a:moveTo>
                  <a:cubicBezTo>
                    <a:pt x="101" y="0"/>
                    <a:pt x="1" y="100"/>
                    <a:pt x="1" y="234"/>
                  </a:cubicBezTo>
                  <a:cubicBezTo>
                    <a:pt x="1" y="334"/>
                    <a:pt x="101" y="434"/>
                    <a:pt x="201" y="434"/>
                  </a:cubicBezTo>
                  <a:lnTo>
                    <a:pt x="12943" y="434"/>
                  </a:lnTo>
                  <a:cubicBezTo>
                    <a:pt x="13043" y="434"/>
                    <a:pt x="13143" y="334"/>
                    <a:pt x="13143" y="234"/>
                  </a:cubicBezTo>
                  <a:cubicBezTo>
                    <a:pt x="13143" y="100"/>
                    <a:pt x="13043" y="0"/>
                    <a:pt x="129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4"/>
            <p:cNvSpPr/>
            <p:nvPr/>
          </p:nvSpPr>
          <p:spPr>
            <a:xfrm>
              <a:off x="5380668" y="2424535"/>
              <a:ext cx="155092" cy="8056"/>
            </a:xfrm>
            <a:custGeom>
              <a:rect b="b" l="l" r="r" t="t"/>
              <a:pathLst>
                <a:path extrusionOk="0" h="435" w="8374">
                  <a:moveTo>
                    <a:pt x="200" y="1"/>
                  </a:moveTo>
                  <a:cubicBezTo>
                    <a:pt x="67" y="1"/>
                    <a:pt x="0" y="101"/>
                    <a:pt x="0" y="234"/>
                  </a:cubicBezTo>
                  <a:cubicBezTo>
                    <a:pt x="0" y="334"/>
                    <a:pt x="67" y="434"/>
                    <a:pt x="200" y="434"/>
                  </a:cubicBezTo>
                  <a:lnTo>
                    <a:pt x="8140" y="434"/>
                  </a:lnTo>
                  <a:cubicBezTo>
                    <a:pt x="8273" y="434"/>
                    <a:pt x="8373" y="334"/>
                    <a:pt x="8373" y="234"/>
                  </a:cubicBezTo>
                  <a:cubicBezTo>
                    <a:pt x="8373" y="101"/>
                    <a:pt x="8273" y="1"/>
                    <a:pt x="81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4"/>
            <p:cNvSpPr/>
            <p:nvPr/>
          </p:nvSpPr>
          <p:spPr>
            <a:xfrm>
              <a:off x="5279341" y="1806130"/>
              <a:ext cx="416419" cy="416401"/>
            </a:xfrm>
            <a:custGeom>
              <a:rect b="b" l="l" r="r" t="t"/>
              <a:pathLst>
                <a:path extrusionOk="0" h="22483" w="22484">
                  <a:moveTo>
                    <a:pt x="22484" y="11242"/>
                  </a:moveTo>
                  <a:cubicBezTo>
                    <a:pt x="22484" y="17446"/>
                    <a:pt x="17447" y="22483"/>
                    <a:pt x="11242" y="22483"/>
                  </a:cubicBezTo>
                  <a:cubicBezTo>
                    <a:pt x="5038" y="22483"/>
                    <a:pt x="1" y="17446"/>
                    <a:pt x="1" y="11242"/>
                  </a:cubicBezTo>
                  <a:cubicBezTo>
                    <a:pt x="1" y="5037"/>
                    <a:pt x="5038" y="0"/>
                    <a:pt x="11242" y="0"/>
                  </a:cubicBezTo>
                  <a:cubicBezTo>
                    <a:pt x="17447" y="0"/>
                    <a:pt x="22484" y="5037"/>
                    <a:pt x="22484" y="112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4"/>
            <p:cNvSpPr/>
            <p:nvPr/>
          </p:nvSpPr>
          <p:spPr>
            <a:xfrm>
              <a:off x="5245374" y="1802277"/>
              <a:ext cx="484372" cy="424587"/>
            </a:xfrm>
            <a:custGeom>
              <a:rect b="b" l="l" r="r" t="t"/>
              <a:pathLst>
                <a:path extrusionOk="0" h="22925" w="26153">
                  <a:moveTo>
                    <a:pt x="13077" y="428"/>
                  </a:moveTo>
                  <a:cubicBezTo>
                    <a:pt x="14998" y="428"/>
                    <a:pt x="16943" y="928"/>
                    <a:pt x="18714" y="1976"/>
                  </a:cubicBezTo>
                  <a:cubicBezTo>
                    <a:pt x="23951" y="5078"/>
                    <a:pt x="25685" y="11850"/>
                    <a:pt x="22583" y="17087"/>
                  </a:cubicBezTo>
                  <a:cubicBezTo>
                    <a:pt x="20502" y="20563"/>
                    <a:pt x="16819" y="22496"/>
                    <a:pt x="13046" y="22496"/>
                  </a:cubicBezTo>
                  <a:cubicBezTo>
                    <a:pt x="11135" y="22496"/>
                    <a:pt x="9200" y="22000"/>
                    <a:pt x="7439" y="20956"/>
                  </a:cubicBezTo>
                  <a:cubicBezTo>
                    <a:pt x="2202" y="17854"/>
                    <a:pt x="467" y="11049"/>
                    <a:pt x="3569" y="5812"/>
                  </a:cubicBezTo>
                  <a:cubicBezTo>
                    <a:pt x="5645" y="2345"/>
                    <a:pt x="9314" y="428"/>
                    <a:pt x="13077" y="428"/>
                  </a:cubicBezTo>
                  <a:close/>
                  <a:moveTo>
                    <a:pt x="13079" y="1"/>
                  </a:moveTo>
                  <a:cubicBezTo>
                    <a:pt x="9168" y="1"/>
                    <a:pt x="5359" y="2007"/>
                    <a:pt x="3236" y="5612"/>
                  </a:cubicBezTo>
                  <a:cubicBezTo>
                    <a:pt x="0" y="11049"/>
                    <a:pt x="1801" y="18088"/>
                    <a:pt x="7239" y="21323"/>
                  </a:cubicBezTo>
                  <a:cubicBezTo>
                    <a:pt x="9073" y="22391"/>
                    <a:pt x="11075" y="22925"/>
                    <a:pt x="13043" y="22925"/>
                  </a:cubicBezTo>
                  <a:cubicBezTo>
                    <a:pt x="16979" y="22925"/>
                    <a:pt x="20782" y="20923"/>
                    <a:pt x="22917" y="17320"/>
                  </a:cubicBezTo>
                  <a:cubicBezTo>
                    <a:pt x="26152" y="11883"/>
                    <a:pt x="24351" y="4845"/>
                    <a:pt x="18914" y="1609"/>
                  </a:cubicBezTo>
                  <a:cubicBezTo>
                    <a:pt x="17081" y="519"/>
                    <a:pt x="15067" y="1"/>
                    <a:pt x="13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4"/>
            <p:cNvSpPr/>
            <p:nvPr/>
          </p:nvSpPr>
          <p:spPr>
            <a:xfrm>
              <a:off x="5328773" y="1869767"/>
              <a:ext cx="317556" cy="289293"/>
            </a:xfrm>
            <a:custGeom>
              <a:rect b="b" l="l" r="r" t="t"/>
              <a:pathLst>
                <a:path extrusionOk="0" h="15620" w="17146">
                  <a:moveTo>
                    <a:pt x="8569" y="0"/>
                  </a:moveTo>
                  <a:cubicBezTo>
                    <a:pt x="6572" y="0"/>
                    <a:pt x="4570" y="767"/>
                    <a:pt x="3036" y="2302"/>
                  </a:cubicBezTo>
                  <a:cubicBezTo>
                    <a:pt x="0" y="5337"/>
                    <a:pt x="0" y="10274"/>
                    <a:pt x="3036" y="13343"/>
                  </a:cubicBezTo>
                  <a:cubicBezTo>
                    <a:pt x="4570" y="14861"/>
                    <a:pt x="6572" y="15620"/>
                    <a:pt x="8569" y="15620"/>
                  </a:cubicBezTo>
                  <a:cubicBezTo>
                    <a:pt x="10566" y="15620"/>
                    <a:pt x="12559" y="14861"/>
                    <a:pt x="14077" y="13343"/>
                  </a:cubicBezTo>
                  <a:cubicBezTo>
                    <a:pt x="17146" y="10274"/>
                    <a:pt x="17146" y="5337"/>
                    <a:pt x="14077" y="2302"/>
                  </a:cubicBezTo>
                  <a:cubicBezTo>
                    <a:pt x="12559" y="767"/>
                    <a:pt x="10566" y="0"/>
                    <a:pt x="85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4"/>
            <p:cNvSpPr/>
            <p:nvPr/>
          </p:nvSpPr>
          <p:spPr>
            <a:xfrm>
              <a:off x="5339274" y="1866044"/>
              <a:ext cx="296553" cy="296572"/>
            </a:xfrm>
            <a:custGeom>
              <a:rect b="b" l="l" r="r" t="t"/>
              <a:pathLst>
                <a:path extrusionOk="0" h="16013" w="16012">
                  <a:moveTo>
                    <a:pt x="8006" y="401"/>
                  </a:moveTo>
                  <a:cubicBezTo>
                    <a:pt x="12209" y="401"/>
                    <a:pt x="15612" y="3837"/>
                    <a:pt x="15612" y="8007"/>
                  </a:cubicBezTo>
                  <a:cubicBezTo>
                    <a:pt x="15612" y="12210"/>
                    <a:pt x="12209" y="15612"/>
                    <a:pt x="8006" y="15612"/>
                  </a:cubicBezTo>
                  <a:cubicBezTo>
                    <a:pt x="3803" y="15612"/>
                    <a:pt x="401" y="12210"/>
                    <a:pt x="401" y="8007"/>
                  </a:cubicBezTo>
                  <a:cubicBezTo>
                    <a:pt x="401" y="3837"/>
                    <a:pt x="3803" y="401"/>
                    <a:pt x="8006" y="401"/>
                  </a:cubicBezTo>
                  <a:close/>
                  <a:moveTo>
                    <a:pt x="8006" y="1"/>
                  </a:moveTo>
                  <a:cubicBezTo>
                    <a:pt x="3570" y="1"/>
                    <a:pt x="0" y="3603"/>
                    <a:pt x="0" y="8007"/>
                  </a:cubicBezTo>
                  <a:cubicBezTo>
                    <a:pt x="0" y="12443"/>
                    <a:pt x="3570" y="16012"/>
                    <a:pt x="8006" y="16012"/>
                  </a:cubicBezTo>
                  <a:cubicBezTo>
                    <a:pt x="12409" y="16012"/>
                    <a:pt x="16012" y="12443"/>
                    <a:pt x="16012" y="8007"/>
                  </a:cubicBezTo>
                  <a:cubicBezTo>
                    <a:pt x="16012" y="3603"/>
                    <a:pt x="12409" y="1"/>
                    <a:pt x="8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4"/>
            <p:cNvSpPr/>
            <p:nvPr/>
          </p:nvSpPr>
          <p:spPr>
            <a:xfrm>
              <a:off x="5387465" y="1914235"/>
              <a:ext cx="200190" cy="200801"/>
            </a:xfrm>
            <a:custGeom>
              <a:rect b="b" l="l" r="r" t="t"/>
              <a:pathLst>
                <a:path extrusionOk="0" h="10842" w="10809">
                  <a:moveTo>
                    <a:pt x="1335" y="3003"/>
                  </a:moveTo>
                  <a:cubicBezTo>
                    <a:pt x="0" y="5238"/>
                    <a:pt x="734" y="8140"/>
                    <a:pt x="2969" y="9474"/>
                  </a:cubicBezTo>
                  <a:cubicBezTo>
                    <a:pt x="5237" y="10842"/>
                    <a:pt x="8139" y="10075"/>
                    <a:pt x="9474" y="7840"/>
                  </a:cubicBezTo>
                  <a:cubicBezTo>
                    <a:pt x="10808" y="5571"/>
                    <a:pt x="10074" y="2669"/>
                    <a:pt x="7839" y="1335"/>
                  </a:cubicBezTo>
                  <a:cubicBezTo>
                    <a:pt x="5571" y="1"/>
                    <a:pt x="2669" y="735"/>
                    <a:pt x="1335" y="3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4"/>
            <p:cNvSpPr/>
            <p:nvPr/>
          </p:nvSpPr>
          <p:spPr>
            <a:xfrm>
              <a:off x="5383131" y="1923051"/>
              <a:ext cx="208839" cy="183336"/>
            </a:xfrm>
            <a:custGeom>
              <a:rect b="b" l="l" r="r" t="t"/>
              <a:pathLst>
                <a:path extrusionOk="0" h="9899" w="11276">
                  <a:moveTo>
                    <a:pt x="5638" y="392"/>
                  </a:moveTo>
                  <a:cubicBezTo>
                    <a:pt x="6439" y="392"/>
                    <a:pt x="7239" y="626"/>
                    <a:pt x="7940" y="1026"/>
                  </a:cubicBezTo>
                  <a:cubicBezTo>
                    <a:pt x="9007" y="1660"/>
                    <a:pt x="9741" y="2660"/>
                    <a:pt x="10041" y="3828"/>
                  </a:cubicBezTo>
                  <a:cubicBezTo>
                    <a:pt x="10342" y="4995"/>
                    <a:pt x="10141" y="6230"/>
                    <a:pt x="9541" y="7264"/>
                  </a:cubicBezTo>
                  <a:cubicBezTo>
                    <a:pt x="8701" y="8678"/>
                    <a:pt x="7187" y="9478"/>
                    <a:pt x="5641" y="9478"/>
                  </a:cubicBezTo>
                  <a:cubicBezTo>
                    <a:pt x="4853" y="9478"/>
                    <a:pt x="4057" y="9270"/>
                    <a:pt x="3337" y="8831"/>
                  </a:cubicBezTo>
                  <a:cubicBezTo>
                    <a:pt x="2269" y="8231"/>
                    <a:pt x="1535" y="7230"/>
                    <a:pt x="1235" y="6063"/>
                  </a:cubicBezTo>
                  <a:cubicBezTo>
                    <a:pt x="935" y="4895"/>
                    <a:pt x="1135" y="3661"/>
                    <a:pt x="1735" y="2627"/>
                  </a:cubicBezTo>
                  <a:cubicBezTo>
                    <a:pt x="2369" y="1593"/>
                    <a:pt x="3337" y="859"/>
                    <a:pt x="4504" y="559"/>
                  </a:cubicBezTo>
                  <a:cubicBezTo>
                    <a:pt x="4904" y="459"/>
                    <a:pt x="5271" y="392"/>
                    <a:pt x="5638" y="392"/>
                  </a:cubicBezTo>
                  <a:close/>
                  <a:moveTo>
                    <a:pt x="5651" y="0"/>
                  </a:moveTo>
                  <a:cubicBezTo>
                    <a:pt x="5237" y="0"/>
                    <a:pt x="4819" y="52"/>
                    <a:pt x="4404" y="159"/>
                  </a:cubicBezTo>
                  <a:cubicBezTo>
                    <a:pt x="3136" y="459"/>
                    <a:pt x="2069" y="1259"/>
                    <a:pt x="1368" y="2427"/>
                  </a:cubicBezTo>
                  <a:cubicBezTo>
                    <a:pt x="1" y="4762"/>
                    <a:pt x="768" y="7797"/>
                    <a:pt x="3103" y="9198"/>
                  </a:cubicBezTo>
                  <a:cubicBezTo>
                    <a:pt x="3870" y="9665"/>
                    <a:pt x="4738" y="9899"/>
                    <a:pt x="5638" y="9899"/>
                  </a:cubicBezTo>
                  <a:cubicBezTo>
                    <a:pt x="6038" y="9899"/>
                    <a:pt x="6439" y="9832"/>
                    <a:pt x="6872" y="9732"/>
                  </a:cubicBezTo>
                  <a:cubicBezTo>
                    <a:pt x="8140" y="9398"/>
                    <a:pt x="9207" y="8598"/>
                    <a:pt x="9908" y="7464"/>
                  </a:cubicBezTo>
                  <a:cubicBezTo>
                    <a:pt x="11276" y="5129"/>
                    <a:pt x="10508" y="2093"/>
                    <a:pt x="8173" y="692"/>
                  </a:cubicBezTo>
                  <a:cubicBezTo>
                    <a:pt x="7401" y="238"/>
                    <a:pt x="6535" y="0"/>
                    <a:pt x="56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4"/>
            <p:cNvSpPr/>
            <p:nvPr/>
          </p:nvSpPr>
          <p:spPr>
            <a:xfrm>
              <a:off x="5436878" y="1963667"/>
              <a:ext cx="101345" cy="101327"/>
            </a:xfrm>
            <a:custGeom>
              <a:rect b="b" l="l" r="r" t="t"/>
              <a:pathLst>
                <a:path extrusionOk="0" h="5471" w="5472">
                  <a:moveTo>
                    <a:pt x="2736" y="1401"/>
                  </a:moveTo>
                  <a:cubicBezTo>
                    <a:pt x="3470" y="1401"/>
                    <a:pt x="4070" y="2002"/>
                    <a:pt x="4070" y="2736"/>
                  </a:cubicBezTo>
                  <a:cubicBezTo>
                    <a:pt x="4070" y="3469"/>
                    <a:pt x="3470" y="4070"/>
                    <a:pt x="2736" y="4070"/>
                  </a:cubicBezTo>
                  <a:cubicBezTo>
                    <a:pt x="2002" y="4070"/>
                    <a:pt x="1402" y="3469"/>
                    <a:pt x="1402" y="2736"/>
                  </a:cubicBezTo>
                  <a:cubicBezTo>
                    <a:pt x="1402" y="2002"/>
                    <a:pt x="2002" y="1401"/>
                    <a:pt x="2736" y="1401"/>
                  </a:cubicBezTo>
                  <a:close/>
                  <a:moveTo>
                    <a:pt x="2736" y="0"/>
                  </a:moveTo>
                  <a:cubicBezTo>
                    <a:pt x="1235" y="0"/>
                    <a:pt x="1" y="1235"/>
                    <a:pt x="1" y="2736"/>
                  </a:cubicBezTo>
                  <a:cubicBezTo>
                    <a:pt x="1" y="4237"/>
                    <a:pt x="1235" y="5471"/>
                    <a:pt x="2736" y="5471"/>
                  </a:cubicBezTo>
                  <a:cubicBezTo>
                    <a:pt x="4237" y="5471"/>
                    <a:pt x="5471" y="4270"/>
                    <a:pt x="5471" y="2736"/>
                  </a:cubicBezTo>
                  <a:cubicBezTo>
                    <a:pt x="5471" y="1235"/>
                    <a:pt x="4237" y="0"/>
                    <a:pt x="27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4"/>
            <p:cNvSpPr/>
            <p:nvPr/>
          </p:nvSpPr>
          <p:spPr>
            <a:xfrm>
              <a:off x="5433174" y="1959963"/>
              <a:ext cx="108753" cy="109365"/>
            </a:xfrm>
            <a:custGeom>
              <a:rect b="b" l="l" r="r" t="t"/>
              <a:pathLst>
                <a:path extrusionOk="0" h="5905" w="5872">
                  <a:moveTo>
                    <a:pt x="2936" y="1801"/>
                  </a:moveTo>
                  <a:cubicBezTo>
                    <a:pt x="3570" y="1801"/>
                    <a:pt x="4070" y="2302"/>
                    <a:pt x="4070" y="2936"/>
                  </a:cubicBezTo>
                  <a:cubicBezTo>
                    <a:pt x="4070" y="3569"/>
                    <a:pt x="3570" y="4070"/>
                    <a:pt x="2936" y="4070"/>
                  </a:cubicBezTo>
                  <a:cubicBezTo>
                    <a:pt x="2302" y="4070"/>
                    <a:pt x="1802" y="3569"/>
                    <a:pt x="1802" y="2936"/>
                  </a:cubicBezTo>
                  <a:cubicBezTo>
                    <a:pt x="1802" y="2335"/>
                    <a:pt x="2302" y="1801"/>
                    <a:pt x="2936" y="1801"/>
                  </a:cubicBezTo>
                  <a:close/>
                  <a:moveTo>
                    <a:pt x="2936" y="1401"/>
                  </a:moveTo>
                  <a:cubicBezTo>
                    <a:pt x="2069" y="1401"/>
                    <a:pt x="1402" y="2102"/>
                    <a:pt x="1402" y="2936"/>
                  </a:cubicBezTo>
                  <a:cubicBezTo>
                    <a:pt x="1402" y="3803"/>
                    <a:pt x="2069" y="4503"/>
                    <a:pt x="2936" y="4503"/>
                  </a:cubicBezTo>
                  <a:cubicBezTo>
                    <a:pt x="3803" y="4503"/>
                    <a:pt x="4471" y="3803"/>
                    <a:pt x="4471" y="2936"/>
                  </a:cubicBezTo>
                  <a:cubicBezTo>
                    <a:pt x="4471" y="2102"/>
                    <a:pt x="3803" y="1401"/>
                    <a:pt x="2936" y="1401"/>
                  </a:cubicBezTo>
                  <a:close/>
                  <a:moveTo>
                    <a:pt x="2936" y="400"/>
                  </a:moveTo>
                  <a:cubicBezTo>
                    <a:pt x="4337" y="400"/>
                    <a:pt x="5471" y="1568"/>
                    <a:pt x="5471" y="2936"/>
                  </a:cubicBezTo>
                  <a:cubicBezTo>
                    <a:pt x="5471" y="4337"/>
                    <a:pt x="4337" y="5471"/>
                    <a:pt x="2936" y="5471"/>
                  </a:cubicBezTo>
                  <a:cubicBezTo>
                    <a:pt x="1535" y="5471"/>
                    <a:pt x="401" y="4337"/>
                    <a:pt x="401" y="2936"/>
                  </a:cubicBezTo>
                  <a:cubicBezTo>
                    <a:pt x="401" y="1535"/>
                    <a:pt x="1535" y="400"/>
                    <a:pt x="2936" y="400"/>
                  </a:cubicBezTo>
                  <a:close/>
                  <a:moveTo>
                    <a:pt x="2936" y="0"/>
                  </a:moveTo>
                  <a:cubicBezTo>
                    <a:pt x="1302" y="0"/>
                    <a:pt x="1" y="1334"/>
                    <a:pt x="1" y="2936"/>
                  </a:cubicBezTo>
                  <a:cubicBezTo>
                    <a:pt x="1" y="4570"/>
                    <a:pt x="1302" y="5904"/>
                    <a:pt x="2936" y="5904"/>
                  </a:cubicBezTo>
                  <a:cubicBezTo>
                    <a:pt x="4571" y="5904"/>
                    <a:pt x="5872" y="4570"/>
                    <a:pt x="5872" y="2936"/>
                  </a:cubicBezTo>
                  <a:cubicBezTo>
                    <a:pt x="5872" y="1334"/>
                    <a:pt x="4571" y="0"/>
                    <a:pt x="29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4"/>
            <p:cNvSpPr/>
            <p:nvPr/>
          </p:nvSpPr>
          <p:spPr>
            <a:xfrm>
              <a:off x="5342367" y="1850098"/>
              <a:ext cx="148277" cy="169798"/>
            </a:xfrm>
            <a:custGeom>
              <a:rect b="b" l="l" r="r" t="t"/>
              <a:pathLst>
                <a:path extrusionOk="0" h="9168" w="8006">
                  <a:moveTo>
                    <a:pt x="287" y="1"/>
                  </a:moveTo>
                  <a:cubicBezTo>
                    <a:pt x="229" y="1"/>
                    <a:pt x="176" y="19"/>
                    <a:pt x="134" y="61"/>
                  </a:cubicBezTo>
                  <a:cubicBezTo>
                    <a:pt x="0" y="161"/>
                    <a:pt x="0" y="362"/>
                    <a:pt x="100" y="462"/>
                  </a:cubicBezTo>
                  <a:lnTo>
                    <a:pt x="7506" y="9068"/>
                  </a:lnTo>
                  <a:cubicBezTo>
                    <a:pt x="7572" y="9134"/>
                    <a:pt x="7639" y="9168"/>
                    <a:pt x="7706" y="9168"/>
                  </a:cubicBezTo>
                  <a:cubicBezTo>
                    <a:pt x="7772" y="9168"/>
                    <a:pt x="7839" y="9134"/>
                    <a:pt x="7906" y="9101"/>
                  </a:cubicBezTo>
                  <a:cubicBezTo>
                    <a:pt x="8006" y="9001"/>
                    <a:pt x="8006" y="8834"/>
                    <a:pt x="7906" y="8701"/>
                  </a:cubicBezTo>
                  <a:lnTo>
                    <a:pt x="534" y="95"/>
                  </a:lnTo>
                  <a:cubicBezTo>
                    <a:pt x="456" y="37"/>
                    <a:pt x="368" y="1"/>
                    <a:pt x="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4"/>
            <p:cNvSpPr/>
            <p:nvPr/>
          </p:nvSpPr>
          <p:spPr>
            <a:xfrm>
              <a:off x="5302825" y="1811556"/>
              <a:ext cx="56859" cy="55303"/>
            </a:xfrm>
            <a:custGeom>
              <a:rect b="b" l="l" r="r" t="t"/>
              <a:pathLst>
                <a:path extrusionOk="0" h="2986" w="3070">
                  <a:moveTo>
                    <a:pt x="2256" y="1"/>
                  </a:moveTo>
                  <a:cubicBezTo>
                    <a:pt x="2238" y="1"/>
                    <a:pt x="2219" y="3"/>
                    <a:pt x="2202" y="7"/>
                  </a:cubicBezTo>
                  <a:cubicBezTo>
                    <a:pt x="2035" y="41"/>
                    <a:pt x="1968" y="174"/>
                    <a:pt x="1968" y="341"/>
                  </a:cubicBezTo>
                  <a:lnTo>
                    <a:pt x="2335" y="2009"/>
                  </a:lnTo>
                  <a:cubicBezTo>
                    <a:pt x="2335" y="2063"/>
                    <a:pt x="2291" y="2118"/>
                    <a:pt x="2238" y="2118"/>
                  </a:cubicBezTo>
                  <a:cubicBezTo>
                    <a:pt x="2226" y="2118"/>
                    <a:pt x="2214" y="2115"/>
                    <a:pt x="2202" y="2109"/>
                  </a:cubicBezTo>
                  <a:lnTo>
                    <a:pt x="434" y="1442"/>
                  </a:lnTo>
                  <a:cubicBezTo>
                    <a:pt x="405" y="1436"/>
                    <a:pt x="377" y="1433"/>
                    <a:pt x="349" y="1433"/>
                  </a:cubicBezTo>
                  <a:cubicBezTo>
                    <a:pt x="214" y="1433"/>
                    <a:pt x="95" y="1498"/>
                    <a:pt x="67" y="1609"/>
                  </a:cubicBezTo>
                  <a:cubicBezTo>
                    <a:pt x="0" y="1775"/>
                    <a:pt x="100" y="1909"/>
                    <a:pt x="234" y="1976"/>
                  </a:cubicBezTo>
                  <a:lnTo>
                    <a:pt x="2936" y="2976"/>
                  </a:lnTo>
                  <a:cubicBezTo>
                    <a:pt x="2948" y="2982"/>
                    <a:pt x="2960" y="2985"/>
                    <a:pt x="2972" y="2985"/>
                  </a:cubicBezTo>
                  <a:cubicBezTo>
                    <a:pt x="3025" y="2985"/>
                    <a:pt x="3069" y="2931"/>
                    <a:pt x="3069" y="2876"/>
                  </a:cubicBezTo>
                  <a:lnTo>
                    <a:pt x="2535" y="208"/>
                  </a:lnTo>
                  <a:cubicBezTo>
                    <a:pt x="2507" y="92"/>
                    <a:pt x="2377" y="1"/>
                    <a:pt x="22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4"/>
            <p:cNvSpPr/>
            <p:nvPr/>
          </p:nvSpPr>
          <p:spPr>
            <a:xfrm>
              <a:off x="5300343" y="1808352"/>
              <a:ext cx="62415" cy="61433"/>
            </a:xfrm>
            <a:custGeom>
              <a:rect b="b" l="l" r="r" t="t"/>
              <a:pathLst>
                <a:path extrusionOk="0" h="3317" w="3370">
                  <a:moveTo>
                    <a:pt x="2369" y="314"/>
                  </a:moveTo>
                  <a:cubicBezTo>
                    <a:pt x="2403" y="314"/>
                    <a:pt x="2436" y="314"/>
                    <a:pt x="2436" y="347"/>
                  </a:cubicBezTo>
                  <a:cubicBezTo>
                    <a:pt x="2469" y="381"/>
                    <a:pt x="2503" y="381"/>
                    <a:pt x="2503" y="414"/>
                  </a:cubicBezTo>
                  <a:lnTo>
                    <a:pt x="3003" y="2949"/>
                  </a:lnTo>
                  <a:lnTo>
                    <a:pt x="401" y="2015"/>
                  </a:lnTo>
                  <a:cubicBezTo>
                    <a:pt x="368" y="1982"/>
                    <a:pt x="368" y="1982"/>
                    <a:pt x="334" y="1948"/>
                  </a:cubicBezTo>
                  <a:cubicBezTo>
                    <a:pt x="334" y="1915"/>
                    <a:pt x="334" y="1882"/>
                    <a:pt x="334" y="1848"/>
                  </a:cubicBezTo>
                  <a:cubicBezTo>
                    <a:pt x="368" y="1815"/>
                    <a:pt x="368" y="1782"/>
                    <a:pt x="401" y="1782"/>
                  </a:cubicBezTo>
                  <a:lnTo>
                    <a:pt x="501" y="1782"/>
                  </a:lnTo>
                  <a:lnTo>
                    <a:pt x="2269" y="2449"/>
                  </a:lnTo>
                  <a:cubicBezTo>
                    <a:pt x="2296" y="2458"/>
                    <a:pt x="2323" y="2462"/>
                    <a:pt x="2349" y="2462"/>
                  </a:cubicBezTo>
                  <a:cubicBezTo>
                    <a:pt x="2421" y="2462"/>
                    <a:pt x="2487" y="2431"/>
                    <a:pt x="2536" y="2382"/>
                  </a:cubicBezTo>
                  <a:cubicBezTo>
                    <a:pt x="2603" y="2349"/>
                    <a:pt x="2636" y="2249"/>
                    <a:pt x="2603" y="2149"/>
                  </a:cubicBezTo>
                  <a:lnTo>
                    <a:pt x="2269" y="481"/>
                  </a:lnTo>
                  <a:cubicBezTo>
                    <a:pt x="2269" y="414"/>
                    <a:pt x="2303" y="347"/>
                    <a:pt x="2369" y="314"/>
                  </a:cubicBezTo>
                  <a:close/>
                  <a:moveTo>
                    <a:pt x="2389" y="1"/>
                  </a:moveTo>
                  <a:cubicBezTo>
                    <a:pt x="2359" y="1"/>
                    <a:pt x="2329" y="5"/>
                    <a:pt x="2303" y="14"/>
                  </a:cubicBezTo>
                  <a:cubicBezTo>
                    <a:pt x="2069" y="80"/>
                    <a:pt x="1902" y="281"/>
                    <a:pt x="1969" y="514"/>
                  </a:cubicBezTo>
                  <a:lnTo>
                    <a:pt x="2269" y="2115"/>
                  </a:lnTo>
                  <a:lnTo>
                    <a:pt x="601" y="1481"/>
                  </a:lnTo>
                  <a:cubicBezTo>
                    <a:pt x="551" y="1465"/>
                    <a:pt x="501" y="1456"/>
                    <a:pt x="447" y="1456"/>
                  </a:cubicBezTo>
                  <a:cubicBezTo>
                    <a:pt x="393" y="1456"/>
                    <a:pt x="334" y="1465"/>
                    <a:pt x="268" y="1481"/>
                  </a:cubicBezTo>
                  <a:cubicBezTo>
                    <a:pt x="168" y="1548"/>
                    <a:pt x="101" y="1615"/>
                    <a:pt x="68" y="1748"/>
                  </a:cubicBezTo>
                  <a:cubicBezTo>
                    <a:pt x="1" y="1848"/>
                    <a:pt x="1" y="1948"/>
                    <a:pt x="68" y="2082"/>
                  </a:cubicBezTo>
                  <a:cubicBezTo>
                    <a:pt x="101" y="2182"/>
                    <a:pt x="201" y="2249"/>
                    <a:pt x="301" y="2282"/>
                  </a:cubicBezTo>
                  <a:lnTo>
                    <a:pt x="3036" y="3283"/>
                  </a:lnTo>
                  <a:cubicBezTo>
                    <a:pt x="3036" y="3316"/>
                    <a:pt x="3070" y="3316"/>
                    <a:pt x="3103" y="3316"/>
                  </a:cubicBezTo>
                  <a:cubicBezTo>
                    <a:pt x="3170" y="3316"/>
                    <a:pt x="3203" y="3283"/>
                    <a:pt x="3270" y="3249"/>
                  </a:cubicBezTo>
                  <a:cubicBezTo>
                    <a:pt x="3337" y="3183"/>
                    <a:pt x="3370" y="3116"/>
                    <a:pt x="3337" y="3016"/>
                  </a:cubicBezTo>
                  <a:lnTo>
                    <a:pt x="2803" y="347"/>
                  </a:lnTo>
                  <a:cubicBezTo>
                    <a:pt x="2803" y="247"/>
                    <a:pt x="2736" y="147"/>
                    <a:pt x="2636" y="80"/>
                  </a:cubicBezTo>
                  <a:cubicBezTo>
                    <a:pt x="2563" y="32"/>
                    <a:pt x="2472" y="1"/>
                    <a:pt x="23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4"/>
            <p:cNvSpPr/>
            <p:nvPr/>
          </p:nvSpPr>
          <p:spPr>
            <a:xfrm>
              <a:off x="5317642" y="1828373"/>
              <a:ext cx="56859" cy="55618"/>
            </a:xfrm>
            <a:custGeom>
              <a:rect b="b" l="l" r="r" t="t"/>
              <a:pathLst>
                <a:path extrusionOk="0" h="3003" w="3070">
                  <a:moveTo>
                    <a:pt x="2202" y="0"/>
                  </a:moveTo>
                  <a:cubicBezTo>
                    <a:pt x="2036" y="33"/>
                    <a:pt x="1936" y="200"/>
                    <a:pt x="1969" y="334"/>
                  </a:cubicBezTo>
                  <a:lnTo>
                    <a:pt x="2336" y="2035"/>
                  </a:lnTo>
                  <a:cubicBezTo>
                    <a:pt x="2336" y="2102"/>
                    <a:pt x="2269" y="2135"/>
                    <a:pt x="2202" y="2135"/>
                  </a:cubicBezTo>
                  <a:lnTo>
                    <a:pt x="401" y="1468"/>
                  </a:lnTo>
                  <a:cubicBezTo>
                    <a:pt x="372" y="1453"/>
                    <a:pt x="341" y="1447"/>
                    <a:pt x="310" y="1447"/>
                  </a:cubicBezTo>
                  <a:cubicBezTo>
                    <a:pt x="201" y="1447"/>
                    <a:pt x="94" y="1530"/>
                    <a:pt x="68" y="1635"/>
                  </a:cubicBezTo>
                  <a:cubicBezTo>
                    <a:pt x="1" y="1768"/>
                    <a:pt x="68" y="1935"/>
                    <a:pt x="234" y="2002"/>
                  </a:cubicBezTo>
                  <a:lnTo>
                    <a:pt x="2936" y="3002"/>
                  </a:lnTo>
                  <a:cubicBezTo>
                    <a:pt x="3003" y="3002"/>
                    <a:pt x="3070" y="2969"/>
                    <a:pt x="3070" y="2902"/>
                  </a:cubicBezTo>
                  <a:lnTo>
                    <a:pt x="2536" y="234"/>
                  </a:lnTo>
                  <a:cubicBezTo>
                    <a:pt x="2503" y="67"/>
                    <a:pt x="2336" y="0"/>
                    <a:pt x="2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4"/>
            <p:cNvSpPr/>
            <p:nvPr/>
          </p:nvSpPr>
          <p:spPr>
            <a:xfrm>
              <a:off x="5315178" y="1825651"/>
              <a:ext cx="62415" cy="61433"/>
            </a:xfrm>
            <a:custGeom>
              <a:rect b="b" l="l" r="r" t="t"/>
              <a:pathLst>
                <a:path extrusionOk="0" h="3317" w="3370">
                  <a:moveTo>
                    <a:pt x="2369" y="314"/>
                  </a:moveTo>
                  <a:cubicBezTo>
                    <a:pt x="2402" y="314"/>
                    <a:pt x="2436" y="314"/>
                    <a:pt x="2436" y="347"/>
                  </a:cubicBezTo>
                  <a:cubicBezTo>
                    <a:pt x="2469" y="347"/>
                    <a:pt x="2502" y="381"/>
                    <a:pt x="2502" y="414"/>
                  </a:cubicBezTo>
                  <a:lnTo>
                    <a:pt x="3003" y="2949"/>
                  </a:lnTo>
                  <a:lnTo>
                    <a:pt x="3003" y="2949"/>
                  </a:lnTo>
                  <a:lnTo>
                    <a:pt x="401" y="1982"/>
                  </a:lnTo>
                  <a:cubicBezTo>
                    <a:pt x="367" y="1982"/>
                    <a:pt x="367" y="1948"/>
                    <a:pt x="334" y="1915"/>
                  </a:cubicBezTo>
                  <a:cubicBezTo>
                    <a:pt x="334" y="1915"/>
                    <a:pt x="334" y="1848"/>
                    <a:pt x="334" y="1848"/>
                  </a:cubicBezTo>
                  <a:cubicBezTo>
                    <a:pt x="334" y="1815"/>
                    <a:pt x="367" y="1782"/>
                    <a:pt x="401" y="1748"/>
                  </a:cubicBezTo>
                  <a:lnTo>
                    <a:pt x="501" y="1748"/>
                  </a:lnTo>
                  <a:lnTo>
                    <a:pt x="2269" y="2415"/>
                  </a:lnTo>
                  <a:cubicBezTo>
                    <a:pt x="2310" y="2429"/>
                    <a:pt x="2352" y="2437"/>
                    <a:pt x="2391" y="2437"/>
                  </a:cubicBezTo>
                  <a:cubicBezTo>
                    <a:pt x="2446" y="2437"/>
                    <a:pt x="2497" y="2421"/>
                    <a:pt x="2536" y="2382"/>
                  </a:cubicBezTo>
                  <a:cubicBezTo>
                    <a:pt x="2602" y="2315"/>
                    <a:pt x="2602" y="2249"/>
                    <a:pt x="2602" y="2149"/>
                  </a:cubicBezTo>
                  <a:lnTo>
                    <a:pt x="2269" y="447"/>
                  </a:lnTo>
                  <a:cubicBezTo>
                    <a:pt x="2235" y="381"/>
                    <a:pt x="2302" y="314"/>
                    <a:pt x="2369" y="314"/>
                  </a:cubicBezTo>
                  <a:close/>
                  <a:moveTo>
                    <a:pt x="2388" y="1"/>
                  </a:moveTo>
                  <a:cubicBezTo>
                    <a:pt x="2358" y="1"/>
                    <a:pt x="2329" y="5"/>
                    <a:pt x="2302" y="14"/>
                  </a:cubicBezTo>
                  <a:cubicBezTo>
                    <a:pt x="2069" y="47"/>
                    <a:pt x="1902" y="281"/>
                    <a:pt x="1969" y="514"/>
                  </a:cubicBezTo>
                  <a:lnTo>
                    <a:pt x="2269" y="2082"/>
                  </a:lnTo>
                  <a:lnTo>
                    <a:pt x="601" y="1481"/>
                  </a:lnTo>
                  <a:cubicBezTo>
                    <a:pt x="551" y="1448"/>
                    <a:pt x="493" y="1431"/>
                    <a:pt x="434" y="1431"/>
                  </a:cubicBezTo>
                  <a:cubicBezTo>
                    <a:pt x="376" y="1431"/>
                    <a:pt x="317" y="1448"/>
                    <a:pt x="267" y="1481"/>
                  </a:cubicBezTo>
                  <a:cubicBezTo>
                    <a:pt x="167" y="1515"/>
                    <a:pt x="101" y="1615"/>
                    <a:pt x="34" y="1715"/>
                  </a:cubicBezTo>
                  <a:cubicBezTo>
                    <a:pt x="0" y="1815"/>
                    <a:pt x="0" y="1948"/>
                    <a:pt x="67" y="2048"/>
                  </a:cubicBezTo>
                  <a:cubicBezTo>
                    <a:pt x="101" y="2149"/>
                    <a:pt x="201" y="2249"/>
                    <a:pt x="301" y="2282"/>
                  </a:cubicBezTo>
                  <a:lnTo>
                    <a:pt x="3036" y="3283"/>
                  </a:lnTo>
                  <a:cubicBezTo>
                    <a:pt x="3036" y="3283"/>
                    <a:pt x="3069" y="3316"/>
                    <a:pt x="3103" y="3316"/>
                  </a:cubicBezTo>
                  <a:cubicBezTo>
                    <a:pt x="3169" y="3316"/>
                    <a:pt x="3203" y="3283"/>
                    <a:pt x="3269" y="3249"/>
                  </a:cubicBezTo>
                  <a:cubicBezTo>
                    <a:pt x="3336" y="3183"/>
                    <a:pt x="3370" y="3083"/>
                    <a:pt x="3336" y="3016"/>
                  </a:cubicBezTo>
                  <a:lnTo>
                    <a:pt x="2802" y="347"/>
                  </a:lnTo>
                  <a:cubicBezTo>
                    <a:pt x="2769" y="247"/>
                    <a:pt x="2702" y="147"/>
                    <a:pt x="2636" y="80"/>
                  </a:cubicBezTo>
                  <a:cubicBezTo>
                    <a:pt x="2562" y="32"/>
                    <a:pt x="2471" y="1"/>
                    <a:pt x="23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2" name="Google Shape;2352;p44"/>
          <p:cNvSpPr/>
          <p:nvPr/>
        </p:nvSpPr>
        <p:spPr>
          <a:xfrm>
            <a:off x="6428661" y="3608859"/>
            <a:ext cx="71080" cy="19"/>
          </a:xfrm>
          <a:custGeom>
            <a:rect b="b" l="l" r="r" t="t"/>
            <a:pathLst>
              <a:path extrusionOk="0" h="1" w="3838">
                <a:moveTo>
                  <a:pt x="1" y="1"/>
                </a:moveTo>
                <a:lnTo>
                  <a:pt x="3837"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3" name="Google Shape;2353;p44"/>
          <p:cNvGrpSpPr/>
          <p:nvPr/>
        </p:nvGrpSpPr>
        <p:grpSpPr>
          <a:xfrm>
            <a:off x="2462822" y="3631988"/>
            <a:ext cx="857495" cy="742447"/>
            <a:chOff x="5616047" y="2074865"/>
            <a:chExt cx="1676104" cy="1451225"/>
          </a:xfrm>
        </p:grpSpPr>
        <p:sp>
          <p:nvSpPr>
            <p:cNvPr id="2354" name="Google Shape;2354;p44"/>
            <p:cNvSpPr/>
            <p:nvPr/>
          </p:nvSpPr>
          <p:spPr>
            <a:xfrm>
              <a:off x="5616047" y="2074865"/>
              <a:ext cx="1676104" cy="1451225"/>
            </a:xfrm>
            <a:custGeom>
              <a:rect b="b" l="l" r="r" t="t"/>
              <a:pathLst>
                <a:path extrusionOk="0" h="78357" w="90499">
                  <a:moveTo>
                    <a:pt x="90499" y="78357"/>
                  </a:moveTo>
                  <a:lnTo>
                    <a:pt x="0" y="78357"/>
                  </a:lnTo>
                  <a:lnTo>
                    <a:pt x="0" y="1"/>
                  </a:lnTo>
                  <a:lnTo>
                    <a:pt x="904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4"/>
            <p:cNvSpPr/>
            <p:nvPr/>
          </p:nvSpPr>
          <p:spPr>
            <a:xfrm>
              <a:off x="5684629" y="2140965"/>
              <a:ext cx="1538328" cy="1331989"/>
            </a:xfrm>
            <a:custGeom>
              <a:rect b="b" l="l" r="r" t="t"/>
              <a:pathLst>
                <a:path extrusionOk="0" h="71919" w="83060">
                  <a:moveTo>
                    <a:pt x="0" y="1"/>
                  </a:moveTo>
                  <a:lnTo>
                    <a:pt x="0" y="71919"/>
                  </a:lnTo>
                  <a:lnTo>
                    <a:pt x="83060" y="71919"/>
                  </a:lnTo>
                  <a:lnTo>
                    <a:pt x="830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4"/>
            <p:cNvSpPr/>
            <p:nvPr/>
          </p:nvSpPr>
          <p:spPr>
            <a:xfrm>
              <a:off x="5680906" y="2137261"/>
              <a:ext cx="1546385" cy="1340027"/>
            </a:xfrm>
            <a:custGeom>
              <a:rect b="b" l="l" r="r" t="t"/>
              <a:pathLst>
                <a:path extrusionOk="0" h="72353" w="83495">
                  <a:moveTo>
                    <a:pt x="83060" y="401"/>
                  </a:moveTo>
                  <a:lnTo>
                    <a:pt x="83060" y="71919"/>
                  </a:lnTo>
                  <a:lnTo>
                    <a:pt x="401" y="71919"/>
                  </a:lnTo>
                  <a:lnTo>
                    <a:pt x="401" y="401"/>
                  </a:lnTo>
                  <a:close/>
                  <a:moveTo>
                    <a:pt x="1" y="1"/>
                  </a:moveTo>
                  <a:lnTo>
                    <a:pt x="1" y="72353"/>
                  </a:lnTo>
                  <a:lnTo>
                    <a:pt x="83494" y="72353"/>
                  </a:lnTo>
                  <a:lnTo>
                    <a:pt x="834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4"/>
            <p:cNvSpPr/>
            <p:nvPr/>
          </p:nvSpPr>
          <p:spPr>
            <a:xfrm>
              <a:off x="5684629" y="2140965"/>
              <a:ext cx="1538271" cy="122954"/>
            </a:xfrm>
            <a:custGeom>
              <a:rect b="b" l="l" r="r" t="t"/>
              <a:pathLst>
                <a:path extrusionOk="0" h="6639" w="83060">
                  <a:moveTo>
                    <a:pt x="0" y="1"/>
                  </a:moveTo>
                  <a:lnTo>
                    <a:pt x="83060" y="1"/>
                  </a:lnTo>
                  <a:lnTo>
                    <a:pt x="83060" y="6639"/>
                  </a:lnTo>
                  <a:lnTo>
                    <a:pt x="0" y="663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4"/>
            <p:cNvSpPr/>
            <p:nvPr/>
          </p:nvSpPr>
          <p:spPr>
            <a:xfrm>
              <a:off x="5680906" y="2137261"/>
              <a:ext cx="1546385" cy="130386"/>
            </a:xfrm>
            <a:custGeom>
              <a:rect b="b" l="l" r="r" t="t"/>
              <a:pathLst>
                <a:path extrusionOk="0" h="7040" w="83495">
                  <a:moveTo>
                    <a:pt x="83060" y="401"/>
                  </a:moveTo>
                  <a:lnTo>
                    <a:pt x="83060" y="6639"/>
                  </a:lnTo>
                  <a:lnTo>
                    <a:pt x="401" y="6639"/>
                  </a:lnTo>
                  <a:lnTo>
                    <a:pt x="401" y="401"/>
                  </a:lnTo>
                  <a:close/>
                  <a:moveTo>
                    <a:pt x="201" y="1"/>
                  </a:moveTo>
                  <a:cubicBezTo>
                    <a:pt x="101" y="1"/>
                    <a:pt x="1" y="67"/>
                    <a:pt x="1" y="201"/>
                  </a:cubicBezTo>
                  <a:lnTo>
                    <a:pt x="1" y="6839"/>
                  </a:lnTo>
                  <a:cubicBezTo>
                    <a:pt x="1" y="6939"/>
                    <a:pt x="101" y="7039"/>
                    <a:pt x="201" y="7039"/>
                  </a:cubicBezTo>
                  <a:lnTo>
                    <a:pt x="83261" y="7039"/>
                  </a:lnTo>
                  <a:cubicBezTo>
                    <a:pt x="83394" y="7039"/>
                    <a:pt x="83494" y="6939"/>
                    <a:pt x="83494" y="6839"/>
                  </a:cubicBezTo>
                  <a:lnTo>
                    <a:pt x="83494" y="201"/>
                  </a:lnTo>
                  <a:cubicBezTo>
                    <a:pt x="83494" y="67"/>
                    <a:pt x="83394" y="1"/>
                    <a:pt x="832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4"/>
            <p:cNvSpPr/>
            <p:nvPr/>
          </p:nvSpPr>
          <p:spPr>
            <a:xfrm>
              <a:off x="6345040" y="2389328"/>
              <a:ext cx="302739" cy="292238"/>
            </a:xfrm>
            <a:custGeom>
              <a:rect b="b" l="l" r="r" t="t"/>
              <a:pathLst>
                <a:path extrusionOk="0" h="15779" w="16346">
                  <a:moveTo>
                    <a:pt x="8173" y="0"/>
                  </a:moveTo>
                  <a:cubicBezTo>
                    <a:pt x="3670" y="0"/>
                    <a:pt x="1" y="3436"/>
                    <a:pt x="1" y="7673"/>
                  </a:cubicBezTo>
                  <a:lnTo>
                    <a:pt x="1" y="15512"/>
                  </a:lnTo>
                  <a:cubicBezTo>
                    <a:pt x="1" y="15678"/>
                    <a:pt x="134" y="15778"/>
                    <a:pt x="268" y="15778"/>
                  </a:cubicBezTo>
                  <a:cubicBezTo>
                    <a:pt x="401" y="15778"/>
                    <a:pt x="501" y="15678"/>
                    <a:pt x="501" y="15512"/>
                  </a:cubicBezTo>
                  <a:lnTo>
                    <a:pt x="501" y="7673"/>
                  </a:lnTo>
                  <a:cubicBezTo>
                    <a:pt x="501" y="3703"/>
                    <a:pt x="3937" y="501"/>
                    <a:pt x="8173" y="501"/>
                  </a:cubicBezTo>
                  <a:cubicBezTo>
                    <a:pt x="12410" y="501"/>
                    <a:pt x="15846" y="3703"/>
                    <a:pt x="15846" y="7673"/>
                  </a:cubicBezTo>
                  <a:lnTo>
                    <a:pt x="15846" y="15178"/>
                  </a:lnTo>
                  <a:cubicBezTo>
                    <a:pt x="15846" y="15311"/>
                    <a:pt x="15946" y="15411"/>
                    <a:pt x="16112" y="15411"/>
                  </a:cubicBezTo>
                  <a:cubicBezTo>
                    <a:pt x="16246" y="15411"/>
                    <a:pt x="16346" y="15311"/>
                    <a:pt x="16346" y="15178"/>
                  </a:cubicBezTo>
                  <a:lnTo>
                    <a:pt x="16346" y="7673"/>
                  </a:lnTo>
                  <a:cubicBezTo>
                    <a:pt x="16346" y="3436"/>
                    <a:pt x="12677" y="0"/>
                    <a:pt x="8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4"/>
            <p:cNvSpPr/>
            <p:nvPr/>
          </p:nvSpPr>
          <p:spPr>
            <a:xfrm>
              <a:off x="6605755" y="2556125"/>
              <a:ext cx="231694" cy="675283"/>
            </a:xfrm>
            <a:custGeom>
              <a:rect b="b" l="l" r="r" t="t"/>
              <a:pathLst>
                <a:path extrusionOk="0" h="36461" w="12510">
                  <a:moveTo>
                    <a:pt x="2936" y="1"/>
                  </a:moveTo>
                  <a:lnTo>
                    <a:pt x="2769" y="31690"/>
                  </a:lnTo>
                  <a:lnTo>
                    <a:pt x="1" y="36460"/>
                  </a:lnTo>
                  <a:lnTo>
                    <a:pt x="12510" y="36460"/>
                  </a:lnTo>
                  <a:lnTo>
                    <a:pt x="10375" y="31390"/>
                  </a:lnTo>
                  <a:lnTo>
                    <a:pt x="108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4"/>
            <p:cNvSpPr/>
            <p:nvPr/>
          </p:nvSpPr>
          <p:spPr>
            <a:xfrm>
              <a:off x="6600810" y="2551198"/>
              <a:ext cx="241584" cy="685154"/>
            </a:xfrm>
            <a:custGeom>
              <a:rect b="b" l="l" r="r" t="t"/>
              <a:pathLst>
                <a:path extrusionOk="0" h="36994" w="13044">
                  <a:moveTo>
                    <a:pt x="10842" y="500"/>
                  </a:moveTo>
                  <a:lnTo>
                    <a:pt x="10375" y="31656"/>
                  </a:lnTo>
                  <a:cubicBezTo>
                    <a:pt x="10375" y="31689"/>
                    <a:pt x="10408" y="31723"/>
                    <a:pt x="10408" y="31756"/>
                  </a:cubicBezTo>
                  <a:lnTo>
                    <a:pt x="12410" y="36493"/>
                  </a:lnTo>
                  <a:lnTo>
                    <a:pt x="701" y="36493"/>
                  </a:lnTo>
                  <a:lnTo>
                    <a:pt x="3236" y="32090"/>
                  </a:lnTo>
                  <a:cubicBezTo>
                    <a:pt x="3270" y="32023"/>
                    <a:pt x="3270" y="31990"/>
                    <a:pt x="3270" y="31956"/>
                  </a:cubicBezTo>
                  <a:lnTo>
                    <a:pt x="3437" y="500"/>
                  </a:lnTo>
                  <a:close/>
                  <a:moveTo>
                    <a:pt x="3203" y="0"/>
                  </a:moveTo>
                  <a:cubicBezTo>
                    <a:pt x="3070" y="0"/>
                    <a:pt x="2936" y="100"/>
                    <a:pt x="2936" y="234"/>
                  </a:cubicBezTo>
                  <a:lnTo>
                    <a:pt x="2769" y="31890"/>
                  </a:lnTo>
                  <a:lnTo>
                    <a:pt x="68" y="36593"/>
                  </a:lnTo>
                  <a:cubicBezTo>
                    <a:pt x="1" y="36693"/>
                    <a:pt x="1" y="36760"/>
                    <a:pt x="68" y="36860"/>
                  </a:cubicBezTo>
                  <a:cubicBezTo>
                    <a:pt x="101" y="36926"/>
                    <a:pt x="168" y="36993"/>
                    <a:pt x="268" y="36993"/>
                  </a:cubicBezTo>
                  <a:lnTo>
                    <a:pt x="12777" y="36993"/>
                  </a:lnTo>
                  <a:cubicBezTo>
                    <a:pt x="12877" y="36993"/>
                    <a:pt x="12943" y="36926"/>
                    <a:pt x="13010" y="36860"/>
                  </a:cubicBezTo>
                  <a:cubicBezTo>
                    <a:pt x="13044" y="36793"/>
                    <a:pt x="13044" y="36693"/>
                    <a:pt x="13010" y="36626"/>
                  </a:cubicBezTo>
                  <a:lnTo>
                    <a:pt x="10909" y="31589"/>
                  </a:lnTo>
                  <a:lnTo>
                    <a:pt x="11342" y="267"/>
                  </a:lnTo>
                  <a:cubicBezTo>
                    <a:pt x="11342" y="200"/>
                    <a:pt x="11342" y="133"/>
                    <a:pt x="11276" y="67"/>
                  </a:cubicBezTo>
                  <a:cubicBezTo>
                    <a:pt x="11242" y="33"/>
                    <a:pt x="11176" y="0"/>
                    <a:pt x="111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4"/>
            <p:cNvSpPr/>
            <p:nvPr/>
          </p:nvSpPr>
          <p:spPr>
            <a:xfrm>
              <a:off x="6052820" y="2556125"/>
              <a:ext cx="612887" cy="675283"/>
            </a:xfrm>
            <a:custGeom>
              <a:rect b="b" l="l" r="r" t="t"/>
              <a:pathLst>
                <a:path extrusionOk="0" h="36461" w="33092">
                  <a:moveTo>
                    <a:pt x="11142" y="1"/>
                  </a:moveTo>
                  <a:lnTo>
                    <a:pt x="2069" y="1"/>
                  </a:lnTo>
                  <a:lnTo>
                    <a:pt x="1702" y="1"/>
                  </a:lnTo>
                  <a:lnTo>
                    <a:pt x="2069" y="25052"/>
                  </a:lnTo>
                  <a:lnTo>
                    <a:pt x="2069" y="31323"/>
                  </a:lnTo>
                  <a:lnTo>
                    <a:pt x="1" y="36460"/>
                  </a:lnTo>
                  <a:lnTo>
                    <a:pt x="2069" y="36460"/>
                  </a:lnTo>
                  <a:lnTo>
                    <a:pt x="12510" y="36460"/>
                  </a:lnTo>
                  <a:lnTo>
                    <a:pt x="33091" y="36460"/>
                  </a:lnTo>
                  <a:lnTo>
                    <a:pt x="330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4"/>
            <p:cNvSpPr/>
            <p:nvPr/>
          </p:nvSpPr>
          <p:spPr>
            <a:xfrm>
              <a:off x="6047894" y="2551198"/>
              <a:ext cx="622758" cy="685154"/>
            </a:xfrm>
            <a:custGeom>
              <a:rect b="b" l="l" r="r" t="t"/>
              <a:pathLst>
                <a:path extrusionOk="0" h="36994" w="33625">
                  <a:moveTo>
                    <a:pt x="33124" y="500"/>
                  </a:moveTo>
                  <a:lnTo>
                    <a:pt x="33124" y="36493"/>
                  </a:lnTo>
                  <a:lnTo>
                    <a:pt x="634" y="36493"/>
                  </a:lnTo>
                  <a:lnTo>
                    <a:pt x="2569" y="31689"/>
                  </a:lnTo>
                  <a:cubicBezTo>
                    <a:pt x="2569" y="31656"/>
                    <a:pt x="2569" y="31623"/>
                    <a:pt x="2569" y="31589"/>
                  </a:cubicBezTo>
                  <a:lnTo>
                    <a:pt x="2569" y="25318"/>
                  </a:lnTo>
                  <a:lnTo>
                    <a:pt x="2202" y="500"/>
                  </a:lnTo>
                  <a:close/>
                  <a:moveTo>
                    <a:pt x="1968" y="0"/>
                  </a:moveTo>
                  <a:cubicBezTo>
                    <a:pt x="1902" y="0"/>
                    <a:pt x="1835" y="33"/>
                    <a:pt x="1768" y="67"/>
                  </a:cubicBezTo>
                  <a:cubicBezTo>
                    <a:pt x="1735" y="133"/>
                    <a:pt x="1701" y="200"/>
                    <a:pt x="1701" y="267"/>
                  </a:cubicBezTo>
                  <a:lnTo>
                    <a:pt x="2068" y="25318"/>
                  </a:lnTo>
                  <a:lnTo>
                    <a:pt x="2068" y="31556"/>
                  </a:lnTo>
                  <a:lnTo>
                    <a:pt x="33" y="36626"/>
                  </a:lnTo>
                  <a:cubicBezTo>
                    <a:pt x="0" y="36726"/>
                    <a:pt x="33" y="36793"/>
                    <a:pt x="67" y="36860"/>
                  </a:cubicBezTo>
                  <a:cubicBezTo>
                    <a:pt x="100" y="36926"/>
                    <a:pt x="200" y="36993"/>
                    <a:pt x="267" y="36993"/>
                  </a:cubicBezTo>
                  <a:lnTo>
                    <a:pt x="33357" y="36993"/>
                  </a:lnTo>
                  <a:cubicBezTo>
                    <a:pt x="33524" y="36993"/>
                    <a:pt x="33624" y="36860"/>
                    <a:pt x="33624" y="36726"/>
                  </a:cubicBezTo>
                  <a:lnTo>
                    <a:pt x="33624" y="267"/>
                  </a:lnTo>
                  <a:cubicBezTo>
                    <a:pt x="33624" y="133"/>
                    <a:pt x="33491" y="0"/>
                    <a:pt x="33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4"/>
            <p:cNvSpPr/>
            <p:nvPr/>
          </p:nvSpPr>
          <p:spPr>
            <a:xfrm>
              <a:off x="6721287" y="2594444"/>
              <a:ext cx="55006" cy="627685"/>
            </a:xfrm>
            <a:custGeom>
              <a:rect b="b" l="l" r="r" t="t"/>
              <a:pathLst>
                <a:path extrusionOk="0" h="33891" w="2970">
                  <a:moveTo>
                    <a:pt x="501" y="0"/>
                  </a:moveTo>
                  <a:cubicBezTo>
                    <a:pt x="367" y="0"/>
                    <a:pt x="234" y="100"/>
                    <a:pt x="234" y="267"/>
                  </a:cubicBezTo>
                  <a:lnTo>
                    <a:pt x="1" y="29888"/>
                  </a:lnTo>
                  <a:cubicBezTo>
                    <a:pt x="1" y="29955"/>
                    <a:pt x="1" y="29988"/>
                    <a:pt x="34" y="30022"/>
                  </a:cubicBezTo>
                  <a:lnTo>
                    <a:pt x="2469" y="33758"/>
                  </a:lnTo>
                  <a:cubicBezTo>
                    <a:pt x="2536" y="33824"/>
                    <a:pt x="2602" y="33891"/>
                    <a:pt x="2702" y="33891"/>
                  </a:cubicBezTo>
                  <a:cubicBezTo>
                    <a:pt x="2736" y="33891"/>
                    <a:pt x="2803" y="33858"/>
                    <a:pt x="2836" y="33824"/>
                  </a:cubicBezTo>
                  <a:cubicBezTo>
                    <a:pt x="2936" y="33758"/>
                    <a:pt x="2969" y="33591"/>
                    <a:pt x="2903" y="33491"/>
                  </a:cubicBezTo>
                  <a:lnTo>
                    <a:pt x="501" y="29821"/>
                  </a:lnTo>
                  <a:lnTo>
                    <a:pt x="734" y="267"/>
                  </a:lnTo>
                  <a:cubicBezTo>
                    <a:pt x="734" y="100"/>
                    <a:pt x="634" y="0"/>
                    <a:pt x="5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4"/>
            <p:cNvSpPr/>
            <p:nvPr/>
          </p:nvSpPr>
          <p:spPr>
            <a:xfrm>
              <a:off x="6483426" y="2642617"/>
              <a:ext cx="55636" cy="52543"/>
            </a:xfrm>
            <a:custGeom>
              <a:rect b="b" l="l" r="r" t="t"/>
              <a:pathLst>
                <a:path extrusionOk="0" h="2837" w="3004">
                  <a:moveTo>
                    <a:pt x="1502" y="501"/>
                  </a:moveTo>
                  <a:cubicBezTo>
                    <a:pt x="2069" y="501"/>
                    <a:pt x="2503" y="902"/>
                    <a:pt x="2503" y="1435"/>
                  </a:cubicBezTo>
                  <a:cubicBezTo>
                    <a:pt x="2503" y="1936"/>
                    <a:pt x="2069" y="2336"/>
                    <a:pt x="1502" y="2336"/>
                  </a:cubicBezTo>
                  <a:cubicBezTo>
                    <a:pt x="935" y="2336"/>
                    <a:pt x="501" y="1936"/>
                    <a:pt x="501" y="1435"/>
                  </a:cubicBezTo>
                  <a:cubicBezTo>
                    <a:pt x="501" y="902"/>
                    <a:pt x="968" y="501"/>
                    <a:pt x="1502" y="501"/>
                  </a:cubicBezTo>
                  <a:close/>
                  <a:moveTo>
                    <a:pt x="1502" y="1"/>
                  </a:moveTo>
                  <a:cubicBezTo>
                    <a:pt x="668" y="1"/>
                    <a:pt x="1" y="635"/>
                    <a:pt x="1" y="1435"/>
                  </a:cubicBezTo>
                  <a:cubicBezTo>
                    <a:pt x="1" y="2202"/>
                    <a:pt x="668" y="2836"/>
                    <a:pt x="1502" y="2836"/>
                  </a:cubicBezTo>
                  <a:cubicBezTo>
                    <a:pt x="2336" y="2836"/>
                    <a:pt x="3003" y="2202"/>
                    <a:pt x="3003" y="1435"/>
                  </a:cubicBezTo>
                  <a:cubicBezTo>
                    <a:pt x="3003" y="635"/>
                    <a:pt x="2336" y="1"/>
                    <a:pt x="1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4"/>
            <p:cNvSpPr/>
            <p:nvPr/>
          </p:nvSpPr>
          <p:spPr>
            <a:xfrm>
              <a:off x="6180094" y="2642617"/>
              <a:ext cx="56247" cy="52543"/>
            </a:xfrm>
            <a:custGeom>
              <a:rect b="b" l="l" r="r" t="t"/>
              <a:pathLst>
                <a:path extrusionOk="0" h="2837" w="3037">
                  <a:moveTo>
                    <a:pt x="1502" y="501"/>
                  </a:moveTo>
                  <a:cubicBezTo>
                    <a:pt x="2069" y="501"/>
                    <a:pt x="2536" y="902"/>
                    <a:pt x="2536" y="1435"/>
                  </a:cubicBezTo>
                  <a:cubicBezTo>
                    <a:pt x="2536" y="1936"/>
                    <a:pt x="2069" y="2336"/>
                    <a:pt x="1502" y="2336"/>
                  </a:cubicBezTo>
                  <a:cubicBezTo>
                    <a:pt x="968" y="2336"/>
                    <a:pt x="501" y="1936"/>
                    <a:pt x="501" y="1435"/>
                  </a:cubicBezTo>
                  <a:cubicBezTo>
                    <a:pt x="501" y="902"/>
                    <a:pt x="968" y="501"/>
                    <a:pt x="1502" y="501"/>
                  </a:cubicBezTo>
                  <a:close/>
                  <a:moveTo>
                    <a:pt x="1502" y="1"/>
                  </a:moveTo>
                  <a:cubicBezTo>
                    <a:pt x="668" y="1"/>
                    <a:pt x="1" y="635"/>
                    <a:pt x="1" y="1435"/>
                  </a:cubicBezTo>
                  <a:cubicBezTo>
                    <a:pt x="1" y="2202"/>
                    <a:pt x="668" y="2836"/>
                    <a:pt x="1502" y="2836"/>
                  </a:cubicBezTo>
                  <a:cubicBezTo>
                    <a:pt x="2336" y="2836"/>
                    <a:pt x="3036" y="2202"/>
                    <a:pt x="3036" y="1435"/>
                  </a:cubicBezTo>
                  <a:cubicBezTo>
                    <a:pt x="3036" y="635"/>
                    <a:pt x="2336" y="1"/>
                    <a:pt x="15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4"/>
            <p:cNvSpPr/>
            <p:nvPr/>
          </p:nvSpPr>
          <p:spPr>
            <a:xfrm>
              <a:off x="6203579" y="2380067"/>
              <a:ext cx="311999" cy="301498"/>
            </a:xfrm>
            <a:custGeom>
              <a:rect b="b" l="l" r="r" t="t"/>
              <a:pathLst>
                <a:path extrusionOk="0" h="16279" w="16846">
                  <a:moveTo>
                    <a:pt x="8406" y="0"/>
                  </a:moveTo>
                  <a:cubicBezTo>
                    <a:pt x="3770" y="0"/>
                    <a:pt x="0" y="3569"/>
                    <a:pt x="0" y="7906"/>
                  </a:cubicBezTo>
                  <a:lnTo>
                    <a:pt x="0" y="16012"/>
                  </a:lnTo>
                  <a:cubicBezTo>
                    <a:pt x="0" y="16178"/>
                    <a:pt x="100" y="16278"/>
                    <a:pt x="234" y="16278"/>
                  </a:cubicBezTo>
                  <a:cubicBezTo>
                    <a:pt x="400" y="16278"/>
                    <a:pt x="501" y="16178"/>
                    <a:pt x="501" y="16012"/>
                  </a:cubicBezTo>
                  <a:lnTo>
                    <a:pt x="501" y="7906"/>
                  </a:lnTo>
                  <a:cubicBezTo>
                    <a:pt x="501" y="3836"/>
                    <a:pt x="4036" y="500"/>
                    <a:pt x="8406" y="500"/>
                  </a:cubicBezTo>
                  <a:cubicBezTo>
                    <a:pt x="12776" y="500"/>
                    <a:pt x="16345" y="3836"/>
                    <a:pt x="16345" y="7906"/>
                  </a:cubicBezTo>
                  <a:lnTo>
                    <a:pt x="16345" y="15645"/>
                  </a:lnTo>
                  <a:cubicBezTo>
                    <a:pt x="16345" y="15778"/>
                    <a:pt x="16445" y="15911"/>
                    <a:pt x="16579" y="15911"/>
                  </a:cubicBezTo>
                  <a:cubicBezTo>
                    <a:pt x="16712" y="15911"/>
                    <a:pt x="16846" y="15778"/>
                    <a:pt x="16846" y="15645"/>
                  </a:cubicBezTo>
                  <a:lnTo>
                    <a:pt x="16846" y="7906"/>
                  </a:lnTo>
                  <a:cubicBezTo>
                    <a:pt x="16846" y="3569"/>
                    <a:pt x="13076" y="0"/>
                    <a:pt x="8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4"/>
            <p:cNvSpPr/>
            <p:nvPr/>
          </p:nvSpPr>
          <p:spPr>
            <a:xfrm>
              <a:off x="6191837" y="2734053"/>
              <a:ext cx="321278" cy="76639"/>
            </a:xfrm>
            <a:custGeom>
              <a:rect b="b" l="l" r="r" t="t"/>
              <a:pathLst>
                <a:path extrusionOk="0" h="4138" w="17347">
                  <a:moveTo>
                    <a:pt x="15345" y="501"/>
                  </a:moveTo>
                  <a:cubicBezTo>
                    <a:pt x="16179" y="501"/>
                    <a:pt x="16846" y="1168"/>
                    <a:pt x="16846" y="2002"/>
                  </a:cubicBezTo>
                  <a:lnTo>
                    <a:pt x="16846" y="2136"/>
                  </a:lnTo>
                  <a:cubicBezTo>
                    <a:pt x="16846" y="2970"/>
                    <a:pt x="16179" y="3637"/>
                    <a:pt x="15345" y="3637"/>
                  </a:cubicBezTo>
                  <a:lnTo>
                    <a:pt x="2035" y="3637"/>
                  </a:lnTo>
                  <a:cubicBezTo>
                    <a:pt x="1201" y="3637"/>
                    <a:pt x="501" y="2970"/>
                    <a:pt x="501" y="2136"/>
                  </a:cubicBezTo>
                  <a:lnTo>
                    <a:pt x="501" y="2002"/>
                  </a:lnTo>
                  <a:cubicBezTo>
                    <a:pt x="501" y="1168"/>
                    <a:pt x="1201" y="501"/>
                    <a:pt x="2035" y="501"/>
                  </a:cubicBezTo>
                  <a:close/>
                  <a:moveTo>
                    <a:pt x="2035" y="1"/>
                  </a:moveTo>
                  <a:cubicBezTo>
                    <a:pt x="934" y="1"/>
                    <a:pt x="0" y="901"/>
                    <a:pt x="0" y="2002"/>
                  </a:cubicBezTo>
                  <a:lnTo>
                    <a:pt x="0" y="2136"/>
                  </a:lnTo>
                  <a:cubicBezTo>
                    <a:pt x="0" y="3236"/>
                    <a:pt x="901" y="4137"/>
                    <a:pt x="2035" y="4137"/>
                  </a:cubicBezTo>
                  <a:lnTo>
                    <a:pt x="15345" y="4137"/>
                  </a:lnTo>
                  <a:cubicBezTo>
                    <a:pt x="16445" y="4137"/>
                    <a:pt x="17346" y="3236"/>
                    <a:pt x="17346" y="2136"/>
                  </a:cubicBezTo>
                  <a:lnTo>
                    <a:pt x="17346" y="2002"/>
                  </a:lnTo>
                  <a:cubicBezTo>
                    <a:pt x="17346" y="901"/>
                    <a:pt x="16445" y="1"/>
                    <a:pt x="15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44"/>
          <p:cNvGrpSpPr/>
          <p:nvPr/>
        </p:nvGrpSpPr>
        <p:grpSpPr>
          <a:xfrm>
            <a:off x="713225" y="3402419"/>
            <a:ext cx="857526" cy="1201585"/>
            <a:chOff x="4673900" y="2428869"/>
            <a:chExt cx="857526" cy="1201585"/>
          </a:xfrm>
        </p:grpSpPr>
        <p:sp>
          <p:nvSpPr>
            <p:cNvPr id="2370" name="Google Shape;2370;p44"/>
            <p:cNvSpPr/>
            <p:nvPr/>
          </p:nvSpPr>
          <p:spPr>
            <a:xfrm>
              <a:off x="4673900" y="3316695"/>
              <a:ext cx="336113" cy="313759"/>
            </a:xfrm>
            <a:custGeom>
              <a:rect b="b" l="l" r="r" t="t"/>
              <a:pathLst>
                <a:path extrusionOk="0" h="16941" w="18148">
                  <a:moveTo>
                    <a:pt x="9090" y="1"/>
                  </a:moveTo>
                  <a:cubicBezTo>
                    <a:pt x="4967" y="1"/>
                    <a:pt x="1370" y="2998"/>
                    <a:pt x="735" y="7203"/>
                  </a:cubicBezTo>
                  <a:cubicBezTo>
                    <a:pt x="1" y="11806"/>
                    <a:pt x="3170" y="16143"/>
                    <a:pt x="7806" y="16843"/>
                  </a:cubicBezTo>
                  <a:cubicBezTo>
                    <a:pt x="8236" y="16908"/>
                    <a:pt x="8663" y="16940"/>
                    <a:pt x="9084" y="16940"/>
                  </a:cubicBezTo>
                  <a:cubicBezTo>
                    <a:pt x="13187" y="16940"/>
                    <a:pt x="16811" y="13945"/>
                    <a:pt x="17447" y="9771"/>
                  </a:cubicBezTo>
                  <a:cubicBezTo>
                    <a:pt x="18147" y="5135"/>
                    <a:pt x="14978" y="832"/>
                    <a:pt x="10375" y="98"/>
                  </a:cubicBezTo>
                  <a:cubicBezTo>
                    <a:pt x="9943" y="32"/>
                    <a:pt x="9513" y="1"/>
                    <a:pt x="90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4"/>
            <p:cNvSpPr/>
            <p:nvPr/>
          </p:nvSpPr>
          <p:spPr>
            <a:xfrm>
              <a:off x="4706033" y="3297489"/>
              <a:ext cx="313240" cy="313240"/>
            </a:xfrm>
            <a:custGeom>
              <a:rect b="b" l="l" r="r" t="t"/>
              <a:pathLst>
                <a:path extrusionOk="0" h="16913" w="16913">
                  <a:moveTo>
                    <a:pt x="16912" y="8473"/>
                  </a:moveTo>
                  <a:cubicBezTo>
                    <a:pt x="16912" y="13143"/>
                    <a:pt x="13110" y="16913"/>
                    <a:pt x="8440" y="16913"/>
                  </a:cubicBezTo>
                  <a:cubicBezTo>
                    <a:pt x="3770" y="16913"/>
                    <a:pt x="0" y="13143"/>
                    <a:pt x="0" y="8473"/>
                  </a:cubicBezTo>
                  <a:cubicBezTo>
                    <a:pt x="0" y="3803"/>
                    <a:pt x="3770" y="1"/>
                    <a:pt x="8440" y="1"/>
                  </a:cubicBezTo>
                  <a:cubicBezTo>
                    <a:pt x="13110" y="1"/>
                    <a:pt x="16912" y="3803"/>
                    <a:pt x="16912" y="847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4"/>
            <p:cNvSpPr/>
            <p:nvPr/>
          </p:nvSpPr>
          <p:spPr>
            <a:xfrm>
              <a:off x="4697384" y="3293619"/>
              <a:ext cx="337336" cy="321445"/>
            </a:xfrm>
            <a:custGeom>
              <a:rect b="b" l="l" r="r" t="t"/>
              <a:pathLst>
                <a:path extrusionOk="0" h="17356" w="18214">
                  <a:moveTo>
                    <a:pt x="8907" y="410"/>
                  </a:moveTo>
                  <a:cubicBezTo>
                    <a:pt x="9307" y="410"/>
                    <a:pt x="9741" y="443"/>
                    <a:pt x="10174" y="510"/>
                  </a:cubicBezTo>
                  <a:cubicBezTo>
                    <a:pt x="14677" y="1210"/>
                    <a:pt x="17780" y="5413"/>
                    <a:pt x="17079" y="9917"/>
                  </a:cubicBezTo>
                  <a:cubicBezTo>
                    <a:pt x="16746" y="12085"/>
                    <a:pt x="15578" y="14019"/>
                    <a:pt x="13810" y="15320"/>
                  </a:cubicBezTo>
                  <a:cubicBezTo>
                    <a:pt x="12386" y="16368"/>
                    <a:pt x="10681" y="16918"/>
                    <a:pt x="8938" y="16918"/>
                  </a:cubicBezTo>
                  <a:cubicBezTo>
                    <a:pt x="8517" y="16918"/>
                    <a:pt x="8094" y="16886"/>
                    <a:pt x="7672" y="16821"/>
                  </a:cubicBezTo>
                  <a:cubicBezTo>
                    <a:pt x="5504" y="16488"/>
                    <a:pt x="3569" y="15320"/>
                    <a:pt x="2269" y="13552"/>
                  </a:cubicBezTo>
                  <a:cubicBezTo>
                    <a:pt x="968" y="11785"/>
                    <a:pt x="434" y="9616"/>
                    <a:pt x="767" y="7415"/>
                  </a:cubicBezTo>
                  <a:cubicBezTo>
                    <a:pt x="1101" y="5246"/>
                    <a:pt x="2269" y="3312"/>
                    <a:pt x="4036" y="2011"/>
                  </a:cubicBezTo>
                  <a:cubicBezTo>
                    <a:pt x="5471" y="977"/>
                    <a:pt x="7172" y="410"/>
                    <a:pt x="8907" y="410"/>
                  </a:cubicBezTo>
                  <a:close/>
                  <a:moveTo>
                    <a:pt x="8872" y="0"/>
                  </a:moveTo>
                  <a:cubicBezTo>
                    <a:pt x="7050" y="0"/>
                    <a:pt x="5292" y="582"/>
                    <a:pt x="3770" y="1677"/>
                  </a:cubicBezTo>
                  <a:cubicBezTo>
                    <a:pt x="1902" y="3045"/>
                    <a:pt x="701" y="5080"/>
                    <a:pt x="334" y="7348"/>
                  </a:cubicBezTo>
                  <a:cubicBezTo>
                    <a:pt x="0" y="9650"/>
                    <a:pt x="567" y="11951"/>
                    <a:pt x="1935" y="13819"/>
                  </a:cubicBezTo>
                  <a:cubicBezTo>
                    <a:pt x="3303" y="15687"/>
                    <a:pt x="5304" y="16888"/>
                    <a:pt x="7606" y="17255"/>
                  </a:cubicBezTo>
                  <a:cubicBezTo>
                    <a:pt x="8039" y="17322"/>
                    <a:pt x="8506" y="17355"/>
                    <a:pt x="8940" y="17355"/>
                  </a:cubicBezTo>
                  <a:cubicBezTo>
                    <a:pt x="10775" y="17355"/>
                    <a:pt x="12543" y="16755"/>
                    <a:pt x="14044" y="15654"/>
                  </a:cubicBezTo>
                  <a:cubicBezTo>
                    <a:pt x="15912" y="14286"/>
                    <a:pt x="17146" y="12285"/>
                    <a:pt x="17479" y="9983"/>
                  </a:cubicBezTo>
                  <a:cubicBezTo>
                    <a:pt x="18213" y="5246"/>
                    <a:pt x="14944" y="843"/>
                    <a:pt x="10241" y="109"/>
                  </a:cubicBezTo>
                  <a:cubicBezTo>
                    <a:pt x="9782" y="36"/>
                    <a:pt x="9325" y="0"/>
                    <a:pt x="8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4"/>
            <p:cNvSpPr/>
            <p:nvPr/>
          </p:nvSpPr>
          <p:spPr>
            <a:xfrm>
              <a:off x="4786968" y="3369998"/>
              <a:ext cx="157555" cy="155018"/>
            </a:xfrm>
            <a:custGeom>
              <a:rect b="b" l="l" r="r" t="t"/>
              <a:pathLst>
                <a:path extrusionOk="0" h="8370" w="8507">
                  <a:moveTo>
                    <a:pt x="1578" y="1"/>
                  </a:moveTo>
                  <a:cubicBezTo>
                    <a:pt x="1447" y="1"/>
                    <a:pt x="1312" y="42"/>
                    <a:pt x="1201" y="122"/>
                  </a:cubicBezTo>
                  <a:cubicBezTo>
                    <a:pt x="534" y="489"/>
                    <a:pt x="200" y="1022"/>
                    <a:pt x="100" y="1756"/>
                  </a:cubicBezTo>
                  <a:cubicBezTo>
                    <a:pt x="0" y="2657"/>
                    <a:pt x="267" y="3491"/>
                    <a:pt x="734" y="4258"/>
                  </a:cubicBezTo>
                  <a:cubicBezTo>
                    <a:pt x="1168" y="4992"/>
                    <a:pt x="1735" y="5592"/>
                    <a:pt x="2335" y="6193"/>
                  </a:cubicBezTo>
                  <a:cubicBezTo>
                    <a:pt x="2869" y="6760"/>
                    <a:pt x="3436" y="7260"/>
                    <a:pt x="4103" y="7694"/>
                  </a:cubicBezTo>
                  <a:cubicBezTo>
                    <a:pt x="4682" y="8060"/>
                    <a:pt x="5317" y="8370"/>
                    <a:pt x="6058" y="8370"/>
                  </a:cubicBezTo>
                  <a:cubicBezTo>
                    <a:pt x="6128" y="8370"/>
                    <a:pt x="6199" y="8367"/>
                    <a:pt x="6271" y="8361"/>
                  </a:cubicBezTo>
                  <a:cubicBezTo>
                    <a:pt x="6349" y="8367"/>
                    <a:pt x="6425" y="8370"/>
                    <a:pt x="6501" y="8370"/>
                  </a:cubicBezTo>
                  <a:cubicBezTo>
                    <a:pt x="7268" y="8370"/>
                    <a:pt x="7914" y="8056"/>
                    <a:pt x="8339" y="7327"/>
                  </a:cubicBezTo>
                  <a:cubicBezTo>
                    <a:pt x="8473" y="7060"/>
                    <a:pt x="8506" y="6727"/>
                    <a:pt x="8306" y="6526"/>
                  </a:cubicBezTo>
                  <a:cubicBezTo>
                    <a:pt x="7839" y="6026"/>
                    <a:pt x="7372" y="5559"/>
                    <a:pt x="6905" y="5092"/>
                  </a:cubicBezTo>
                  <a:cubicBezTo>
                    <a:pt x="6750" y="4954"/>
                    <a:pt x="6595" y="4887"/>
                    <a:pt x="6444" y="4887"/>
                  </a:cubicBezTo>
                  <a:cubicBezTo>
                    <a:pt x="6303" y="4887"/>
                    <a:pt x="6167" y="4946"/>
                    <a:pt x="6038" y="5059"/>
                  </a:cubicBezTo>
                  <a:cubicBezTo>
                    <a:pt x="5804" y="5225"/>
                    <a:pt x="5604" y="5426"/>
                    <a:pt x="5404" y="5592"/>
                  </a:cubicBezTo>
                  <a:cubicBezTo>
                    <a:pt x="5371" y="5626"/>
                    <a:pt x="5271" y="5626"/>
                    <a:pt x="5237" y="5626"/>
                  </a:cubicBezTo>
                  <a:cubicBezTo>
                    <a:pt x="4203" y="5092"/>
                    <a:pt x="3403" y="4291"/>
                    <a:pt x="2835" y="3291"/>
                  </a:cubicBezTo>
                  <a:cubicBezTo>
                    <a:pt x="2802" y="3191"/>
                    <a:pt x="2802" y="3124"/>
                    <a:pt x="2869" y="3057"/>
                  </a:cubicBezTo>
                  <a:cubicBezTo>
                    <a:pt x="3036" y="2857"/>
                    <a:pt x="3236" y="2657"/>
                    <a:pt x="3403" y="2457"/>
                  </a:cubicBezTo>
                  <a:cubicBezTo>
                    <a:pt x="3636" y="2123"/>
                    <a:pt x="3669" y="1856"/>
                    <a:pt x="3369" y="1556"/>
                  </a:cubicBezTo>
                  <a:cubicBezTo>
                    <a:pt x="2936" y="1056"/>
                    <a:pt x="2435" y="622"/>
                    <a:pt x="1968" y="155"/>
                  </a:cubicBezTo>
                  <a:cubicBezTo>
                    <a:pt x="1864" y="51"/>
                    <a:pt x="1722" y="1"/>
                    <a:pt x="15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4"/>
            <p:cNvSpPr/>
            <p:nvPr/>
          </p:nvSpPr>
          <p:spPr>
            <a:xfrm>
              <a:off x="4783246" y="3366109"/>
              <a:ext cx="164982" cy="163075"/>
            </a:xfrm>
            <a:custGeom>
              <a:rect b="b" l="l" r="r" t="t"/>
              <a:pathLst>
                <a:path extrusionOk="0" h="8805" w="8908">
                  <a:moveTo>
                    <a:pt x="1772" y="411"/>
                  </a:moveTo>
                  <a:cubicBezTo>
                    <a:pt x="1857" y="411"/>
                    <a:pt x="1940" y="437"/>
                    <a:pt x="2002" y="499"/>
                  </a:cubicBezTo>
                  <a:cubicBezTo>
                    <a:pt x="2436" y="899"/>
                    <a:pt x="2936" y="1399"/>
                    <a:pt x="3437" y="1900"/>
                  </a:cubicBezTo>
                  <a:cubicBezTo>
                    <a:pt x="3604" y="2066"/>
                    <a:pt x="3670" y="2233"/>
                    <a:pt x="3437" y="2533"/>
                  </a:cubicBezTo>
                  <a:cubicBezTo>
                    <a:pt x="3270" y="2733"/>
                    <a:pt x="3070" y="2934"/>
                    <a:pt x="2903" y="3134"/>
                  </a:cubicBezTo>
                  <a:cubicBezTo>
                    <a:pt x="2770" y="3267"/>
                    <a:pt x="2770" y="3434"/>
                    <a:pt x="2870" y="3601"/>
                  </a:cubicBezTo>
                  <a:cubicBezTo>
                    <a:pt x="3437" y="4635"/>
                    <a:pt x="4271" y="5469"/>
                    <a:pt x="5305" y="6003"/>
                  </a:cubicBezTo>
                  <a:cubicBezTo>
                    <a:pt x="5356" y="6028"/>
                    <a:pt x="5416" y="6039"/>
                    <a:pt x="5478" y="6039"/>
                  </a:cubicBezTo>
                  <a:cubicBezTo>
                    <a:pt x="5576" y="6039"/>
                    <a:pt x="5677" y="6010"/>
                    <a:pt x="5738" y="5969"/>
                  </a:cubicBezTo>
                  <a:cubicBezTo>
                    <a:pt x="5838" y="5869"/>
                    <a:pt x="5939" y="5769"/>
                    <a:pt x="6039" y="5702"/>
                  </a:cubicBezTo>
                  <a:cubicBezTo>
                    <a:pt x="6139" y="5602"/>
                    <a:pt x="6239" y="5502"/>
                    <a:pt x="6339" y="5435"/>
                  </a:cubicBezTo>
                  <a:cubicBezTo>
                    <a:pt x="6456" y="5352"/>
                    <a:pt x="6556" y="5310"/>
                    <a:pt x="6652" y="5310"/>
                  </a:cubicBezTo>
                  <a:cubicBezTo>
                    <a:pt x="6747" y="5310"/>
                    <a:pt x="6839" y="5352"/>
                    <a:pt x="6939" y="5435"/>
                  </a:cubicBezTo>
                  <a:cubicBezTo>
                    <a:pt x="7373" y="5836"/>
                    <a:pt x="7807" y="6303"/>
                    <a:pt x="8340" y="6870"/>
                  </a:cubicBezTo>
                  <a:cubicBezTo>
                    <a:pt x="8474" y="7037"/>
                    <a:pt x="8440" y="7270"/>
                    <a:pt x="8340" y="7404"/>
                  </a:cubicBezTo>
                  <a:cubicBezTo>
                    <a:pt x="7960" y="8069"/>
                    <a:pt x="7399" y="8373"/>
                    <a:pt x="6571" y="8373"/>
                  </a:cubicBezTo>
                  <a:cubicBezTo>
                    <a:pt x="6528" y="8373"/>
                    <a:pt x="6484" y="8373"/>
                    <a:pt x="6439" y="8371"/>
                  </a:cubicBezTo>
                  <a:cubicBezTo>
                    <a:pt x="6402" y="8372"/>
                    <a:pt x="6365" y="8373"/>
                    <a:pt x="6328" y="8373"/>
                  </a:cubicBezTo>
                  <a:cubicBezTo>
                    <a:pt x="5580" y="8373"/>
                    <a:pt x="4977" y="8054"/>
                    <a:pt x="4404" y="7704"/>
                  </a:cubicBezTo>
                  <a:cubicBezTo>
                    <a:pt x="3704" y="7270"/>
                    <a:pt x="3103" y="6703"/>
                    <a:pt x="2670" y="6236"/>
                  </a:cubicBezTo>
                  <a:cubicBezTo>
                    <a:pt x="2102" y="5669"/>
                    <a:pt x="1535" y="5069"/>
                    <a:pt x="1102" y="4335"/>
                  </a:cubicBezTo>
                  <a:cubicBezTo>
                    <a:pt x="601" y="3501"/>
                    <a:pt x="435" y="2767"/>
                    <a:pt x="535" y="1966"/>
                  </a:cubicBezTo>
                  <a:cubicBezTo>
                    <a:pt x="601" y="1299"/>
                    <a:pt x="935" y="799"/>
                    <a:pt x="1502" y="499"/>
                  </a:cubicBezTo>
                  <a:cubicBezTo>
                    <a:pt x="1573" y="445"/>
                    <a:pt x="1673" y="411"/>
                    <a:pt x="1772" y="411"/>
                  </a:cubicBezTo>
                  <a:close/>
                  <a:moveTo>
                    <a:pt x="1761" y="0"/>
                  </a:moveTo>
                  <a:cubicBezTo>
                    <a:pt x="1600" y="0"/>
                    <a:pt x="1431" y="43"/>
                    <a:pt x="1269" y="132"/>
                  </a:cubicBezTo>
                  <a:cubicBezTo>
                    <a:pt x="601" y="499"/>
                    <a:pt x="201" y="1099"/>
                    <a:pt x="101" y="1933"/>
                  </a:cubicBezTo>
                  <a:cubicBezTo>
                    <a:pt x="1" y="2800"/>
                    <a:pt x="201" y="3634"/>
                    <a:pt x="735" y="4568"/>
                  </a:cubicBezTo>
                  <a:cubicBezTo>
                    <a:pt x="1202" y="5302"/>
                    <a:pt x="1802" y="5936"/>
                    <a:pt x="2369" y="6536"/>
                  </a:cubicBezTo>
                  <a:cubicBezTo>
                    <a:pt x="2836" y="7003"/>
                    <a:pt x="3437" y="7604"/>
                    <a:pt x="4171" y="8071"/>
                  </a:cubicBezTo>
                  <a:cubicBezTo>
                    <a:pt x="4784" y="8439"/>
                    <a:pt x="5427" y="8779"/>
                    <a:pt x="6227" y="8779"/>
                  </a:cubicBezTo>
                  <a:cubicBezTo>
                    <a:pt x="6296" y="8779"/>
                    <a:pt x="6367" y="8776"/>
                    <a:pt x="6439" y="8771"/>
                  </a:cubicBezTo>
                  <a:cubicBezTo>
                    <a:pt x="6506" y="8805"/>
                    <a:pt x="6572" y="8805"/>
                    <a:pt x="6639" y="8805"/>
                  </a:cubicBezTo>
                  <a:cubicBezTo>
                    <a:pt x="7573" y="8805"/>
                    <a:pt x="8274" y="8404"/>
                    <a:pt x="8707" y="7604"/>
                  </a:cubicBezTo>
                  <a:cubicBezTo>
                    <a:pt x="8907" y="7237"/>
                    <a:pt x="8874" y="6836"/>
                    <a:pt x="8640" y="6570"/>
                  </a:cubicBezTo>
                  <a:cubicBezTo>
                    <a:pt x="8107" y="6003"/>
                    <a:pt x="7673" y="5569"/>
                    <a:pt x="7239" y="5135"/>
                  </a:cubicBezTo>
                  <a:cubicBezTo>
                    <a:pt x="7068" y="4964"/>
                    <a:pt x="6871" y="4881"/>
                    <a:pt x="6665" y="4881"/>
                  </a:cubicBezTo>
                  <a:cubicBezTo>
                    <a:pt x="6470" y="4881"/>
                    <a:pt x="6267" y="4956"/>
                    <a:pt x="6072" y="5102"/>
                  </a:cubicBezTo>
                  <a:cubicBezTo>
                    <a:pt x="5972" y="5202"/>
                    <a:pt x="5872" y="5302"/>
                    <a:pt x="5772" y="5369"/>
                  </a:cubicBezTo>
                  <a:cubicBezTo>
                    <a:pt x="5672" y="5469"/>
                    <a:pt x="5572" y="5536"/>
                    <a:pt x="5472" y="5602"/>
                  </a:cubicBezTo>
                  <a:cubicBezTo>
                    <a:pt x="4538" y="5135"/>
                    <a:pt x="3804" y="4368"/>
                    <a:pt x="3237" y="3401"/>
                  </a:cubicBezTo>
                  <a:cubicBezTo>
                    <a:pt x="3403" y="3200"/>
                    <a:pt x="3570" y="3000"/>
                    <a:pt x="3737" y="2800"/>
                  </a:cubicBezTo>
                  <a:cubicBezTo>
                    <a:pt x="4071" y="2400"/>
                    <a:pt x="4071" y="1966"/>
                    <a:pt x="3737" y="1599"/>
                  </a:cubicBezTo>
                  <a:cubicBezTo>
                    <a:pt x="3237" y="1099"/>
                    <a:pt x="2736" y="632"/>
                    <a:pt x="2303" y="198"/>
                  </a:cubicBezTo>
                  <a:cubicBezTo>
                    <a:pt x="2154" y="68"/>
                    <a:pt x="1964" y="0"/>
                    <a:pt x="17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4"/>
            <p:cNvSpPr/>
            <p:nvPr/>
          </p:nvSpPr>
          <p:spPr>
            <a:xfrm>
              <a:off x="5384372" y="2428869"/>
              <a:ext cx="147054" cy="19"/>
            </a:xfrm>
            <a:custGeom>
              <a:rect b="b" l="l" r="r" t="t"/>
              <a:pathLst>
                <a:path extrusionOk="0" h="1" w="7940">
                  <a:moveTo>
                    <a:pt x="0" y="0"/>
                  </a:moveTo>
                  <a:lnTo>
                    <a:pt x="794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4"/>
            <p:cNvSpPr/>
            <p:nvPr/>
          </p:nvSpPr>
          <p:spPr>
            <a:xfrm>
              <a:off x="4856773" y="2557366"/>
              <a:ext cx="647465" cy="573345"/>
            </a:xfrm>
            <a:custGeom>
              <a:rect b="b" l="l" r="r" t="t"/>
              <a:pathLst>
                <a:path extrusionOk="0" h="30957" w="34959">
                  <a:moveTo>
                    <a:pt x="534" y="1"/>
                  </a:moveTo>
                  <a:cubicBezTo>
                    <a:pt x="234" y="1"/>
                    <a:pt x="34" y="234"/>
                    <a:pt x="34" y="501"/>
                  </a:cubicBezTo>
                  <a:lnTo>
                    <a:pt x="0" y="30456"/>
                  </a:lnTo>
                  <a:cubicBezTo>
                    <a:pt x="0" y="30723"/>
                    <a:pt x="234" y="30923"/>
                    <a:pt x="501" y="30923"/>
                  </a:cubicBezTo>
                  <a:lnTo>
                    <a:pt x="34458" y="30956"/>
                  </a:lnTo>
                  <a:cubicBezTo>
                    <a:pt x="34725" y="30956"/>
                    <a:pt x="34959" y="30723"/>
                    <a:pt x="34959" y="30456"/>
                  </a:cubicBezTo>
                  <a:lnTo>
                    <a:pt x="34959" y="501"/>
                  </a:lnTo>
                  <a:cubicBezTo>
                    <a:pt x="34959" y="234"/>
                    <a:pt x="34759" y="34"/>
                    <a:pt x="34492" y="34"/>
                  </a:cubicBezTo>
                  <a:lnTo>
                    <a:pt x="5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4"/>
            <p:cNvSpPr/>
            <p:nvPr/>
          </p:nvSpPr>
          <p:spPr>
            <a:xfrm>
              <a:off x="4840086" y="2541920"/>
              <a:ext cx="647483" cy="573345"/>
            </a:xfrm>
            <a:custGeom>
              <a:rect b="b" l="l" r="r" t="t"/>
              <a:pathLst>
                <a:path extrusionOk="0" h="30957" w="34960">
                  <a:moveTo>
                    <a:pt x="501" y="1"/>
                  </a:moveTo>
                  <a:cubicBezTo>
                    <a:pt x="234" y="1"/>
                    <a:pt x="34" y="234"/>
                    <a:pt x="34" y="501"/>
                  </a:cubicBezTo>
                  <a:lnTo>
                    <a:pt x="1" y="30456"/>
                  </a:lnTo>
                  <a:cubicBezTo>
                    <a:pt x="1" y="30723"/>
                    <a:pt x="234" y="30923"/>
                    <a:pt x="501" y="30923"/>
                  </a:cubicBezTo>
                  <a:lnTo>
                    <a:pt x="34459" y="30956"/>
                  </a:lnTo>
                  <a:cubicBezTo>
                    <a:pt x="34726" y="30956"/>
                    <a:pt x="34959" y="30723"/>
                    <a:pt x="34959" y="30456"/>
                  </a:cubicBezTo>
                  <a:lnTo>
                    <a:pt x="34959" y="501"/>
                  </a:lnTo>
                  <a:cubicBezTo>
                    <a:pt x="34959" y="234"/>
                    <a:pt x="34759" y="34"/>
                    <a:pt x="34492" y="34"/>
                  </a:cubicBezTo>
                  <a:lnTo>
                    <a:pt x="5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4"/>
            <p:cNvSpPr/>
            <p:nvPr/>
          </p:nvSpPr>
          <p:spPr>
            <a:xfrm>
              <a:off x="4836382" y="2538215"/>
              <a:ext cx="654891" cy="580753"/>
            </a:xfrm>
            <a:custGeom>
              <a:rect b="b" l="l" r="r" t="t"/>
              <a:pathLst>
                <a:path extrusionOk="0" h="31357" w="35360">
                  <a:moveTo>
                    <a:pt x="735" y="401"/>
                  </a:moveTo>
                  <a:lnTo>
                    <a:pt x="34692" y="434"/>
                  </a:lnTo>
                  <a:cubicBezTo>
                    <a:pt x="34826" y="434"/>
                    <a:pt x="34959" y="568"/>
                    <a:pt x="34959" y="701"/>
                  </a:cubicBezTo>
                  <a:lnTo>
                    <a:pt x="34959" y="30656"/>
                  </a:lnTo>
                  <a:cubicBezTo>
                    <a:pt x="34959" y="30823"/>
                    <a:pt x="34826" y="30956"/>
                    <a:pt x="34659" y="30956"/>
                  </a:cubicBezTo>
                  <a:lnTo>
                    <a:pt x="701" y="30923"/>
                  </a:lnTo>
                  <a:cubicBezTo>
                    <a:pt x="534" y="30923"/>
                    <a:pt x="434" y="30789"/>
                    <a:pt x="434" y="30656"/>
                  </a:cubicBezTo>
                  <a:lnTo>
                    <a:pt x="434" y="701"/>
                  </a:lnTo>
                  <a:cubicBezTo>
                    <a:pt x="434" y="534"/>
                    <a:pt x="568" y="401"/>
                    <a:pt x="735" y="401"/>
                  </a:cubicBezTo>
                  <a:close/>
                  <a:moveTo>
                    <a:pt x="701" y="1"/>
                  </a:moveTo>
                  <a:cubicBezTo>
                    <a:pt x="334" y="1"/>
                    <a:pt x="34" y="301"/>
                    <a:pt x="34" y="701"/>
                  </a:cubicBezTo>
                  <a:lnTo>
                    <a:pt x="1" y="30656"/>
                  </a:lnTo>
                  <a:cubicBezTo>
                    <a:pt x="1" y="31023"/>
                    <a:pt x="301" y="31356"/>
                    <a:pt x="701" y="31356"/>
                  </a:cubicBezTo>
                  <a:lnTo>
                    <a:pt x="34659" y="31356"/>
                  </a:lnTo>
                  <a:cubicBezTo>
                    <a:pt x="35059" y="31356"/>
                    <a:pt x="35359" y="31056"/>
                    <a:pt x="35359" y="30656"/>
                  </a:cubicBezTo>
                  <a:lnTo>
                    <a:pt x="35359" y="701"/>
                  </a:lnTo>
                  <a:cubicBezTo>
                    <a:pt x="35359" y="334"/>
                    <a:pt x="35059" y="1"/>
                    <a:pt x="34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4"/>
            <p:cNvSpPr/>
            <p:nvPr/>
          </p:nvSpPr>
          <p:spPr>
            <a:xfrm>
              <a:off x="4840716" y="2541920"/>
              <a:ext cx="646853" cy="56859"/>
            </a:xfrm>
            <a:custGeom>
              <a:rect b="b" l="l" r="r" t="t"/>
              <a:pathLst>
                <a:path extrusionOk="0" h="3070" w="34926">
                  <a:moveTo>
                    <a:pt x="34925" y="3070"/>
                  </a:moveTo>
                  <a:lnTo>
                    <a:pt x="0" y="3070"/>
                  </a:lnTo>
                  <a:lnTo>
                    <a:pt x="0" y="501"/>
                  </a:lnTo>
                  <a:cubicBezTo>
                    <a:pt x="0" y="234"/>
                    <a:pt x="200" y="1"/>
                    <a:pt x="467" y="1"/>
                  </a:cubicBezTo>
                  <a:lnTo>
                    <a:pt x="34458" y="34"/>
                  </a:lnTo>
                  <a:cubicBezTo>
                    <a:pt x="34725" y="34"/>
                    <a:pt x="34925" y="234"/>
                    <a:pt x="34925" y="5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4"/>
            <p:cNvSpPr/>
            <p:nvPr/>
          </p:nvSpPr>
          <p:spPr>
            <a:xfrm>
              <a:off x="4836382" y="2538215"/>
              <a:ext cx="655503" cy="64267"/>
            </a:xfrm>
            <a:custGeom>
              <a:rect b="b" l="l" r="r" t="t"/>
              <a:pathLst>
                <a:path extrusionOk="0" h="3470" w="35393">
                  <a:moveTo>
                    <a:pt x="735" y="401"/>
                  </a:moveTo>
                  <a:lnTo>
                    <a:pt x="34692" y="434"/>
                  </a:lnTo>
                  <a:cubicBezTo>
                    <a:pt x="34759" y="434"/>
                    <a:pt x="34826" y="468"/>
                    <a:pt x="34892" y="501"/>
                  </a:cubicBezTo>
                  <a:cubicBezTo>
                    <a:pt x="34926" y="568"/>
                    <a:pt x="34959" y="634"/>
                    <a:pt x="34959" y="701"/>
                  </a:cubicBezTo>
                  <a:lnTo>
                    <a:pt x="34959" y="3069"/>
                  </a:lnTo>
                  <a:lnTo>
                    <a:pt x="434" y="3036"/>
                  </a:lnTo>
                  <a:lnTo>
                    <a:pt x="434" y="701"/>
                  </a:lnTo>
                  <a:cubicBezTo>
                    <a:pt x="434" y="534"/>
                    <a:pt x="568" y="401"/>
                    <a:pt x="735" y="401"/>
                  </a:cubicBezTo>
                  <a:close/>
                  <a:moveTo>
                    <a:pt x="701" y="1"/>
                  </a:moveTo>
                  <a:cubicBezTo>
                    <a:pt x="334" y="1"/>
                    <a:pt x="34" y="301"/>
                    <a:pt x="34" y="701"/>
                  </a:cubicBezTo>
                  <a:lnTo>
                    <a:pt x="1" y="3270"/>
                  </a:lnTo>
                  <a:cubicBezTo>
                    <a:pt x="1" y="3303"/>
                    <a:pt x="34" y="3370"/>
                    <a:pt x="67" y="3403"/>
                  </a:cubicBezTo>
                  <a:cubicBezTo>
                    <a:pt x="101" y="3436"/>
                    <a:pt x="167" y="3470"/>
                    <a:pt x="234" y="3470"/>
                  </a:cubicBezTo>
                  <a:lnTo>
                    <a:pt x="35159" y="3470"/>
                  </a:lnTo>
                  <a:cubicBezTo>
                    <a:pt x="35293" y="3470"/>
                    <a:pt x="35359" y="3403"/>
                    <a:pt x="35393" y="3270"/>
                  </a:cubicBezTo>
                  <a:lnTo>
                    <a:pt x="35393" y="701"/>
                  </a:lnTo>
                  <a:cubicBezTo>
                    <a:pt x="35393" y="534"/>
                    <a:pt x="35293" y="367"/>
                    <a:pt x="35193" y="234"/>
                  </a:cubicBezTo>
                  <a:cubicBezTo>
                    <a:pt x="35059" y="101"/>
                    <a:pt x="34859" y="1"/>
                    <a:pt x="34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4"/>
            <p:cNvSpPr/>
            <p:nvPr/>
          </p:nvSpPr>
          <p:spPr>
            <a:xfrm>
              <a:off x="5441823" y="2558440"/>
              <a:ext cx="22873" cy="23040"/>
            </a:xfrm>
            <a:custGeom>
              <a:rect b="b" l="l" r="r" t="t"/>
              <a:pathLst>
                <a:path extrusionOk="0" h="1244" w="1235">
                  <a:moveTo>
                    <a:pt x="218" y="1"/>
                  </a:moveTo>
                  <a:cubicBezTo>
                    <a:pt x="168" y="1"/>
                    <a:pt x="117" y="26"/>
                    <a:pt x="67" y="76"/>
                  </a:cubicBezTo>
                  <a:cubicBezTo>
                    <a:pt x="1" y="143"/>
                    <a:pt x="1" y="276"/>
                    <a:pt x="67" y="376"/>
                  </a:cubicBezTo>
                  <a:lnTo>
                    <a:pt x="868" y="1177"/>
                  </a:lnTo>
                  <a:cubicBezTo>
                    <a:pt x="901" y="1210"/>
                    <a:pt x="968" y="1244"/>
                    <a:pt x="1001" y="1244"/>
                  </a:cubicBezTo>
                  <a:cubicBezTo>
                    <a:pt x="1068" y="1244"/>
                    <a:pt x="1135" y="1210"/>
                    <a:pt x="1168" y="1177"/>
                  </a:cubicBezTo>
                  <a:cubicBezTo>
                    <a:pt x="1235" y="1077"/>
                    <a:pt x="1235" y="943"/>
                    <a:pt x="1168" y="877"/>
                  </a:cubicBezTo>
                  <a:lnTo>
                    <a:pt x="368" y="76"/>
                  </a:lnTo>
                  <a:cubicBezTo>
                    <a:pt x="318" y="26"/>
                    <a:pt x="26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4"/>
            <p:cNvSpPr/>
            <p:nvPr/>
          </p:nvSpPr>
          <p:spPr>
            <a:xfrm>
              <a:off x="5441823" y="2558440"/>
              <a:ext cx="22873" cy="23040"/>
            </a:xfrm>
            <a:custGeom>
              <a:rect b="b" l="l" r="r" t="t"/>
              <a:pathLst>
                <a:path extrusionOk="0" h="1244" w="1235">
                  <a:moveTo>
                    <a:pt x="1018" y="1"/>
                  </a:moveTo>
                  <a:cubicBezTo>
                    <a:pt x="968" y="1"/>
                    <a:pt x="918" y="26"/>
                    <a:pt x="868" y="76"/>
                  </a:cubicBezTo>
                  <a:lnTo>
                    <a:pt x="67" y="877"/>
                  </a:lnTo>
                  <a:cubicBezTo>
                    <a:pt x="1" y="943"/>
                    <a:pt x="1" y="1077"/>
                    <a:pt x="67" y="1177"/>
                  </a:cubicBezTo>
                  <a:cubicBezTo>
                    <a:pt x="101" y="1210"/>
                    <a:pt x="168" y="1244"/>
                    <a:pt x="201" y="1244"/>
                  </a:cubicBezTo>
                  <a:cubicBezTo>
                    <a:pt x="268" y="1244"/>
                    <a:pt x="334" y="1210"/>
                    <a:pt x="368" y="1177"/>
                  </a:cubicBezTo>
                  <a:lnTo>
                    <a:pt x="1168" y="376"/>
                  </a:lnTo>
                  <a:cubicBezTo>
                    <a:pt x="1235" y="276"/>
                    <a:pt x="1235" y="143"/>
                    <a:pt x="1168" y="76"/>
                  </a:cubicBezTo>
                  <a:cubicBezTo>
                    <a:pt x="1118" y="26"/>
                    <a:pt x="1068" y="1"/>
                    <a:pt x="10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4"/>
            <p:cNvSpPr/>
            <p:nvPr/>
          </p:nvSpPr>
          <p:spPr>
            <a:xfrm>
              <a:off x="4987122" y="2683399"/>
              <a:ext cx="317574" cy="326223"/>
            </a:xfrm>
            <a:custGeom>
              <a:rect b="b" l="l" r="r" t="t"/>
              <a:pathLst>
                <a:path extrusionOk="0" h="17614" w="17147">
                  <a:moveTo>
                    <a:pt x="901" y="10441"/>
                  </a:moveTo>
                  <a:cubicBezTo>
                    <a:pt x="1802" y="14811"/>
                    <a:pt x="6072" y="17613"/>
                    <a:pt x="10442" y="16712"/>
                  </a:cubicBezTo>
                  <a:cubicBezTo>
                    <a:pt x="11743" y="16446"/>
                    <a:pt x="12910" y="15879"/>
                    <a:pt x="13877" y="15111"/>
                  </a:cubicBezTo>
                  <a:lnTo>
                    <a:pt x="16613" y="16112"/>
                  </a:lnTo>
                  <a:lnTo>
                    <a:pt x="15645" y="13077"/>
                  </a:lnTo>
                  <a:cubicBezTo>
                    <a:pt x="16713" y="11375"/>
                    <a:pt x="17146" y="9307"/>
                    <a:pt x="16713" y="7206"/>
                  </a:cubicBezTo>
                  <a:cubicBezTo>
                    <a:pt x="15812" y="2836"/>
                    <a:pt x="11542" y="0"/>
                    <a:pt x="7173" y="901"/>
                  </a:cubicBezTo>
                  <a:cubicBezTo>
                    <a:pt x="2803" y="1802"/>
                    <a:pt x="1" y="6071"/>
                    <a:pt x="901" y="1044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4"/>
            <p:cNvSpPr/>
            <p:nvPr/>
          </p:nvSpPr>
          <p:spPr>
            <a:xfrm>
              <a:off x="4991455" y="2692974"/>
              <a:ext cx="316944" cy="307369"/>
            </a:xfrm>
            <a:custGeom>
              <a:rect b="b" l="l" r="r" t="t"/>
              <a:pathLst>
                <a:path extrusionOk="0" h="16596" w="17113">
                  <a:moveTo>
                    <a:pt x="8573" y="417"/>
                  </a:moveTo>
                  <a:cubicBezTo>
                    <a:pt x="10108" y="417"/>
                    <a:pt x="11609" y="884"/>
                    <a:pt x="12910" y="1718"/>
                  </a:cubicBezTo>
                  <a:cubicBezTo>
                    <a:pt x="14644" y="2886"/>
                    <a:pt x="15845" y="4654"/>
                    <a:pt x="16279" y="6722"/>
                  </a:cubicBezTo>
                  <a:cubicBezTo>
                    <a:pt x="16679" y="8690"/>
                    <a:pt x="16312" y="10725"/>
                    <a:pt x="15245" y="12459"/>
                  </a:cubicBezTo>
                  <a:cubicBezTo>
                    <a:pt x="15211" y="12493"/>
                    <a:pt x="15211" y="12560"/>
                    <a:pt x="15245" y="12626"/>
                  </a:cubicBezTo>
                  <a:lnTo>
                    <a:pt x="16078" y="15261"/>
                  </a:lnTo>
                  <a:lnTo>
                    <a:pt x="13710" y="14394"/>
                  </a:lnTo>
                  <a:cubicBezTo>
                    <a:pt x="13691" y="14384"/>
                    <a:pt x="13668" y="14380"/>
                    <a:pt x="13645" y="14380"/>
                  </a:cubicBezTo>
                  <a:cubicBezTo>
                    <a:pt x="13591" y="14380"/>
                    <a:pt x="13534" y="14404"/>
                    <a:pt x="13510" y="14428"/>
                  </a:cubicBezTo>
                  <a:cubicBezTo>
                    <a:pt x="12509" y="15228"/>
                    <a:pt x="11408" y="15762"/>
                    <a:pt x="10141" y="15995"/>
                  </a:cubicBezTo>
                  <a:cubicBezTo>
                    <a:pt x="9606" y="16109"/>
                    <a:pt x="9067" y="16166"/>
                    <a:pt x="8530" y="16166"/>
                  </a:cubicBezTo>
                  <a:cubicBezTo>
                    <a:pt x="7025" y="16166"/>
                    <a:pt x="5540" y="15722"/>
                    <a:pt x="4237" y="14861"/>
                  </a:cubicBezTo>
                  <a:cubicBezTo>
                    <a:pt x="2502" y="13694"/>
                    <a:pt x="1301" y="11926"/>
                    <a:pt x="868" y="9891"/>
                  </a:cubicBezTo>
                  <a:cubicBezTo>
                    <a:pt x="434" y="7823"/>
                    <a:pt x="834" y="5721"/>
                    <a:pt x="2002" y="3953"/>
                  </a:cubicBezTo>
                  <a:cubicBezTo>
                    <a:pt x="3169" y="2219"/>
                    <a:pt x="4937" y="1018"/>
                    <a:pt x="6972" y="584"/>
                  </a:cubicBezTo>
                  <a:cubicBezTo>
                    <a:pt x="7506" y="484"/>
                    <a:pt x="8039" y="417"/>
                    <a:pt x="8573" y="417"/>
                  </a:cubicBezTo>
                  <a:close/>
                  <a:moveTo>
                    <a:pt x="8617" y="1"/>
                  </a:moveTo>
                  <a:cubicBezTo>
                    <a:pt x="8049" y="1"/>
                    <a:pt x="7476" y="61"/>
                    <a:pt x="6905" y="184"/>
                  </a:cubicBezTo>
                  <a:cubicBezTo>
                    <a:pt x="4737" y="618"/>
                    <a:pt x="2869" y="1885"/>
                    <a:pt x="1668" y="3720"/>
                  </a:cubicBezTo>
                  <a:cubicBezTo>
                    <a:pt x="434" y="5588"/>
                    <a:pt x="0" y="7789"/>
                    <a:pt x="467" y="9958"/>
                  </a:cubicBezTo>
                  <a:cubicBezTo>
                    <a:pt x="901" y="12126"/>
                    <a:pt x="2169" y="13994"/>
                    <a:pt x="4003" y="15195"/>
                  </a:cubicBezTo>
                  <a:cubicBezTo>
                    <a:pt x="5371" y="16129"/>
                    <a:pt x="6939" y="16596"/>
                    <a:pt x="8540" y="16596"/>
                  </a:cubicBezTo>
                  <a:cubicBezTo>
                    <a:pt x="9107" y="16596"/>
                    <a:pt x="9674" y="16529"/>
                    <a:pt x="10241" y="16396"/>
                  </a:cubicBezTo>
                  <a:cubicBezTo>
                    <a:pt x="11509" y="16129"/>
                    <a:pt x="12643" y="15595"/>
                    <a:pt x="13677" y="14828"/>
                  </a:cubicBezTo>
                  <a:lnTo>
                    <a:pt x="16312" y="15795"/>
                  </a:lnTo>
                  <a:cubicBezTo>
                    <a:pt x="16379" y="15795"/>
                    <a:pt x="16479" y="15795"/>
                    <a:pt x="16512" y="15728"/>
                  </a:cubicBezTo>
                  <a:cubicBezTo>
                    <a:pt x="16579" y="15695"/>
                    <a:pt x="16612" y="15595"/>
                    <a:pt x="16579" y="15528"/>
                  </a:cubicBezTo>
                  <a:lnTo>
                    <a:pt x="15645" y="12593"/>
                  </a:lnTo>
                  <a:cubicBezTo>
                    <a:pt x="16746" y="10792"/>
                    <a:pt x="17113" y="8690"/>
                    <a:pt x="16679" y="6622"/>
                  </a:cubicBezTo>
                  <a:cubicBezTo>
                    <a:pt x="16245" y="4454"/>
                    <a:pt x="14978" y="2586"/>
                    <a:pt x="13143" y="1385"/>
                  </a:cubicBezTo>
                  <a:cubicBezTo>
                    <a:pt x="11767" y="475"/>
                    <a:pt x="10209" y="1"/>
                    <a:pt x="86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4"/>
            <p:cNvSpPr/>
            <p:nvPr/>
          </p:nvSpPr>
          <p:spPr>
            <a:xfrm>
              <a:off x="5063112" y="2830435"/>
              <a:ext cx="32152" cy="32152"/>
            </a:xfrm>
            <a:custGeom>
              <a:rect b="b" l="l" r="r" t="t"/>
              <a:pathLst>
                <a:path extrusionOk="0" h="1736" w="1736">
                  <a:moveTo>
                    <a:pt x="868" y="434"/>
                  </a:moveTo>
                  <a:cubicBezTo>
                    <a:pt x="1102" y="434"/>
                    <a:pt x="1302" y="634"/>
                    <a:pt x="1302" y="868"/>
                  </a:cubicBezTo>
                  <a:cubicBezTo>
                    <a:pt x="1302" y="1135"/>
                    <a:pt x="1102" y="1335"/>
                    <a:pt x="868" y="1335"/>
                  </a:cubicBezTo>
                  <a:cubicBezTo>
                    <a:pt x="601" y="1335"/>
                    <a:pt x="401" y="1135"/>
                    <a:pt x="401" y="868"/>
                  </a:cubicBezTo>
                  <a:cubicBezTo>
                    <a:pt x="401" y="634"/>
                    <a:pt x="601" y="434"/>
                    <a:pt x="868" y="434"/>
                  </a:cubicBezTo>
                  <a:close/>
                  <a:moveTo>
                    <a:pt x="868" y="1"/>
                  </a:moveTo>
                  <a:cubicBezTo>
                    <a:pt x="368" y="1"/>
                    <a:pt x="1" y="401"/>
                    <a:pt x="1" y="868"/>
                  </a:cubicBezTo>
                  <a:cubicBezTo>
                    <a:pt x="1" y="1335"/>
                    <a:pt x="368"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4"/>
            <p:cNvSpPr/>
            <p:nvPr/>
          </p:nvSpPr>
          <p:spPr>
            <a:xfrm>
              <a:off x="5205832" y="2830435"/>
              <a:ext cx="32133" cy="32152"/>
            </a:xfrm>
            <a:custGeom>
              <a:rect b="b" l="l" r="r" t="t"/>
              <a:pathLst>
                <a:path extrusionOk="0" h="1736" w="1735">
                  <a:moveTo>
                    <a:pt x="868" y="434"/>
                  </a:moveTo>
                  <a:cubicBezTo>
                    <a:pt x="1101" y="434"/>
                    <a:pt x="1301" y="634"/>
                    <a:pt x="1301" y="868"/>
                  </a:cubicBezTo>
                  <a:cubicBezTo>
                    <a:pt x="1301" y="1135"/>
                    <a:pt x="1101" y="1335"/>
                    <a:pt x="868" y="1335"/>
                  </a:cubicBezTo>
                  <a:cubicBezTo>
                    <a:pt x="601" y="1335"/>
                    <a:pt x="401" y="1135"/>
                    <a:pt x="401" y="868"/>
                  </a:cubicBezTo>
                  <a:cubicBezTo>
                    <a:pt x="401" y="634"/>
                    <a:pt x="601" y="434"/>
                    <a:pt x="868" y="434"/>
                  </a:cubicBezTo>
                  <a:close/>
                  <a:moveTo>
                    <a:pt x="868" y="1"/>
                  </a:moveTo>
                  <a:cubicBezTo>
                    <a:pt x="401" y="1"/>
                    <a:pt x="0" y="401"/>
                    <a:pt x="0" y="868"/>
                  </a:cubicBezTo>
                  <a:cubicBezTo>
                    <a:pt x="0" y="1335"/>
                    <a:pt x="401"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4"/>
            <p:cNvSpPr/>
            <p:nvPr/>
          </p:nvSpPr>
          <p:spPr>
            <a:xfrm>
              <a:off x="5137250" y="2830435"/>
              <a:ext cx="32152" cy="32152"/>
            </a:xfrm>
            <a:custGeom>
              <a:rect b="b" l="l" r="r" t="t"/>
              <a:pathLst>
                <a:path extrusionOk="0" h="1736" w="1736">
                  <a:moveTo>
                    <a:pt x="868" y="434"/>
                  </a:moveTo>
                  <a:cubicBezTo>
                    <a:pt x="1101" y="434"/>
                    <a:pt x="1302" y="634"/>
                    <a:pt x="1302" y="868"/>
                  </a:cubicBezTo>
                  <a:cubicBezTo>
                    <a:pt x="1302" y="1135"/>
                    <a:pt x="1101" y="1335"/>
                    <a:pt x="868" y="1335"/>
                  </a:cubicBezTo>
                  <a:cubicBezTo>
                    <a:pt x="601" y="1335"/>
                    <a:pt x="401" y="1135"/>
                    <a:pt x="401" y="868"/>
                  </a:cubicBezTo>
                  <a:cubicBezTo>
                    <a:pt x="401" y="634"/>
                    <a:pt x="601" y="434"/>
                    <a:pt x="868" y="434"/>
                  </a:cubicBezTo>
                  <a:close/>
                  <a:moveTo>
                    <a:pt x="868" y="1"/>
                  </a:moveTo>
                  <a:cubicBezTo>
                    <a:pt x="368" y="1"/>
                    <a:pt x="1" y="401"/>
                    <a:pt x="1" y="868"/>
                  </a:cubicBezTo>
                  <a:cubicBezTo>
                    <a:pt x="1" y="1335"/>
                    <a:pt x="368" y="1735"/>
                    <a:pt x="868" y="1735"/>
                  </a:cubicBezTo>
                  <a:cubicBezTo>
                    <a:pt x="1335" y="1735"/>
                    <a:pt x="1735" y="1335"/>
                    <a:pt x="1735" y="868"/>
                  </a:cubicBezTo>
                  <a:cubicBezTo>
                    <a:pt x="1735" y="401"/>
                    <a:pt x="1335" y="1"/>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4"/>
            <p:cNvSpPr/>
            <p:nvPr/>
          </p:nvSpPr>
          <p:spPr>
            <a:xfrm>
              <a:off x="4954377" y="2674898"/>
              <a:ext cx="400880" cy="348374"/>
            </a:xfrm>
            <a:custGeom>
              <a:rect b="b" l="l" r="r" t="t"/>
              <a:pathLst>
                <a:path extrusionOk="0" h="18810" w="21645">
                  <a:moveTo>
                    <a:pt x="10865" y="1"/>
                  </a:moveTo>
                  <a:cubicBezTo>
                    <a:pt x="10448" y="1"/>
                    <a:pt x="10028" y="31"/>
                    <a:pt x="9608" y="93"/>
                  </a:cubicBezTo>
                  <a:cubicBezTo>
                    <a:pt x="6005" y="626"/>
                    <a:pt x="3537" y="2628"/>
                    <a:pt x="2169" y="5963"/>
                  </a:cubicBezTo>
                  <a:cubicBezTo>
                    <a:pt x="1991" y="6468"/>
                    <a:pt x="1787" y="6708"/>
                    <a:pt x="1297" y="6708"/>
                  </a:cubicBezTo>
                  <a:cubicBezTo>
                    <a:pt x="1237" y="6708"/>
                    <a:pt x="1172" y="6705"/>
                    <a:pt x="1102" y="6697"/>
                  </a:cubicBezTo>
                  <a:cubicBezTo>
                    <a:pt x="1081" y="6696"/>
                    <a:pt x="1060" y="6696"/>
                    <a:pt x="1039" y="6696"/>
                  </a:cubicBezTo>
                  <a:cubicBezTo>
                    <a:pt x="408" y="6696"/>
                    <a:pt x="1" y="7185"/>
                    <a:pt x="1" y="7831"/>
                  </a:cubicBezTo>
                  <a:cubicBezTo>
                    <a:pt x="1" y="8799"/>
                    <a:pt x="1" y="9733"/>
                    <a:pt x="1" y="10667"/>
                  </a:cubicBezTo>
                  <a:cubicBezTo>
                    <a:pt x="1" y="11334"/>
                    <a:pt x="468" y="11801"/>
                    <a:pt x="1102" y="11801"/>
                  </a:cubicBezTo>
                  <a:cubicBezTo>
                    <a:pt x="1302" y="11801"/>
                    <a:pt x="1502" y="11816"/>
                    <a:pt x="1702" y="11816"/>
                  </a:cubicBezTo>
                  <a:cubicBezTo>
                    <a:pt x="1802" y="11816"/>
                    <a:pt x="1902" y="11812"/>
                    <a:pt x="2002" y="11801"/>
                  </a:cubicBezTo>
                  <a:cubicBezTo>
                    <a:pt x="2036" y="11797"/>
                    <a:pt x="2066" y="11795"/>
                    <a:pt x="2093" y="11795"/>
                  </a:cubicBezTo>
                  <a:cubicBezTo>
                    <a:pt x="2286" y="11795"/>
                    <a:pt x="2348" y="11897"/>
                    <a:pt x="2436" y="12101"/>
                  </a:cubicBezTo>
                  <a:cubicBezTo>
                    <a:pt x="3670" y="15404"/>
                    <a:pt x="6005" y="17372"/>
                    <a:pt x="9474" y="18005"/>
                  </a:cubicBezTo>
                  <a:cubicBezTo>
                    <a:pt x="9608" y="18039"/>
                    <a:pt x="9708" y="18105"/>
                    <a:pt x="9775" y="18206"/>
                  </a:cubicBezTo>
                  <a:cubicBezTo>
                    <a:pt x="10018" y="18585"/>
                    <a:pt x="10394" y="18810"/>
                    <a:pt x="10794" y="18810"/>
                  </a:cubicBezTo>
                  <a:cubicBezTo>
                    <a:pt x="10887" y="18810"/>
                    <a:pt x="10981" y="18798"/>
                    <a:pt x="11075" y="18773"/>
                  </a:cubicBezTo>
                  <a:cubicBezTo>
                    <a:pt x="11576" y="18639"/>
                    <a:pt x="11943" y="18206"/>
                    <a:pt x="11943" y="17705"/>
                  </a:cubicBezTo>
                  <a:cubicBezTo>
                    <a:pt x="11976" y="17205"/>
                    <a:pt x="11709" y="16738"/>
                    <a:pt x="11242" y="16571"/>
                  </a:cubicBezTo>
                  <a:cubicBezTo>
                    <a:pt x="11090" y="16510"/>
                    <a:pt x="10934" y="16480"/>
                    <a:pt x="10782" y="16480"/>
                  </a:cubicBezTo>
                  <a:cubicBezTo>
                    <a:pt x="10435" y="16480"/>
                    <a:pt x="10107" y="16636"/>
                    <a:pt x="9875" y="16938"/>
                  </a:cubicBezTo>
                  <a:cubicBezTo>
                    <a:pt x="9798" y="17040"/>
                    <a:pt x="9722" y="17083"/>
                    <a:pt x="9616" y="17083"/>
                  </a:cubicBezTo>
                  <a:cubicBezTo>
                    <a:pt x="9583" y="17083"/>
                    <a:pt x="9547" y="17079"/>
                    <a:pt x="9508" y="17071"/>
                  </a:cubicBezTo>
                  <a:cubicBezTo>
                    <a:pt x="5305" y="16438"/>
                    <a:pt x="2336" y="12401"/>
                    <a:pt x="2970" y="8132"/>
                  </a:cubicBezTo>
                  <a:cubicBezTo>
                    <a:pt x="3536" y="4018"/>
                    <a:pt x="7068" y="1323"/>
                    <a:pt x="10824" y="1323"/>
                  </a:cubicBezTo>
                  <a:cubicBezTo>
                    <a:pt x="12154" y="1323"/>
                    <a:pt x="13513" y="1661"/>
                    <a:pt x="14778" y="2394"/>
                  </a:cubicBezTo>
                  <a:cubicBezTo>
                    <a:pt x="17947" y="4262"/>
                    <a:pt x="19415" y="7965"/>
                    <a:pt x="18381" y="11501"/>
                  </a:cubicBezTo>
                  <a:cubicBezTo>
                    <a:pt x="18381" y="11601"/>
                    <a:pt x="18347" y="11668"/>
                    <a:pt x="18314" y="11801"/>
                  </a:cubicBezTo>
                  <a:lnTo>
                    <a:pt x="20382" y="11801"/>
                  </a:lnTo>
                  <a:cubicBezTo>
                    <a:pt x="21116" y="11801"/>
                    <a:pt x="21583" y="11367"/>
                    <a:pt x="21583" y="10633"/>
                  </a:cubicBezTo>
                  <a:cubicBezTo>
                    <a:pt x="21583" y="9833"/>
                    <a:pt x="21550" y="9032"/>
                    <a:pt x="21583" y="8232"/>
                  </a:cubicBezTo>
                  <a:cubicBezTo>
                    <a:pt x="21644" y="7192"/>
                    <a:pt x="21201" y="6685"/>
                    <a:pt x="20304" y="6685"/>
                  </a:cubicBezTo>
                  <a:cubicBezTo>
                    <a:pt x="20222" y="6685"/>
                    <a:pt x="20137" y="6689"/>
                    <a:pt x="20049" y="6697"/>
                  </a:cubicBezTo>
                  <a:cubicBezTo>
                    <a:pt x="20012" y="6701"/>
                    <a:pt x="19978" y="6703"/>
                    <a:pt x="19946" y="6703"/>
                  </a:cubicBezTo>
                  <a:cubicBezTo>
                    <a:pt x="19717" y="6703"/>
                    <a:pt x="19607" y="6594"/>
                    <a:pt x="19548" y="6330"/>
                  </a:cubicBezTo>
                  <a:cubicBezTo>
                    <a:pt x="18314" y="2568"/>
                    <a:pt x="14717" y="1"/>
                    <a:pt x="108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4"/>
            <p:cNvSpPr/>
            <p:nvPr/>
          </p:nvSpPr>
          <p:spPr>
            <a:xfrm>
              <a:off x="5059408" y="3160955"/>
              <a:ext cx="208839" cy="19"/>
            </a:xfrm>
            <a:custGeom>
              <a:rect b="b" l="l" r="r" t="t"/>
              <a:pathLst>
                <a:path extrusionOk="0" h="1" w="11276">
                  <a:moveTo>
                    <a:pt x="1" y="1"/>
                  </a:moveTo>
                  <a:lnTo>
                    <a:pt x="1127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4"/>
            <p:cNvSpPr/>
            <p:nvPr/>
          </p:nvSpPr>
          <p:spPr>
            <a:xfrm>
              <a:off x="5055704" y="3157251"/>
              <a:ext cx="216248" cy="8056"/>
            </a:xfrm>
            <a:custGeom>
              <a:rect b="b" l="l" r="r" t="t"/>
              <a:pathLst>
                <a:path extrusionOk="0" h="435" w="11676">
                  <a:moveTo>
                    <a:pt x="234" y="0"/>
                  </a:moveTo>
                  <a:cubicBezTo>
                    <a:pt x="101" y="0"/>
                    <a:pt x="0" y="101"/>
                    <a:pt x="0" y="201"/>
                  </a:cubicBezTo>
                  <a:cubicBezTo>
                    <a:pt x="0" y="334"/>
                    <a:pt x="101" y="434"/>
                    <a:pt x="234" y="434"/>
                  </a:cubicBezTo>
                  <a:lnTo>
                    <a:pt x="11475" y="434"/>
                  </a:lnTo>
                  <a:cubicBezTo>
                    <a:pt x="11609" y="434"/>
                    <a:pt x="11675" y="334"/>
                    <a:pt x="11675" y="201"/>
                  </a:cubicBezTo>
                  <a:cubicBezTo>
                    <a:pt x="11675" y="101"/>
                    <a:pt x="11609" y="0"/>
                    <a:pt x="11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4"/>
            <p:cNvSpPr/>
            <p:nvPr/>
          </p:nvSpPr>
          <p:spPr>
            <a:xfrm>
              <a:off x="5098949" y="3198645"/>
              <a:ext cx="130367" cy="19"/>
            </a:xfrm>
            <a:custGeom>
              <a:rect b="b" l="l" r="r" t="t"/>
              <a:pathLst>
                <a:path extrusionOk="0" h="1" w="7039">
                  <a:moveTo>
                    <a:pt x="0" y="0"/>
                  </a:moveTo>
                  <a:lnTo>
                    <a:pt x="7039"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4"/>
            <p:cNvSpPr/>
            <p:nvPr/>
          </p:nvSpPr>
          <p:spPr>
            <a:xfrm>
              <a:off x="5095245" y="3194940"/>
              <a:ext cx="137775" cy="8038"/>
            </a:xfrm>
            <a:custGeom>
              <a:rect b="b" l="l" r="r" t="t"/>
              <a:pathLst>
                <a:path extrusionOk="0" h="434" w="7439">
                  <a:moveTo>
                    <a:pt x="200" y="0"/>
                  </a:moveTo>
                  <a:cubicBezTo>
                    <a:pt x="67" y="0"/>
                    <a:pt x="0" y="100"/>
                    <a:pt x="0" y="200"/>
                  </a:cubicBezTo>
                  <a:cubicBezTo>
                    <a:pt x="0" y="334"/>
                    <a:pt x="67" y="434"/>
                    <a:pt x="200" y="434"/>
                  </a:cubicBezTo>
                  <a:lnTo>
                    <a:pt x="7239" y="434"/>
                  </a:lnTo>
                  <a:cubicBezTo>
                    <a:pt x="7339" y="434"/>
                    <a:pt x="7439" y="334"/>
                    <a:pt x="7439" y="200"/>
                  </a:cubicBezTo>
                  <a:cubicBezTo>
                    <a:pt x="7439" y="100"/>
                    <a:pt x="7339"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3" name="Google Shape;2393;p44"/>
          <p:cNvGrpSpPr/>
          <p:nvPr/>
        </p:nvGrpSpPr>
        <p:grpSpPr>
          <a:xfrm>
            <a:off x="7181071" y="3477777"/>
            <a:ext cx="1249828" cy="1050869"/>
            <a:chOff x="7599796" y="2922083"/>
            <a:chExt cx="1249828" cy="1050869"/>
          </a:xfrm>
        </p:grpSpPr>
        <p:sp>
          <p:nvSpPr>
            <p:cNvPr id="2394" name="Google Shape;2394;p44"/>
            <p:cNvSpPr/>
            <p:nvPr/>
          </p:nvSpPr>
          <p:spPr>
            <a:xfrm>
              <a:off x="7890164" y="3121013"/>
              <a:ext cx="854402" cy="851939"/>
            </a:xfrm>
            <a:custGeom>
              <a:rect b="b" l="l" r="r" t="t"/>
              <a:pathLst>
                <a:path extrusionOk="0" h="46001" w="46134">
                  <a:moveTo>
                    <a:pt x="20149" y="46000"/>
                  </a:moveTo>
                  <a:cubicBezTo>
                    <a:pt x="20015" y="46000"/>
                    <a:pt x="19882" y="46000"/>
                    <a:pt x="19782" y="45967"/>
                  </a:cubicBezTo>
                  <a:lnTo>
                    <a:pt x="16579" y="45266"/>
                  </a:lnTo>
                  <a:cubicBezTo>
                    <a:pt x="16112" y="45166"/>
                    <a:pt x="15745" y="44899"/>
                    <a:pt x="15479" y="44499"/>
                  </a:cubicBezTo>
                  <a:cubicBezTo>
                    <a:pt x="15245" y="44099"/>
                    <a:pt x="15145" y="43665"/>
                    <a:pt x="15245" y="43198"/>
                  </a:cubicBezTo>
                  <a:lnTo>
                    <a:pt x="16179" y="39028"/>
                  </a:lnTo>
                  <a:cubicBezTo>
                    <a:pt x="14044" y="38094"/>
                    <a:pt x="12143" y="36760"/>
                    <a:pt x="10542" y="35092"/>
                  </a:cubicBezTo>
                  <a:lnTo>
                    <a:pt x="6939" y="37394"/>
                  </a:lnTo>
                  <a:cubicBezTo>
                    <a:pt x="6539" y="37661"/>
                    <a:pt x="6072" y="37727"/>
                    <a:pt x="5638" y="37627"/>
                  </a:cubicBezTo>
                  <a:cubicBezTo>
                    <a:pt x="5171" y="37527"/>
                    <a:pt x="4804" y="37260"/>
                    <a:pt x="4537" y="36894"/>
                  </a:cubicBezTo>
                  <a:lnTo>
                    <a:pt x="2769" y="34125"/>
                  </a:lnTo>
                  <a:cubicBezTo>
                    <a:pt x="2269" y="33324"/>
                    <a:pt x="2503" y="32257"/>
                    <a:pt x="3303" y="31723"/>
                  </a:cubicBezTo>
                  <a:lnTo>
                    <a:pt x="6906" y="29421"/>
                  </a:lnTo>
                  <a:cubicBezTo>
                    <a:pt x="6039" y="27253"/>
                    <a:pt x="5638" y="24985"/>
                    <a:pt x="5705" y="22683"/>
                  </a:cubicBezTo>
                  <a:lnTo>
                    <a:pt x="1502" y="21749"/>
                  </a:lnTo>
                  <a:cubicBezTo>
                    <a:pt x="568" y="21549"/>
                    <a:pt x="1" y="20615"/>
                    <a:pt x="201" y="19681"/>
                  </a:cubicBezTo>
                  <a:lnTo>
                    <a:pt x="901" y="16512"/>
                  </a:lnTo>
                  <a:cubicBezTo>
                    <a:pt x="1002" y="16045"/>
                    <a:pt x="1268" y="15678"/>
                    <a:pt x="1669" y="15411"/>
                  </a:cubicBezTo>
                  <a:cubicBezTo>
                    <a:pt x="2036" y="15178"/>
                    <a:pt x="2503" y="15078"/>
                    <a:pt x="2970" y="15178"/>
                  </a:cubicBezTo>
                  <a:lnTo>
                    <a:pt x="7139" y="16079"/>
                  </a:lnTo>
                  <a:cubicBezTo>
                    <a:pt x="8073" y="13977"/>
                    <a:pt x="9374" y="12076"/>
                    <a:pt x="11075" y="10475"/>
                  </a:cubicBezTo>
                  <a:lnTo>
                    <a:pt x="8740" y="6872"/>
                  </a:lnTo>
                  <a:cubicBezTo>
                    <a:pt x="8507" y="6472"/>
                    <a:pt x="8407" y="6005"/>
                    <a:pt x="8507" y="5538"/>
                  </a:cubicBezTo>
                  <a:cubicBezTo>
                    <a:pt x="8607" y="5104"/>
                    <a:pt x="8874" y="4704"/>
                    <a:pt x="9274" y="4470"/>
                  </a:cubicBezTo>
                  <a:lnTo>
                    <a:pt x="12043" y="2702"/>
                  </a:lnTo>
                  <a:cubicBezTo>
                    <a:pt x="12843" y="2169"/>
                    <a:pt x="13911" y="2436"/>
                    <a:pt x="14411" y="3236"/>
                  </a:cubicBezTo>
                  <a:lnTo>
                    <a:pt x="16746" y="6839"/>
                  </a:lnTo>
                  <a:cubicBezTo>
                    <a:pt x="18881" y="5971"/>
                    <a:pt x="21183" y="5571"/>
                    <a:pt x="23484" y="5604"/>
                  </a:cubicBezTo>
                  <a:lnTo>
                    <a:pt x="24385" y="1435"/>
                  </a:lnTo>
                  <a:cubicBezTo>
                    <a:pt x="24485" y="1001"/>
                    <a:pt x="24752" y="601"/>
                    <a:pt x="25152" y="334"/>
                  </a:cubicBezTo>
                  <a:cubicBezTo>
                    <a:pt x="25552" y="101"/>
                    <a:pt x="26019" y="0"/>
                    <a:pt x="26453" y="101"/>
                  </a:cubicBezTo>
                  <a:lnTo>
                    <a:pt x="29655" y="801"/>
                  </a:lnTo>
                  <a:cubicBezTo>
                    <a:pt x="30122" y="901"/>
                    <a:pt x="30489" y="1168"/>
                    <a:pt x="30756" y="1568"/>
                  </a:cubicBezTo>
                  <a:cubicBezTo>
                    <a:pt x="30990" y="1969"/>
                    <a:pt x="31090" y="2436"/>
                    <a:pt x="30990" y="2869"/>
                  </a:cubicBezTo>
                  <a:lnTo>
                    <a:pt x="30056" y="7072"/>
                  </a:lnTo>
                  <a:cubicBezTo>
                    <a:pt x="32191" y="7973"/>
                    <a:pt x="34092" y="9307"/>
                    <a:pt x="35693" y="10975"/>
                  </a:cubicBezTo>
                  <a:lnTo>
                    <a:pt x="39296" y="8673"/>
                  </a:lnTo>
                  <a:cubicBezTo>
                    <a:pt x="40096" y="8140"/>
                    <a:pt x="41164" y="8373"/>
                    <a:pt x="41697" y="9174"/>
                  </a:cubicBezTo>
                  <a:lnTo>
                    <a:pt x="43465" y="11942"/>
                  </a:lnTo>
                  <a:cubicBezTo>
                    <a:pt x="43966" y="12743"/>
                    <a:pt x="43732" y="13810"/>
                    <a:pt x="42932" y="14344"/>
                  </a:cubicBezTo>
                  <a:lnTo>
                    <a:pt x="39329" y="16646"/>
                  </a:lnTo>
                  <a:cubicBezTo>
                    <a:pt x="40196" y="18814"/>
                    <a:pt x="40597" y="21082"/>
                    <a:pt x="40530" y="23384"/>
                  </a:cubicBezTo>
                  <a:lnTo>
                    <a:pt x="44700" y="24318"/>
                  </a:lnTo>
                  <a:cubicBezTo>
                    <a:pt x="45167" y="24418"/>
                    <a:pt x="45567" y="24685"/>
                    <a:pt x="45800" y="25085"/>
                  </a:cubicBezTo>
                  <a:cubicBezTo>
                    <a:pt x="46067" y="25452"/>
                    <a:pt x="46134" y="25919"/>
                    <a:pt x="46034" y="26386"/>
                  </a:cubicBezTo>
                  <a:lnTo>
                    <a:pt x="45333" y="29588"/>
                  </a:lnTo>
                  <a:cubicBezTo>
                    <a:pt x="45133" y="30522"/>
                    <a:pt x="44199" y="31089"/>
                    <a:pt x="43265" y="30889"/>
                  </a:cubicBezTo>
                  <a:lnTo>
                    <a:pt x="39095" y="29989"/>
                  </a:lnTo>
                  <a:cubicBezTo>
                    <a:pt x="38161" y="32123"/>
                    <a:pt x="36861" y="33991"/>
                    <a:pt x="35159" y="35593"/>
                  </a:cubicBezTo>
                  <a:lnTo>
                    <a:pt x="37494" y="39229"/>
                  </a:lnTo>
                  <a:cubicBezTo>
                    <a:pt x="37728" y="39595"/>
                    <a:pt x="37828" y="40062"/>
                    <a:pt x="37728" y="40529"/>
                  </a:cubicBezTo>
                  <a:cubicBezTo>
                    <a:pt x="37628" y="40963"/>
                    <a:pt x="37361" y="41363"/>
                    <a:pt x="36961" y="41597"/>
                  </a:cubicBezTo>
                  <a:lnTo>
                    <a:pt x="34192" y="43365"/>
                  </a:lnTo>
                  <a:cubicBezTo>
                    <a:pt x="33391" y="43899"/>
                    <a:pt x="32324" y="43665"/>
                    <a:pt x="31824" y="42831"/>
                  </a:cubicBezTo>
                  <a:lnTo>
                    <a:pt x="29489" y="39229"/>
                  </a:lnTo>
                  <a:cubicBezTo>
                    <a:pt x="27354" y="40096"/>
                    <a:pt x="25085" y="40496"/>
                    <a:pt x="22750" y="40463"/>
                  </a:cubicBezTo>
                  <a:lnTo>
                    <a:pt x="21816" y="44632"/>
                  </a:lnTo>
                  <a:cubicBezTo>
                    <a:pt x="21716" y="45066"/>
                    <a:pt x="21450" y="45466"/>
                    <a:pt x="21083" y="45733"/>
                  </a:cubicBezTo>
                  <a:cubicBezTo>
                    <a:pt x="20782" y="45900"/>
                    <a:pt x="20482" y="46000"/>
                    <a:pt x="20149" y="46000"/>
                  </a:cubicBezTo>
                  <a:close/>
                  <a:moveTo>
                    <a:pt x="10575" y="34625"/>
                  </a:moveTo>
                  <a:cubicBezTo>
                    <a:pt x="10642" y="34625"/>
                    <a:pt x="10675" y="34625"/>
                    <a:pt x="10709" y="34692"/>
                  </a:cubicBezTo>
                  <a:cubicBezTo>
                    <a:pt x="12343" y="36427"/>
                    <a:pt x="14278" y="37761"/>
                    <a:pt x="16479" y="38695"/>
                  </a:cubicBezTo>
                  <a:cubicBezTo>
                    <a:pt x="16579" y="38728"/>
                    <a:pt x="16646" y="38828"/>
                    <a:pt x="16613" y="38928"/>
                  </a:cubicBezTo>
                  <a:lnTo>
                    <a:pt x="15645" y="43298"/>
                  </a:lnTo>
                  <a:cubicBezTo>
                    <a:pt x="15579" y="43632"/>
                    <a:pt x="15645" y="43999"/>
                    <a:pt x="15846" y="44265"/>
                  </a:cubicBezTo>
                  <a:cubicBezTo>
                    <a:pt x="16012" y="44566"/>
                    <a:pt x="16313" y="44766"/>
                    <a:pt x="16679" y="44866"/>
                  </a:cubicBezTo>
                  <a:lnTo>
                    <a:pt x="19848" y="45566"/>
                  </a:lnTo>
                  <a:cubicBezTo>
                    <a:pt x="20215" y="45633"/>
                    <a:pt x="20549" y="45566"/>
                    <a:pt x="20849" y="45366"/>
                  </a:cubicBezTo>
                  <a:cubicBezTo>
                    <a:pt x="21149" y="45199"/>
                    <a:pt x="21349" y="44899"/>
                    <a:pt x="21416" y="44566"/>
                  </a:cubicBezTo>
                  <a:lnTo>
                    <a:pt x="22384" y="40196"/>
                  </a:lnTo>
                  <a:cubicBezTo>
                    <a:pt x="22384" y="40096"/>
                    <a:pt x="22484" y="40029"/>
                    <a:pt x="22584" y="40029"/>
                  </a:cubicBezTo>
                  <a:cubicBezTo>
                    <a:pt x="24985" y="40129"/>
                    <a:pt x="27287" y="39696"/>
                    <a:pt x="29489" y="38795"/>
                  </a:cubicBezTo>
                  <a:cubicBezTo>
                    <a:pt x="29589" y="38762"/>
                    <a:pt x="29689" y="38795"/>
                    <a:pt x="29755" y="38862"/>
                  </a:cubicBezTo>
                  <a:lnTo>
                    <a:pt x="32157" y="42631"/>
                  </a:lnTo>
                  <a:cubicBezTo>
                    <a:pt x="32557" y="43231"/>
                    <a:pt x="33358" y="43398"/>
                    <a:pt x="33992" y="43031"/>
                  </a:cubicBezTo>
                  <a:lnTo>
                    <a:pt x="36727" y="41263"/>
                  </a:lnTo>
                  <a:cubicBezTo>
                    <a:pt x="37027" y="41063"/>
                    <a:pt x="37227" y="40763"/>
                    <a:pt x="37294" y="40429"/>
                  </a:cubicBezTo>
                  <a:cubicBezTo>
                    <a:pt x="37394" y="40096"/>
                    <a:pt x="37328" y="39729"/>
                    <a:pt x="37127" y="39429"/>
                  </a:cubicBezTo>
                  <a:lnTo>
                    <a:pt x="34726" y="35693"/>
                  </a:lnTo>
                  <a:cubicBezTo>
                    <a:pt x="34659" y="35593"/>
                    <a:pt x="34692" y="35493"/>
                    <a:pt x="34759" y="35426"/>
                  </a:cubicBezTo>
                  <a:cubicBezTo>
                    <a:pt x="36494" y="33791"/>
                    <a:pt x="37828" y="31857"/>
                    <a:pt x="38762" y="29655"/>
                  </a:cubicBezTo>
                  <a:cubicBezTo>
                    <a:pt x="38795" y="29555"/>
                    <a:pt x="38895" y="29522"/>
                    <a:pt x="38995" y="29522"/>
                  </a:cubicBezTo>
                  <a:lnTo>
                    <a:pt x="43365" y="30489"/>
                  </a:lnTo>
                  <a:cubicBezTo>
                    <a:pt x="44066" y="30656"/>
                    <a:pt x="44766" y="30189"/>
                    <a:pt x="44933" y="29488"/>
                  </a:cubicBezTo>
                  <a:lnTo>
                    <a:pt x="45634" y="26286"/>
                  </a:lnTo>
                  <a:cubicBezTo>
                    <a:pt x="45700" y="25952"/>
                    <a:pt x="45634" y="25585"/>
                    <a:pt x="45433" y="25285"/>
                  </a:cubicBezTo>
                  <a:cubicBezTo>
                    <a:pt x="45267" y="24985"/>
                    <a:pt x="44966" y="24785"/>
                    <a:pt x="44633" y="24718"/>
                  </a:cubicBezTo>
                  <a:lnTo>
                    <a:pt x="44633" y="24718"/>
                  </a:lnTo>
                  <a:lnTo>
                    <a:pt x="40263" y="23784"/>
                  </a:lnTo>
                  <a:cubicBezTo>
                    <a:pt x="40163" y="23751"/>
                    <a:pt x="40096" y="23651"/>
                    <a:pt x="40096" y="23551"/>
                  </a:cubicBezTo>
                  <a:cubicBezTo>
                    <a:pt x="40163" y="21182"/>
                    <a:pt x="39763" y="18847"/>
                    <a:pt x="38862" y="16646"/>
                  </a:cubicBezTo>
                  <a:cubicBezTo>
                    <a:pt x="38829" y="16546"/>
                    <a:pt x="38862" y="16446"/>
                    <a:pt x="38929" y="16379"/>
                  </a:cubicBezTo>
                  <a:lnTo>
                    <a:pt x="42698" y="13977"/>
                  </a:lnTo>
                  <a:cubicBezTo>
                    <a:pt x="42998" y="13810"/>
                    <a:pt x="43198" y="13510"/>
                    <a:pt x="43265" y="13177"/>
                  </a:cubicBezTo>
                  <a:cubicBezTo>
                    <a:pt x="43332" y="12810"/>
                    <a:pt x="43265" y="12476"/>
                    <a:pt x="43098" y="12176"/>
                  </a:cubicBezTo>
                  <a:lnTo>
                    <a:pt x="41330" y="9407"/>
                  </a:lnTo>
                  <a:cubicBezTo>
                    <a:pt x="40930" y="8807"/>
                    <a:pt x="40130" y="8640"/>
                    <a:pt x="39496" y="9007"/>
                  </a:cubicBezTo>
                  <a:lnTo>
                    <a:pt x="35760" y="11409"/>
                  </a:lnTo>
                  <a:cubicBezTo>
                    <a:pt x="35660" y="11475"/>
                    <a:pt x="35560" y="11475"/>
                    <a:pt x="35493" y="11375"/>
                  </a:cubicBezTo>
                  <a:cubicBezTo>
                    <a:pt x="33858" y="9641"/>
                    <a:pt x="31924" y="8306"/>
                    <a:pt x="29722" y="7372"/>
                  </a:cubicBezTo>
                  <a:cubicBezTo>
                    <a:pt x="29622" y="7339"/>
                    <a:pt x="29589" y="7239"/>
                    <a:pt x="29622" y="7139"/>
                  </a:cubicBezTo>
                  <a:lnTo>
                    <a:pt x="30556" y="2802"/>
                  </a:lnTo>
                  <a:cubicBezTo>
                    <a:pt x="30723" y="2069"/>
                    <a:pt x="30256" y="1368"/>
                    <a:pt x="29555" y="1235"/>
                  </a:cubicBezTo>
                  <a:lnTo>
                    <a:pt x="26353" y="534"/>
                  </a:lnTo>
                  <a:cubicBezTo>
                    <a:pt x="25653" y="367"/>
                    <a:pt x="24952" y="834"/>
                    <a:pt x="24785" y="1535"/>
                  </a:cubicBezTo>
                  <a:lnTo>
                    <a:pt x="23851" y="5871"/>
                  </a:lnTo>
                  <a:cubicBezTo>
                    <a:pt x="23818" y="5971"/>
                    <a:pt x="23751" y="6038"/>
                    <a:pt x="23651" y="6038"/>
                  </a:cubicBezTo>
                  <a:cubicBezTo>
                    <a:pt x="21249" y="5971"/>
                    <a:pt x="18914" y="6372"/>
                    <a:pt x="16713" y="7272"/>
                  </a:cubicBezTo>
                  <a:cubicBezTo>
                    <a:pt x="16613" y="7306"/>
                    <a:pt x="16513" y="7272"/>
                    <a:pt x="16479" y="7206"/>
                  </a:cubicBezTo>
                  <a:lnTo>
                    <a:pt x="14078" y="3470"/>
                  </a:lnTo>
                  <a:cubicBezTo>
                    <a:pt x="13677" y="2836"/>
                    <a:pt x="12843" y="2669"/>
                    <a:pt x="12243" y="3069"/>
                  </a:cubicBezTo>
                  <a:lnTo>
                    <a:pt x="9474" y="4837"/>
                  </a:lnTo>
                  <a:cubicBezTo>
                    <a:pt x="9207" y="5004"/>
                    <a:pt x="9007" y="5304"/>
                    <a:pt x="8907" y="5638"/>
                  </a:cubicBezTo>
                  <a:cubicBezTo>
                    <a:pt x="8841" y="6005"/>
                    <a:pt x="8907" y="6338"/>
                    <a:pt x="9107" y="6639"/>
                  </a:cubicBezTo>
                  <a:lnTo>
                    <a:pt x="11509" y="10408"/>
                  </a:lnTo>
                  <a:cubicBezTo>
                    <a:pt x="11542" y="10475"/>
                    <a:pt x="11542" y="10575"/>
                    <a:pt x="11476" y="10641"/>
                  </a:cubicBezTo>
                  <a:cubicBezTo>
                    <a:pt x="9708" y="12276"/>
                    <a:pt x="8374" y="14244"/>
                    <a:pt x="7440" y="16412"/>
                  </a:cubicBezTo>
                  <a:cubicBezTo>
                    <a:pt x="7406" y="16512"/>
                    <a:pt x="7306" y="16546"/>
                    <a:pt x="7206" y="16546"/>
                  </a:cubicBezTo>
                  <a:lnTo>
                    <a:pt x="2870" y="15578"/>
                  </a:lnTo>
                  <a:cubicBezTo>
                    <a:pt x="2536" y="15512"/>
                    <a:pt x="2169" y="15578"/>
                    <a:pt x="1869" y="15778"/>
                  </a:cubicBezTo>
                  <a:cubicBezTo>
                    <a:pt x="1569" y="15945"/>
                    <a:pt x="1368" y="16245"/>
                    <a:pt x="1302" y="16612"/>
                  </a:cubicBezTo>
                  <a:lnTo>
                    <a:pt x="601" y="19781"/>
                  </a:lnTo>
                  <a:cubicBezTo>
                    <a:pt x="434" y="20515"/>
                    <a:pt x="901" y="21216"/>
                    <a:pt x="1602" y="21349"/>
                  </a:cubicBezTo>
                  <a:lnTo>
                    <a:pt x="5938" y="22316"/>
                  </a:lnTo>
                  <a:cubicBezTo>
                    <a:pt x="6039" y="22316"/>
                    <a:pt x="6105" y="22416"/>
                    <a:pt x="6105" y="22517"/>
                  </a:cubicBezTo>
                  <a:cubicBezTo>
                    <a:pt x="6039" y="24885"/>
                    <a:pt x="6472" y="27220"/>
                    <a:pt x="7339" y="29421"/>
                  </a:cubicBezTo>
                  <a:cubicBezTo>
                    <a:pt x="7406" y="29522"/>
                    <a:pt x="7373" y="29622"/>
                    <a:pt x="7273" y="29688"/>
                  </a:cubicBezTo>
                  <a:lnTo>
                    <a:pt x="3537" y="32090"/>
                  </a:lnTo>
                  <a:cubicBezTo>
                    <a:pt x="2903" y="32490"/>
                    <a:pt x="2736" y="33291"/>
                    <a:pt x="3136" y="33891"/>
                  </a:cubicBezTo>
                  <a:lnTo>
                    <a:pt x="4904" y="36660"/>
                  </a:lnTo>
                  <a:cubicBezTo>
                    <a:pt x="5071" y="36960"/>
                    <a:pt x="5371" y="37160"/>
                    <a:pt x="5705" y="37227"/>
                  </a:cubicBezTo>
                  <a:cubicBezTo>
                    <a:pt x="6072" y="37294"/>
                    <a:pt x="6405" y="37260"/>
                    <a:pt x="6706" y="37060"/>
                  </a:cubicBezTo>
                  <a:lnTo>
                    <a:pt x="10475" y="34659"/>
                  </a:lnTo>
                  <a:cubicBezTo>
                    <a:pt x="10508" y="34625"/>
                    <a:pt x="10542" y="34625"/>
                    <a:pt x="10575" y="34625"/>
                  </a:cubicBezTo>
                  <a:close/>
                  <a:moveTo>
                    <a:pt x="23117" y="32090"/>
                  </a:moveTo>
                  <a:cubicBezTo>
                    <a:pt x="22617" y="32090"/>
                    <a:pt x="22083" y="32057"/>
                    <a:pt x="21583" y="31957"/>
                  </a:cubicBezTo>
                  <a:lnTo>
                    <a:pt x="21583" y="31957"/>
                  </a:lnTo>
                  <a:cubicBezTo>
                    <a:pt x="16646" y="31123"/>
                    <a:pt x="13344" y="26419"/>
                    <a:pt x="14178" y="21482"/>
                  </a:cubicBezTo>
                  <a:cubicBezTo>
                    <a:pt x="15045" y="16579"/>
                    <a:pt x="19748" y="13277"/>
                    <a:pt x="24652" y="14111"/>
                  </a:cubicBezTo>
                  <a:cubicBezTo>
                    <a:pt x="27020" y="14544"/>
                    <a:pt x="29122" y="15845"/>
                    <a:pt x="30523" y="17813"/>
                  </a:cubicBezTo>
                  <a:cubicBezTo>
                    <a:pt x="31890" y="19815"/>
                    <a:pt x="32457" y="22183"/>
                    <a:pt x="32024" y="24585"/>
                  </a:cubicBezTo>
                  <a:cubicBezTo>
                    <a:pt x="31257" y="28988"/>
                    <a:pt x="27420" y="32090"/>
                    <a:pt x="23117" y="32090"/>
                  </a:cubicBezTo>
                  <a:close/>
                  <a:moveTo>
                    <a:pt x="21650" y="31556"/>
                  </a:moveTo>
                  <a:cubicBezTo>
                    <a:pt x="26320" y="32357"/>
                    <a:pt x="30823" y="29188"/>
                    <a:pt x="31623" y="24518"/>
                  </a:cubicBezTo>
                  <a:cubicBezTo>
                    <a:pt x="32024" y="22250"/>
                    <a:pt x="31490" y="19948"/>
                    <a:pt x="30156" y="18080"/>
                  </a:cubicBezTo>
                  <a:cubicBezTo>
                    <a:pt x="28855" y="16179"/>
                    <a:pt x="26853" y="14911"/>
                    <a:pt x="24585" y="14544"/>
                  </a:cubicBezTo>
                  <a:cubicBezTo>
                    <a:pt x="19882" y="13710"/>
                    <a:pt x="15412" y="16879"/>
                    <a:pt x="14611" y="21583"/>
                  </a:cubicBezTo>
                  <a:cubicBezTo>
                    <a:pt x="13777" y="26253"/>
                    <a:pt x="16946" y="30722"/>
                    <a:pt x="21650" y="3155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4"/>
            <p:cNvSpPr/>
            <p:nvPr/>
          </p:nvSpPr>
          <p:spPr>
            <a:xfrm>
              <a:off x="7622669" y="2943696"/>
              <a:ext cx="731466" cy="646830"/>
            </a:xfrm>
            <a:custGeom>
              <a:rect b="b" l="l" r="r" t="t"/>
              <a:pathLst>
                <a:path extrusionOk="0" h="34926" w="39496">
                  <a:moveTo>
                    <a:pt x="567" y="1"/>
                  </a:moveTo>
                  <a:cubicBezTo>
                    <a:pt x="267" y="1"/>
                    <a:pt x="34" y="234"/>
                    <a:pt x="34" y="535"/>
                  </a:cubicBezTo>
                  <a:lnTo>
                    <a:pt x="0" y="34359"/>
                  </a:lnTo>
                  <a:cubicBezTo>
                    <a:pt x="0" y="34692"/>
                    <a:pt x="234" y="34926"/>
                    <a:pt x="567" y="34926"/>
                  </a:cubicBezTo>
                  <a:lnTo>
                    <a:pt x="38895" y="34926"/>
                  </a:lnTo>
                  <a:cubicBezTo>
                    <a:pt x="39228" y="34926"/>
                    <a:pt x="39462" y="34692"/>
                    <a:pt x="39462" y="34392"/>
                  </a:cubicBezTo>
                  <a:lnTo>
                    <a:pt x="39495" y="568"/>
                  </a:lnTo>
                  <a:cubicBezTo>
                    <a:pt x="39495" y="268"/>
                    <a:pt x="39228" y="1"/>
                    <a:pt x="38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4"/>
            <p:cNvSpPr/>
            <p:nvPr/>
          </p:nvSpPr>
          <p:spPr>
            <a:xfrm>
              <a:off x="7604130" y="2926398"/>
              <a:ext cx="730855" cy="646830"/>
            </a:xfrm>
            <a:custGeom>
              <a:rect b="b" l="l" r="r" t="t"/>
              <a:pathLst>
                <a:path extrusionOk="0" h="34926" w="39463">
                  <a:moveTo>
                    <a:pt x="568" y="1"/>
                  </a:moveTo>
                  <a:cubicBezTo>
                    <a:pt x="267" y="1"/>
                    <a:pt x="0" y="234"/>
                    <a:pt x="0" y="535"/>
                  </a:cubicBezTo>
                  <a:lnTo>
                    <a:pt x="0" y="34359"/>
                  </a:lnTo>
                  <a:cubicBezTo>
                    <a:pt x="0" y="34659"/>
                    <a:pt x="234" y="34926"/>
                    <a:pt x="534" y="34926"/>
                  </a:cubicBezTo>
                  <a:lnTo>
                    <a:pt x="38895" y="34926"/>
                  </a:lnTo>
                  <a:cubicBezTo>
                    <a:pt x="39195" y="34926"/>
                    <a:pt x="39429" y="34692"/>
                    <a:pt x="39429" y="34392"/>
                  </a:cubicBezTo>
                  <a:lnTo>
                    <a:pt x="39462" y="568"/>
                  </a:lnTo>
                  <a:cubicBezTo>
                    <a:pt x="39462" y="234"/>
                    <a:pt x="39229" y="1"/>
                    <a:pt x="389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4"/>
            <p:cNvSpPr/>
            <p:nvPr/>
          </p:nvSpPr>
          <p:spPr>
            <a:xfrm>
              <a:off x="7757352" y="3114828"/>
              <a:ext cx="192756" cy="68598"/>
            </a:xfrm>
            <a:custGeom>
              <a:rect b="b" l="l" r="r" t="t"/>
              <a:pathLst>
                <a:path extrusionOk="0" h="3704" w="10408">
                  <a:moveTo>
                    <a:pt x="1368" y="1"/>
                  </a:moveTo>
                  <a:cubicBezTo>
                    <a:pt x="600" y="1"/>
                    <a:pt x="0" y="1068"/>
                    <a:pt x="0" y="2369"/>
                  </a:cubicBezTo>
                  <a:lnTo>
                    <a:pt x="33" y="3704"/>
                  </a:lnTo>
                  <a:lnTo>
                    <a:pt x="1668" y="3670"/>
                  </a:lnTo>
                  <a:lnTo>
                    <a:pt x="9373" y="3670"/>
                  </a:lnTo>
                  <a:lnTo>
                    <a:pt x="9373" y="2336"/>
                  </a:lnTo>
                  <a:cubicBezTo>
                    <a:pt x="9373" y="1202"/>
                    <a:pt x="9707" y="234"/>
                    <a:pt x="10341" y="34"/>
                  </a:cubicBezTo>
                  <a:cubicBezTo>
                    <a:pt x="10341" y="34"/>
                    <a:pt x="10407" y="1"/>
                    <a:pt x="103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4"/>
            <p:cNvSpPr/>
            <p:nvPr/>
          </p:nvSpPr>
          <p:spPr>
            <a:xfrm>
              <a:off x="8758802" y="3264956"/>
              <a:ext cx="90822" cy="90841"/>
            </a:xfrm>
            <a:custGeom>
              <a:rect b="b" l="l" r="r" t="t"/>
              <a:pathLst>
                <a:path extrusionOk="0" h="4905" w="4904">
                  <a:moveTo>
                    <a:pt x="2469" y="4904"/>
                  </a:moveTo>
                  <a:lnTo>
                    <a:pt x="2469" y="4904"/>
                  </a:lnTo>
                  <a:cubicBezTo>
                    <a:pt x="2368" y="4904"/>
                    <a:pt x="2302" y="4837"/>
                    <a:pt x="2268" y="4771"/>
                  </a:cubicBezTo>
                  <a:lnTo>
                    <a:pt x="1501" y="3403"/>
                  </a:lnTo>
                  <a:lnTo>
                    <a:pt x="100" y="2636"/>
                  </a:lnTo>
                  <a:cubicBezTo>
                    <a:pt x="33" y="2603"/>
                    <a:pt x="0" y="2502"/>
                    <a:pt x="0" y="2436"/>
                  </a:cubicBezTo>
                  <a:cubicBezTo>
                    <a:pt x="0" y="2369"/>
                    <a:pt x="33" y="2302"/>
                    <a:pt x="100" y="2269"/>
                  </a:cubicBezTo>
                  <a:lnTo>
                    <a:pt x="1501" y="1502"/>
                  </a:lnTo>
                  <a:lnTo>
                    <a:pt x="2268" y="101"/>
                  </a:lnTo>
                  <a:cubicBezTo>
                    <a:pt x="2335" y="34"/>
                    <a:pt x="2402" y="1"/>
                    <a:pt x="2469" y="1"/>
                  </a:cubicBezTo>
                  <a:lnTo>
                    <a:pt x="2469" y="1"/>
                  </a:lnTo>
                  <a:cubicBezTo>
                    <a:pt x="2535" y="1"/>
                    <a:pt x="2602" y="34"/>
                    <a:pt x="2635" y="101"/>
                  </a:cubicBezTo>
                  <a:lnTo>
                    <a:pt x="3403" y="1502"/>
                  </a:lnTo>
                  <a:lnTo>
                    <a:pt x="4804" y="2269"/>
                  </a:lnTo>
                  <a:cubicBezTo>
                    <a:pt x="4870" y="2302"/>
                    <a:pt x="4904" y="2369"/>
                    <a:pt x="4904" y="2469"/>
                  </a:cubicBezTo>
                  <a:cubicBezTo>
                    <a:pt x="4904" y="2536"/>
                    <a:pt x="4870" y="2603"/>
                    <a:pt x="4804" y="2636"/>
                  </a:cubicBezTo>
                  <a:lnTo>
                    <a:pt x="3403" y="3403"/>
                  </a:lnTo>
                  <a:lnTo>
                    <a:pt x="2635" y="4804"/>
                  </a:lnTo>
                  <a:cubicBezTo>
                    <a:pt x="2602" y="4837"/>
                    <a:pt x="2535" y="4904"/>
                    <a:pt x="2469" y="4904"/>
                  </a:cubicBezTo>
                  <a:close/>
                  <a:moveTo>
                    <a:pt x="667" y="2436"/>
                  </a:moveTo>
                  <a:lnTo>
                    <a:pt x="1768" y="3070"/>
                  </a:lnTo>
                  <a:cubicBezTo>
                    <a:pt x="1801" y="3070"/>
                    <a:pt x="1835" y="3103"/>
                    <a:pt x="1835" y="3136"/>
                  </a:cubicBezTo>
                  <a:lnTo>
                    <a:pt x="2469" y="4237"/>
                  </a:lnTo>
                  <a:lnTo>
                    <a:pt x="3069" y="3136"/>
                  </a:lnTo>
                  <a:cubicBezTo>
                    <a:pt x="3102" y="3103"/>
                    <a:pt x="3102" y="3070"/>
                    <a:pt x="3136" y="3070"/>
                  </a:cubicBezTo>
                  <a:lnTo>
                    <a:pt x="4270" y="2469"/>
                  </a:lnTo>
                  <a:lnTo>
                    <a:pt x="3169" y="1835"/>
                  </a:lnTo>
                  <a:cubicBezTo>
                    <a:pt x="3136" y="1802"/>
                    <a:pt x="3102" y="1802"/>
                    <a:pt x="3069" y="1769"/>
                  </a:cubicBezTo>
                  <a:lnTo>
                    <a:pt x="2469" y="634"/>
                  </a:lnTo>
                  <a:lnTo>
                    <a:pt x="1868" y="1769"/>
                  </a:lnTo>
                  <a:cubicBezTo>
                    <a:pt x="1835" y="1802"/>
                    <a:pt x="1801" y="1802"/>
                    <a:pt x="1768" y="18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4"/>
            <p:cNvSpPr/>
            <p:nvPr/>
          </p:nvSpPr>
          <p:spPr>
            <a:xfrm>
              <a:off x="7599796" y="2922083"/>
              <a:ext cx="738892" cy="654867"/>
            </a:xfrm>
            <a:custGeom>
              <a:rect b="b" l="l" r="r" t="t"/>
              <a:pathLst>
                <a:path extrusionOk="0" h="35360" w="39897">
                  <a:moveTo>
                    <a:pt x="802" y="434"/>
                  </a:moveTo>
                  <a:lnTo>
                    <a:pt x="39162" y="467"/>
                  </a:lnTo>
                  <a:cubicBezTo>
                    <a:pt x="39329" y="467"/>
                    <a:pt x="39496" y="601"/>
                    <a:pt x="39496" y="801"/>
                  </a:cubicBezTo>
                  <a:lnTo>
                    <a:pt x="39463" y="34625"/>
                  </a:lnTo>
                  <a:cubicBezTo>
                    <a:pt x="39463" y="34792"/>
                    <a:pt x="39329" y="34959"/>
                    <a:pt x="39129" y="34959"/>
                  </a:cubicBezTo>
                  <a:lnTo>
                    <a:pt x="768" y="34959"/>
                  </a:lnTo>
                  <a:cubicBezTo>
                    <a:pt x="668" y="34959"/>
                    <a:pt x="601" y="34892"/>
                    <a:pt x="535" y="34859"/>
                  </a:cubicBezTo>
                  <a:cubicBezTo>
                    <a:pt x="468" y="34792"/>
                    <a:pt x="435" y="34692"/>
                    <a:pt x="435" y="34592"/>
                  </a:cubicBezTo>
                  <a:lnTo>
                    <a:pt x="468" y="768"/>
                  </a:lnTo>
                  <a:cubicBezTo>
                    <a:pt x="468" y="668"/>
                    <a:pt x="501" y="601"/>
                    <a:pt x="568" y="534"/>
                  </a:cubicBezTo>
                  <a:cubicBezTo>
                    <a:pt x="601" y="467"/>
                    <a:pt x="701" y="434"/>
                    <a:pt x="802" y="434"/>
                  </a:cubicBezTo>
                  <a:close/>
                  <a:moveTo>
                    <a:pt x="802" y="0"/>
                  </a:moveTo>
                  <a:cubicBezTo>
                    <a:pt x="601" y="0"/>
                    <a:pt x="401" y="100"/>
                    <a:pt x="268" y="234"/>
                  </a:cubicBezTo>
                  <a:cubicBezTo>
                    <a:pt x="101" y="367"/>
                    <a:pt x="34" y="567"/>
                    <a:pt x="34" y="768"/>
                  </a:cubicBezTo>
                  <a:lnTo>
                    <a:pt x="1" y="34592"/>
                  </a:lnTo>
                  <a:cubicBezTo>
                    <a:pt x="1" y="34792"/>
                    <a:pt x="101" y="34992"/>
                    <a:pt x="234" y="35126"/>
                  </a:cubicBezTo>
                  <a:cubicBezTo>
                    <a:pt x="368" y="35292"/>
                    <a:pt x="568" y="35359"/>
                    <a:pt x="768" y="35359"/>
                  </a:cubicBezTo>
                  <a:lnTo>
                    <a:pt x="39129" y="35359"/>
                  </a:lnTo>
                  <a:cubicBezTo>
                    <a:pt x="39529" y="35359"/>
                    <a:pt x="39896" y="35025"/>
                    <a:pt x="39863" y="34625"/>
                  </a:cubicBezTo>
                  <a:lnTo>
                    <a:pt x="39896" y="801"/>
                  </a:lnTo>
                  <a:cubicBezTo>
                    <a:pt x="39896" y="367"/>
                    <a:pt x="39563" y="34"/>
                    <a:pt x="39129" y="34"/>
                  </a:cubicBezTo>
                  <a:lnTo>
                    <a:pt x="8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4"/>
            <p:cNvSpPr/>
            <p:nvPr/>
          </p:nvSpPr>
          <p:spPr>
            <a:xfrm>
              <a:off x="7604130" y="2926398"/>
              <a:ext cx="730855" cy="64283"/>
            </a:xfrm>
            <a:custGeom>
              <a:rect b="b" l="l" r="r" t="t"/>
              <a:pathLst>
                <a:path extrusionOk="0" h="3471" w="39463">
                  <a:moveTo>
                    <a:pt x="39462" y="3470"/>
                  </a:moveTo>
                  <a:lnTo>
                    <a:pt x="0" y="3437"/>
                  </a:lnTo>
                  <a:lnTo>
                    <a:pt x="0" y="535"/>
                  </a:lnTo>
                  <a:cubicBezTo>
                    <a:pt x="0" y="234"/>
                    <a:pt x="267" y="1"/>
                    <a:pt x="568" y="1"/>
                  </a:cubicBezTo>
                  <a:lnTo>
                    <a:pt x="38928" y="1"/>
                  </a:lnTo>
                  <a:cubicBezTo>
                    <a:pt x="39229" y="1"/>
                    <a:pt x="39462" y="268"/>
                    <a:pt x="39462" y="5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4"/>
            <p:cNvSpPr/>
            <p:nvPr/>
          </p:nvSpPr>
          <p:spPr>
            <a:xfrm>
              <a:off x="7600426" y="2922083"/>
              <a:ext cx="738263" cy="72302"/>
            </a:xfrm>
            <a:custGeom>
              <a:rect b="b" l="l" r="r" t="t"/>
              <a:pathLst>
                <a:path extrusionOk="0" h="3904" w="39863">
                  <a:moveTo>
                    <a:pt x="39095" y="434"/>
                  </a:moveTo>
                  <a:cubicBezTo>
                    <a:pt x="39195" y="434"/>
                    <a:pt x="39295" y="501"/>
                    <a:pt x="39362" y="534"/>
                  </a:cubicBezTo>
                  <a:cubicBezTo>
                    <a:pt x="39429" y="601"/>
                    <a:pt x="39462" y="701"/>
                    <a:pt x="39462" y="801"/>
                  </a:cubicBezTo>
                  <a:lnTo>
                    <a:pt x="39462" y="3470"/>
                  </a:lnTo>
                  <a:lnTo>
                    <a:pt x="401" y="3470"/>
                  </a:lnTo>
                  <a:lnTo>
                    <a:pt x="401" y="768"/>
                  </a:lnTo>
                  <a:cubicBezTo>
                    <a:pt x="401" y="567"/>
                    <a:pt x="567" y="434"/>
                    <a:pt x="768" y="434"/>
                  </a:cubicBezTo>
                  <a:close/>
                  <a:moveTo>
                    <a:pt x="768" y="0"/>
                  </a:moveTo>
                  <a:cubicBezTo>
                    <a:pt x="334" y="0"/>
                    <a:pt x="0" y="367"/>
                    <a:pt x="0" y="768"/>
                  </a:cubicBezTo>
                  <a:lnTo>
                    <a:pt x="0" y="3670"/>
                  </a:lnTo>
                  <a:cubicBezTo>
                    <a:pt x="0" y="3736"/>
                    <a:pt x="34" y="3770"/>
                    <a:pt x="67" y="3803"/>
                  </a:cubicBezTo>
                  <a:cubicBezTo>
                    <a:pt x="100" y="3836"/>
                    <a:pt x="167" y="3870"/>
                    <a:pt x="200" y="3870"/>
                  </a:cubicBezTo>
                  <a:lnTo>
                    <a:pt x="39662" y="3903"/>
                  </a:lnTo>
                  <a:cubicBezTo>
                    <a:pt x="39762" y="3903"/>
                    <a:pt x="39862" y="3803"/>
                    <a:pt x="39862" y="3703"/>
                  </a:cubicBezTo>
                  <a:lnTo>
                    <a:pt x="39862" y="801"/>
                  </a:lnTo>
                  <a:cubicBezTo>
                    <a:pt x="39862" y="601"/>
                    <a:pt x="39795" y="401"/>
                    <a:pt x="39662" y="267"/>
                  </a:cubicBezTo>
                  <a:cubicBezTo>
                    <a:pt x="39495" y="100"/>
                    <a:pt x="39328" y="34"/>
                    <a:pt x="39128" y="34"/>
                  </a:cubicBezTo>
                  <a:lnTo>
                    <a:pt x="7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4"/>
            <p:cNvSpPr/>
            <p:nvPr/>
          </p:nvSpPr>
          <p:spPr>
            <a:xfrm>
              <a:off x="8191032" y="2944937"/>
              <a:ext cx="25965" cy="25965"/>
            </a:xfrm>
            <a:custGeom>
              <a:rect b="b" l="l" r="r" t="t"/>
              <a:pathLst>
                <a:path extrusionOk="0" h="1402" w="1402">
                  <a:moveTo>
                    <a:pt x="701" y="401"/>
                  </a:moveTo>
                  <a:cubicBezTo>
                    <a:pt x="868" y="401"/>
                    <a:pt x="1002" y="534"/>
                    <a:pt x="1002" y="701"/>
                  </a:cubicBezTo>
                  <a:cubicBezTo>
                    <a:pt x="1002" y="835"/>
                    <a:pt x="868" y="968"/>
                    <a:pt x="701" y="968"/>
                  </a:cubicBezTo>
                  <a:cubicBezTo>
                    <a:pt x="568" y="968"/>
                    <a:pt x="434" y="835"/>
                    <a:pt x="434" y="701"/>
                  </a:cubicBezTo>
                  <a:cubicBezTo>
                    <a:pt x="434" y="534"/>
                    <a:pt x="568" y="401"/>
                    <a:pt x="701" y="401"/>
                  </a:cubicBezTo>
                  <a:close/>
                  <a:moveTo>
                    <a:pt x="701" y="1"/>
                  </a:moveTo>
                  <a:cubicBezTo>
                    <a:pt x="334" y="1"/>
                    <a:pt x="1" y="301"/>
                    <a:pt x="1" y="701"/>
                  </a:cubicBezTo>
                  <a:cubicBezTo>
                    <a:pt x="1" y="1068"/>
                    <a:pt x="334" y="1402"/>
                    <a:pt x="701" y="1402"/>
                  </a:cubicBezTo>
                  <a:cubicBezTo>
                    <a:pt x="1102" y="1402"/>
                    <a:pt x="1402" y="1068"/>
                    <a:pt x="1402" y="701"/>
                  </a:cubicBezTo>
                  <a:cubicBezTo>
                    <a:pt x="1402" y="301"/>
                    <a:pt x="1102" y="1"/>
                    <a:pt x="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4"/>
            <p:cNvSpPr/>
            <p:nvPr/>
          </p:nvSpPr>
          <p:spPr>
            <a:xfrm>
              <a:off x="8234278" y="2944937"/>
              <a:ext cx="25965" cy="25965"/>
            </a:xfrm>
            <a:custGeom>
              <a:rect b="b" l="l" r="r" t="t"/>
              <a:pathLst>
                <a:path extrusionOk="0" h="1402" w="1402">
                  <a:moveTo>
                    <a:pt x="701" y="401"/>
                  </a:moveTo>
                  <a:cubicBezTo>
                    <a:pt x="835" y="401"/>
                    <a:pt x="968" y="534"/>
                    <a:pt x="968" y="701"/>
                  </a:cubicBezTo>
                  <a:cubicBezTo>
                    <a:pt x="968" y="835"/>
                    <a:pt x="835" y="968"/>
                    <a:pt x="701" y="968"/>
                  </a:cubicBezTo>
                  <a:cubicBezTo>
                    <a:pt x="535" y="968"/>
                    <a:pt x="401" y="835"/>
                    <a:pt x="401" y="701"/>
                  </a:cubicBezTo>
                  <a:cubicBezTo>
                    <a:pt x="401" y="534"/>
                    <a:pt x="535" y="401"/>
                    <a:pt x="701" y="401"/>
                  </a:cubicBezTo>
                  <a:close/>
                  <a:moveTo>
                    <a:pt x="701" y="1"/>
                  </a:moveTo>
                  <a:cubicBezTo>
                    <a:pt x="301" y="1"/>
                    <a:pt x="1" y="301"/>
                    <a:pt x="1" y="701"/>
                  </a:cubicBezTo>
                  <a:cubicBezTo>
                    <a:pt x="1" y="1068"/>
                    <a:pt x="301" y="1402"/>
                    <a:pt x="701" y="1402"/>
                  </a:cubicBezTo>
                  <a:cubicBezTo>
                    <a:pt x="1068" y="1402"/>
                    <a:pt x="1402" y="1068"/>
                    <a:pt x="1402" y="701"/>
                  </a:cubicBezTo>
                  <a:cubicBezTo>
                    <a:pt x="1402" y="301"/>
                    <a:pt x="1068" y="1"/>
                    <a:pt x="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4"/>
            <p:cNvSpPr/>
            <p:nvPr/>
          </p:nvSpPr>
          <p:spPr>
            <a:xfrm>
              <a:off x="8275672" y="2944937"/>
              <a:ext cx="25965" cy="25965"/>
            </a:xfrm>
            <a:custGeom>
              <a:rect b="b" l="l" r="r" t="t"/>
              <a:pathLst>
                <a:path extrusionOk="0" h="1402" w="1402">
                  <a:moveTo>
                    <a:pt x="701" y="401"/>
                  </a:moveTo>
                  <a:cubicBezTo>
                    <a:pt x="868" y="401"/>
                    <a:pt x="1001" y="534"/>
                    <a:pt x="1001" y="701"/>
                  </a:cubicBezTo>
                  <a:cubicBezTo>
                    <a:pt x="1001" y="835"/>
                    <a:pt x="868" y="968"/>
                    <a:pt x="701" y="968"/>
                  </a:cubicBezTo>
                  <a:cubicBezTo>
                    <a:pt x="568" y="968"/>
                    <a:pt x="434" y="835"/>
                    <a:pt x="434" y="701"/>
                  </a:cubicBezTo>
                  <a:cubicBezTo>
                    <a:pt x="434" y="534"/>
                    <a:pt x="568" y="401"/>
                    <a:pt x="701" y="401"/>
                  </a:cubicBezTo>
                  <a:close/>
                  <a:moveTo>
                    <a:pt x="701" y="1"/>
                  </a:moveTo>
                  <a:cubicBezTo>
                    <a:pt x="334" y="1"/>
                    <a:pt x="1" y="301"/>
                    <a:pt x="1" y="701"/>
                  </a:cubicBezTo>
                  <a:cubicBezTo>
                    <a:pt x="1" y="1068"/>
                    <a:pt x="334" y="1402"/>
                    <a:pt x="701" y="1402"/>
                  </a:cubicBezTo>
                  <a:cubicBezTo>
                    <a:pt x="1102" y="1402"/>
                    <a:pt x="1402" y="1068"/>
                    <a:pt x="1402" y="701"/>
                  </a:cubicBezTo>
                  <a:cubicBezTo>
                    <a:pt x="1402" y="301"/>
                    <a:pt x="1102" y="1"/>
                    <a:pt x="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4"/>
            <p:cNvSpPr/>
            <p:nvPr/>
          </p:nvSpPr>
          <p:spPr>
            <a:xfrm>
              <a:off x="7851863" y="3625128"/>
              <a:ext cx="235389" cy="19"/>
            </a:xfrm>
            <a:custGeom>
              <a:rect b="b" l="l" r="r" t="t"/>
              <a:pathLst>
                <a:path extrusionOk="0" h="1" w="12710">
                  <a:moveTo>
                    <a:pt x="1" y="1"/>
                  </a:moveTo>
                  <a:lnTo>
                    <a:pt x="1271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4"/>
            <p:cNvSpPr/>
            <p:nvPr/>
          </p:nvSpPr>
          <p:spPr>
            <a:xfrm>
              <a:off x="7848159" y="3621424"/>
              <a:ext cx="242797" cy="8056"/>
            </a:xfrm>
            <a:custGeom>
              <a:rect b="b" l="l" r="r" t="t"/>
              <a:pathLst>
                <a:path extrusionOk="0" h="435" w="13110">
                  <a:moveTo>
                    <a:pt x="201" y="1"/>
                  </a:moveTo>
                  <a:cubicBezTo>
                    <a:pt x="67" y="1"/>
                    <a:pt x="1" y="101"/>
                    <a:pt x="1" y="201"/>
                  </a:cubicBezTo>
                  <a:cubicBezTo>
                    <a:pt x="1" y="334"/>
                    <a:pt x="67" y="434"/>
                    <a:pt x="201" y="434"/>
                  </a:cubicBezTo>
                  <a:lnTo>
                    <a:pt x="12910" y="434"/>
                  </a:lnTo>
                  <a:cubicBezTo>
                    <a:pt x="13010" y="434"/>
                    <a:pt x="13110" y="334"/>
                    <a:pt x="13110" y="201"/>
                  </a:cubicBezTo>
                  <a:cubicBezTo>
                    <a:pt x="13110" y="101"/>
                    <a:pt x="13010" y="1"/>
                    <a:pt x="12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4"/>
            <p:cNvSpPr/>
            <p:nvPr/>
          </p:nvSpPr>
          <p:spPr>
            <a:xfrm>
              <a:off x="7895738" y="3667763"/>
              <a:ext cx="147049" cy="19"/>
            </a:xfrm>
            <a:custGeom>
              <a:rect b="b" l="l" r="r" t="t"/>
              <a:pathLst>
                <a:path extrusionOk="0" h="1" w="7940">
                  <a:moveTo>
                    <a:pt x="0" y="1"/>
                  </a:moveTo>
                  <a:lnTo>
                    <a:pt x="7939"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4"/>
            <p:cNvSpPr/>
            <p:nvPr/>
          </p:nvSpPr>
          <p:spPr>
            <a:xfrm>
              <a:off x="7892016" y="3664059"/>
              <a:ext cx="155086" cy="7427"/>
            </a:xfrm>
            <a:custGeom>
              <a:rect b="b" l="l" r="r" t="t"/>
              <a:pathLst>
                <a:path extrusionOk="0" h="401" w="8374">
                  <a:moveTo>
                    <a:pt x="201" y="0"/>
                  </a:moveTo>
                  <a:cubicBezTo>
                    <a:pt x="101" y="0"/>
                    <a:pt x="1" y="100"/>
                    <a:pt x="1" y="201"/>
                  </a:cubicBezTo>
                  <a:cubicBezTo>
                    <a:pt x="1" y="334"/>
                    <a:pt x="101" y="401"/>
                    <a:pt x="201" y="401"/>
                  </a:cubicBezTo>
                  <a:lnTo>
                    <a:pt x="8140" y="401"/>
                  </a:lnTo>
                  <a:cubicBezTo>
                    <a:pt x="8274" y="401"/>
                    <a:pt x="8374" y="334"/>
                    <a:pt x="8374" y="201"/>
                  </a:cubicBezTo>
                  <a:cubicBezTo>
                    <a:pt x="8374" y="100"/>
                    <a:pt x="8274" y="0"/>
                    <a:pt x="8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4"/>
            <p:cNvSpPr/>
            <p:nvPr/>
          </p:nvSpPr>
          <p:spPr>
            <a:xfrm>
              <a:off x="7753629" y="3111123"/>
              <a:ext cx="200183" cy="76006"/>
            </a:xfrm>
            <a:custGeom>
              <a:rect b="b" l="l" r="r" t="t"/>
              <a:pathLst>
                <a:path extrusionOk="0" h="4104" w="10809">
                  <a:moveTo>
                    <a:pt x="9941" y="401"/>
                  </a:moveTo>
                  <a:cubicBezTo>
                    <a:pt x="9574" y="868"/>
                    <a:pt x="9374" y="1602"/>
                    <a:pt x="9374" y="2536"/>
                  </a:cubicBezTo>
                  <a:lnTo>
                    <a:pt x="9374" y="3670"/>
                  </a:lnTo>
                  <a:lnTo>
                    <a:pt x="435" y="3670"/>
                  </a:lnTo>
                  <a:lnTo>
                    <a:pt x="435" y="2569"/>
                  </a:lnTo>
                  <a:cubicBezTo>
                    <a:pt x="435" y="1402"/>
                    <a:pt x="935" y="434"/>
                    <a:pt x="1569" y="401"/>
                  </a:cubicBezTo>
                  <a:close/>
                  <a:moveTo>
                    <a:pt x="1569" y="1"/>
                  </a:moveTo>
                  <a:cubicBezTo>
                    <a:pt x="701" y="1"/>
                    <a:pt x="1" y="1135"/>
                    <a:pt x="1" y="2569"/>
                  </a:cubicBezTo>
                  <a:lnTo>
                    <a:pt x="1" y="4104"/>
                  </a:lnTo>
                  <a:lnTo>
                    <a:pt x="9808" y="4070"/>
                  </a:lnTo>
                  <a:lnTo>
                    <a:pt x="9775" y="2569"/>
                  </a:lnTo>
                  <a:cubicBezTo>
                    <a:pt x="9775" y="1435"/>
                    <a:pt x="10108" y="601"/>
                    <a:pt x="10575" y="434"/>
                  </a:cubicBezTo>
                  <a:lnTo>
                    <a:pt x="10809" y="401"/>
                  </a:lnTo>
                  <a:lnTo>
                    <a:pt x="10775" y="201"/>
                  </a:lnTo>
                  <a:lnTo>
                    <a:pt x="10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4"/>
            <p:cNvSpPr/>
            <p:nvPr/>
          </p:nvSpPr>
          <p:spPr>
            <a:xfrm>
              <a:off x="7788855" y="3115457"/>
              <a:ext cx="330526" cy="344731"/>
            </a:xfrm>
            <a:custGeom>
              <a:rect b="b" l="l" r="r" t="t"/>
              <a:pathLst>
                <a:path extrusionOk="0" h="18614" w="17847">
                  <a:moveTo>
                    <a:pt x="13577" y="0"/>
                  </a:moveTo>
                  <a:lnTo>
                    <a:pt x="0" y="0"/>
                  </a:lnTo>
                  <a:lnTo>
                    <a:pt x="0" y="0"/>
                  </a:lnTo>
                  <a:cubicBezTo>
                    <a:pt x="1635" y="0"/>
                    <a:pt x="2969" y="1435"/>
                    <a:pt x="2969" y="3203"/>
                  </a:cubicBezTo>
                  <a:lnTo>
                    <a:pt x="2969" y="16545"/>
                  </a:lnTo>
                  <a:cubicBezTo>
                    <a:pt x="2969" y="17713"/>
                    <a:pt x="3836" y="18614"/>
                    <a:pt x="4870" y="18614"/>
                  </a:cubicBezTo>
                  <a:lnTo>
                    <a:pt x="17846" y="18614"/>
                  </a:lnTo>
                  <a:lnTo>
                    <a:pt x="17846" y="4604"/>
                  </a:lnTo>
                  <a:cubicBezTo>
                    <a:pt x="17846" y="2068"/>
                    <a:pt x="15945" y="0"/>
                    <a:pt x="13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4"/>
            <p:cNvSpPr/>
            <p:nvPr/>
          </p:nvSpPr>
          <p:spPr>
            <a:xfrm>
              <a:off x="7785151" y="3111753"/>
              <a:ext cx="337934" cy="352769"/>
            </a:xfrm>
            <a:custGeom>
              <a:rect b="b" l="l" r="r" t="t"/>
              <a:pathLst>
                <a:path extrusionOk="0" h="19048" w="18247">
                  <a:moveTo>
                    <a:pt x="13777" y="400"/>
                  </a:moveTo>
                  <a:cubicBezTo>
                    <a:pt x="16012" y="400"/>
                    <a:pt x="17846" y="2368"/>
                    <a:pt x="17846" y="4804"/>
                  </a:cubicBezTo>
                  <a:lnTo>
                    <a:pt x="17846" y="18613"/>
                  </a:lnTo>
                  <a:lnTo>
                    <a:pt x="5070" y="18613"/>
                  </a:lnTo>
                  <a:cubicBezTo>
                    <a:pt x="4136" y="18613"/>
                    <a:pt x="3369" y="17779"/>
                    <a:pt x="3369" y="16745"/>
                  </a:cubicBezTo>
                  <a:lnTo>
                    <a:pt x="3369" y="3403"/>
                  </a:lnTo>
                  <a:cubicBezTo>
                    <a:pt x="3369" y="2102"/>
                    <a:pt x="2702" y="1001"/>
                    <a:pt x="1735" y="400"/>
                  </a:cubicBezTo>
                  <a:close/>
                  <a:moveTo>
                    <a:pt x="200" y="0"/>
                  </a:moveTo>
                  <a:cubicBezTo>
                    <a:pt x="100" y="0"/>
                    <a:pt x="0" y="67"/>
                    <a:pt x="0" y="200"/>
                  </a:cubicBezTo>
                  <a:cubicBezTo>
                    <a:pt x="0" y="300"/>
                    <a:pt x="100" y="400"/>
                    <a:pt x="200" y="400"/>
                  </a:cubicBezTo>
                  <a:cubicBezTo>
                    <a:pt x="1735" y="400"/>
                    <a:pt x="2969" y="1735"/>
                    <a:pt x="2969" y="3403"/>
                  </a:cubicBezTo>
                  <a:lnTo>
                    <a:pt x="2969" y="16745"/>
                  </a:lnTo>
                  <a:cubicBezTo>
                    <a:pt x="2969" y="18013"/>
                    <a:pt x="3903" y="19047"/>
                    <a:pt x="5070" y="19047"/>
                  </a:cubicBezTo>
                  <a:lnTo>
                    <a:pt x="18046" y="19047"/>
                  </a:lnTo>
                  <a:cubicBezTo>
                    <a:pt x="18146" y="19047"/>
                    <a:pt x="18247" y="18947"/>
                    <a:pt x="18247" y="18814"/>
                  </a:cubicBezTo>
                  <a:lnTo>
                    <a:pt x="18247" y="4804"/>
                  </a:lnTo>
                  <a:cubicBezTo>
                    <a:pt x="18247" y="2168"/>
                    <a:pt x="16245" y="0"/>
                    <a:pt x="137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4"/>
            <p:cNvSpPr/>
            <p:nvPr/>
          </p:nvSpPr>
          <p:spPr>
            <a:xfrm>
              <a:off x="7891405" y="3391601"/>
              <a:ext cx="303339" cy="68598"/>
            </a:xfrm>
            <a:custGeom>
              <a:rect b="b" l="l" r="r" t="t"/>
              <a:pathLst>
                <a:path extrusionOk="0" h="3704" w="16379">
                  <a:moveTo>
                    <a:pt x="16379" y="1"/>
                  </a:moveTo>
                  <a:lnTo>
                    <a:pt x="13777" y="34"/>
                  </a:lnTo>
                  <a:lnTo>
                    <a:pt x="1535" y="34"/>
                  </a:lnTo>
                  <a:lnTo>
                    <a:pt x="1535" y="1335"/>
                  </a:lnTo>
                  <a:cubicBezTo>
                    <a:pt x="1535" y="2469"/>
                    <a:pt x="1001" y="3470"/>
                    <a:pt x="1" y="3670"/>
                  </a:cubicBezTo>
                  <a:lnTo>
                    <a:pt x="334" y="3670"/>
                  </a:lnTo>
                  <a:lnTo>
                    <a:pt x="10008" y="3704"/>
                  </a:lnTo>
                  <a:cubicBezTo>
                    <a:pt x="10041" y="3704"/>
                    <a:pt x="10108" y="3670"/>
                    <a:pt x="10141" y="3670"/>
                  </a:cubicBezTo>
                  <a:lnTo>
                    <a:pt x="14211" y="3704"/>
                  </a:lnTo>
                  <a:cubicBezTo>
                    <a:pt x="15412" y="3670"/>
                    <a:pt x="16379" y="2636"/>
                    <a:pt x="16379" y="1335"/>
                  </a:cubicBezTo>
                  <a:lnTo>
                    <a:pt x="163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4"/>
            <p:cNvSpPr/>
            <p:nvPr/>
          </p:nvSpPr>
          <p:spPr>
            <a:xfrm>
              <a:off x="7886459" y="3387897"/>
              <a:ext cx="312006" cy="76006"/>
            </a:xfrm>
            <a:custGeom>
              <a:rect b="b" l="l" r="r" t="t"/>
              <a:pathLst>
                <a:path extrusionOk="0" h="4104" w="16847">
                  <a:moveTo>
                    <a:pt x="16412" y="401"/>
                  </a:moveTo>
                  <a:lnTo>
                    <a:pt x="16446" y="1535"/>
                  </a:lnTo>
                  <a:cubicBezTo>
                    <a:pt x="16446" y="2703"/>
                    <a:pt x="15579" y="3670"/>
                    <a:pt x="14511" y="3670"/>
                  </a:cubicBezTo>
                  <a:lnTo>
                    <a:pt x="10408" y="3670"/>
                  </a:lnTo>
                  <a:cubicBezTo>
                    <a:pt x="10341" y="3670"/>
                    <a:pt x="10308" y="3670"/>
                    <a:pt x="10275" y="3703"/>
                  </a:cubicBezTo>
                  <a:lnTo>
                    <a:pt x="1135" y="3670"/>
                  </a:lnTo>
                  <a:cubicBezTo>
                    <a:pt x="1702" y="3236"/>
                    <a:pt x="2002" y="2469"/>
                    <a:pt x="2002" y="1535"/>
                  </a:cubicBezTo>
                  <a:lnTo>
                    <a:pt x="2002" y="434"/>
                  </a:lnTo>
                  <a:lnTo>
                    <a:pt x="14044" y="434"/>
                  </a:lnTo>
                  <a:lnTo>
                    <a:pt x="16412" y="401"/>
                  </a:lnTo>
                  <a:close/>
                  <a:moveTo>
                    <a:pt x="1568" y="1"/>
                  </a:moveTo>
                  <a:lnTo>
                    <a:pt x="1568" y="1535"/>
                  </a:lnTo>
                  <a:cubicBezTo>
                    <a:pt x="1602" y="2436"/>
                    <a:pt x="1235" y="3470"/>
                    <a:pt x="234" y="3670"/>
                  </a:cubicBezTo>
                  <a:lnTo>
                    <a:pt x="1" y="3703"/>
                  </a:lnTo>
                  <a:lnTo>
                    <a:pt x="1" y="3870"/>
                  </a:lnTo>
                  <a:cubicBezTo>
                    <a:pt x="1" y="4004"/>
                    <a:pt x="101" y="4070"/>
                    <a:pt x="268" y="4104"/>
                  </a:cubicBezTo>
                  <a:lnTo>
                    <a:pt x="14511" y="4104"/>
                  </a:lnTo>
                  <a:cubicBezTo>
                    <a:pt x="15812" y="4104"/>
                    <a:pt x="16846" y="2936"/>
                    <a:pt x="16846" y="1535"/>
                  </a:cubicBezTo>
                  <a:lnTo>
                    <a:pt x="168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4"/>
            <p:cNvSpPr/>
            <p:nvPr/>
          </p:nvSpPr>
          <p:spPr>
            <a:xfrm>
              <a:off x="7902517" y="3344040"/>
              <a:ext cx="156938" cy="19"/>
            </a:xfrm>
            <a:custGeom>
              <a:rect b="b" l="l" r="r" t="t"/>
              <a:pathLst>
                <a:path extrusionOk="0" h="1" w="8474">
                  <a:moveTo>
                    <a:pt x="1" y="0"/>
                  </a:moveTo>
                  <a:lnTo>
                    <a:pt x="8474"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4"/>
            <p:cNvSpPr/>
            <p:nvPr/>
          </p:nvSpPr>
          <p:spPr>
            <a:xfrm>
              <a:off x="7898202" y="3340335"/>
              <a:ext cx="165587" cy="8038"/>
            </a:xfrm>
            <a:custGeom>
              <a:rect b="b" l="l" r="r" t="t"/>
              <a:pathLst>
                <a:path extrusionOk="0" h="434" w="8941">
                  <a:moveTo>
                    <a:pt x="234" y="0"/>
                  </a:moveTo>
                  <a:cubicBezTo>
                    <a:pt x="101" y="0"/>
                    <a:pt x="0" y="100"/>
                    <a:pt x="0" y="200"/>
                  </a:cubicBezTo>
                  <a:cubicBezTo>
                    <a:pt x="0" y="334"/>
                    <a:pt x="101" y="434"/>
                    <a:pt x="234" y="434"/>
                  </a:cubicBezTo>
                  <a:lnTo>
                    <a:pt x="8707" y="401"/>
                  </a:lnTo>
                  <a:cubicBezTo>
                    <a:pt x="8840" y="401"/>
                    <a:pt x="8940" y="300"/>
                    <a:pt x="8940" y="200"/>
                  </a:cubicBezTo>
                  <a:cubicBezTo>
                    <a:pt x="8940" y="67"/>
                    <a:pt x="8840" y="0"/>
                    <a:pt x="87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4"/>
            <p:cNvSpPr/>
            <p:nvPr/>
          </p:nvSpPr>
          <p:spPr>
            <a:xfrm>
              <a:off x="7902517" y="3277939"/>
              <a:ext cx="156938" cy="19"/>
            </a:xfrm>
            <a:custGeom>
              <a:rect b="b" l="l" r="r" t="t"/>
              <a:pathLst>
                <a:path extrusionOk="0" h="1" w="8474">
                  <a:moveTo>
                    <a:pt x="1" y="0"/>
                  </a:moveTo>
                  <a:lnTo>
                    <a:pt x="8474"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4"/>
            <p:cNvSpPr/>
            <p:nvPr/>
          </p:nvSpPr>
          <p:spPr>
            <a:xfrm>
              <a:off x="7898202" y="3273605"/>
              <a:ext cx="164958" cy="8056"/>
            </a:xfrm>
            <a:custGeom>
              <a:rect b="b" l="l" r="r" t="t"/>
              <a:pathLst>
                <a:path extrusionOk="0" h="435" w="8907">
                  <a:moveTo>
                    <a:pt x="8707" y="1"/>
                  </a:moveTo>
                  <a:lnTo>
                    <a:pt x="234" y="34"/>
                  </a:lnTo>
                  <a:cubicBezTo>
                    <a:pt x="101" y="34"/>
                    <a:pt x="0" y="134"/>
                    <a:pt x="0" y="234"/>
                  </a:cubicBezTo>
                  <a:cubicBezTo>
                    <a:pt x="0" y="368"/>
                    <a:pt x="101" y="434"/>
                    <a:pt x="234" y="434"/>
                  </a:cubicBezTo>
                  <a:lnTo>
                    <a:pt x="8707" y="434"/>
                  </a:lnTo>
                  <a:cubicBezTo>
                    <a:pt x="8840" y="434"/>
                    <a:pt x="8907" y="334"/>
                    <a:pt x="8907" y="234"/>
                  </a:cubicBezTo>
                  <a:cubicBezTo>
                    <a:pt x="8907" y="101"/>
                    <a:pt x="8840" y="1"/>
                    <a:pt x="87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4"/>
            <p:cNvSpPr/>
            <p:nvPr/>
          </p:nvSpPr>
          <p:spPr>
            <a:xfrm>
              <a:off x="7902517" y="3310684"/>
              <a:ext cx="83433" cy="630"/>
            </a:xfrm>
            <a:custGeom>
              <a:rect b="b" l="l" r="r" t="t"/>
              <a:pathLst>
                <a:path extrusionOk="0" h="34" w="4505">
                  <a:moveTo>
                    <a:pt x="1" y="33"/>
                  </a:moveTo>
                  <a:lnTo>
                    <a:pt x="4504"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4"/>
            <p:cNvSpPr/>
            <p:nvPr/>
          </p:nvSpPr>
          <p:spPr>
            <a:xfrm>
              <a:off x="7898202" y="3306961"/>
              <a:ext cx="91452" cy="8056"/>
            </a:xfrm>
            <a:custGeom>
              <a:rect b="b" l="l" r="r" t="t"/>
              <a:pathLst>
                <a:path extrusionOk="0" h="435" w="4938">
                  <a:moveTo>
                    <a:pt x="4737" y="1"/>
                  </a:moveTo>
                  <a:lnTo>
                    <a:pt x="234" y="34"/>
                  </a:lnTo>
                  <a:cubicBezTo>
                    <a:pt x="101" y="34"/>
                    <a:pt x="0" y="101"/>
                    <a:pt x="0" y="234"/>
                  </a:cubicBezTo>
                  <a:cubicBezTo>
                    <a:pt x="0" y="335"/>
                    <a:pt x="101" y="435"/>
                    <a:pt x="234" y="435"/>
                  </a:cubicBezTo>
                  <a:lnTo>
                    <a:pt x="4737" y="435"/>
                  </a:lnTo>
                  <a:cubicBezTo>
                    <a:pt x="4837" y="435"/>
                    <a:pt x="4937" y="335"/>
                    <a:pt x="4937" y="234"/>
                  </a:cubicBezTo>
                  <a:cubicBezTo>
                    <a:pt x="4937" y="101"/>
                    <a:pt x="4837" y="1"/>
                    <a:pt x="47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4"/>
            <p:cNvSpPr/>
            <p:nvPr/>
          </p:nvSpPr>
          <p:spPr>
            <a:xfrm>
              <a:off x="8006325" y="3310684"/>
              <a:ext cx="70432" cy="19"/>
            </a:xfrm>
            <a:custGeom>
              <a:rect b="b" l="l" r="r" t="t"/>
              <a:pathLst>
                <a:path extrusionOk="0" h="1" w="3803">
                  <a:moveTo>
                    <a:pt x="0" y="0"/>
                  </a:moveTo>
                  <a:lnTo>
                    <a:pt x="3803"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4"/>
            <p:cNvSpPr/>
            <p:nvPr/>
          </p:nvSpPr>
          <p:spPr>
            <a:xfrm>
              <a:off x="8001992" y="3306961"/>
              <a:ext cx="79099" cy="8056"/>
            </a:xfrm>
            <a:custGeom>
              <a:rect b="b" l="l" r="r" t="t"/>
              <a:pathLst>
                <a:path extrusionOk="0" h="435" w="4271">
                  <a:moveTo>
                    <a:pt x="234" y="1"/>
                  </a:moveTo>
                  <a:cubicBezTo>
                    <a:pt x="101" y="1"/>
                    <a:pt x="1" y="101"/>
                    <a:pt x="1" y="234"/>
                  </a:cubicBezTo>
                  <a:cubicBezTo>
                    <a:pt x="1" y="335"/>
                    <a:pt x="101" y="435"/>
                    <a:pt x="234" y="435"/>
                  </a:cubicBezTo>
                  <a:lnTo>
                    <a:pt x="4037" y="435"/>
                  </a:lnTo>
                  <a:cubicBezTo>
                    <a:pt x="4170" y="435"/>
                    <a:pt x="4270" y="335"/>
                    <a:pt x="4270" y="201"/>
                  </a:cubicBezTo>
                  <a:cubicBezTo>
                    <a:pt x="4270" y="101"/>
                    <a:pt x="4170" y="1"/>
                    <a:pt x="4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4"/>
            <p:cNvSpPr/>
            <p:nvPr/>
          </p:nvSpPr>
          <p:spPr>
            <a:xfrm>
              <a:off x="7902517" y="3244565"/>
              <a:ext cx="84044" cy="19"/>
            </a:xfrm>
            <a:custGeom>
              <a:rect b="b" l="l" r="r" t="t"/>
              <a:pathLst>
                <a:path extrusionOk="0" h="1" w="4538">
                  <a:moveTo>
                    <a:pt x="1" y="1"/>
                  </a:moveTo>
                  <a:lnTo>
                    <a:pt x="4538"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4"/>
            <p:cNvSpPr/>
            <p:nvPr/>
          </p:nvSpPr>
          <p:spPr>
            <a:xfrm>
              <a:off x="7898813" y="3240861"/>
              <a:ext cx="91452" cy="8056"/>
            </a:xfrm>
            <a:custGeom>
              <a:rect b="b" l="l" r="r" t="t"/>
              <a:pathLst>
                <a:path extrusionOk="0" h="435" w="4938">
                  <a:moveTo>
                    <a:pt x="201" y="1"/>
                  </a:moveTo>
                  <a:cubicBezTo>
                    <a:pt x="101" y="1"/>
                    <a:pt x="1" y="101"/>
                    <a:pt x="1" y="201"/>
                  </a:cubicBezTo>
                  <a:cubicBezTo>
                    <a:pt x="1" y="334"/>
                    <a:pt x="101" y="434"/>
                    <a:pt x="201" y="434"/>
                  </a:cubicBezTo>
                  <a:lnTo>
                    <a:pt x="4738" y="401"/>
                  </a:lnTo>
                  <a:cubicBezTo>
                    <a:pt x="4838" y="401"/>
                    <a:pt x="4938" y="334"/>
                    <a:pt x="4938" y="201"/>
                  </a:cubicBezTo>
                  <a:cubicBezTo>
                    <a:pt x="4938" y="101"/>
                    <a:pt x="4838" y="1"/>
                    <a:pt x="47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4"/>
            <p:cNvSpPr/>
            <p:nvPr/>
          </p:nvSpPr>
          <p:spPr>
            <a:xfrm>
              <a:off x="8006325" y="3244565"/>
              <a:ext cx="71061" cy="19"/>
            </a:xfrm>
            <a:custGeom>
              <a:rect b="b" l="l" r="r" t="t"/>
              <a:pathLst>
                <a:path extrusionOk="0" h="1" w="3837">
                  <a:moveTo>
                    <a:pt x="0" y="1"/>
                  </a:moveTo>
                  <a:lnTo>
                    <a:pt x="3836"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4"/>
            <p:cNvSpPr/>
            <p:nvPr/>
          </p:nvSpPr>
          <p:spPr>
            <a:xfrm>
              <a:off x="8002603" y="3240250"/>
              <a:ext cx="78488" cy="8056"/>
            </a:xfrm>
            <a:custGeom>
              <a:rect b="b" l="l" r="r" t="t"/>
              <a:pathLst>
                <a:path extrusionOk="0" h="435" w="4238">
                  <a:moveTo>
                    <a:pt x="4037" y="0"/>
                  </a:moveTo>
                  <a:lnTo>
                    <a:pt x="201" y="34"/>
                  </a:lnTo>
                  <a:cubicBezTo>
                    <a:pt x="101" y="34"/>
                    <a:pt x="1" y="100"/>
                    <a:pt x="1" y="234"/>
                  </a:cubicBezTo>
                  <a:cubicBezTo>
                    <a:pt x="1" y="334"/>
                    <a:pt x="101" y="434"/>
                    <a:pt x="201" y="434"/>
                  </a:cubicBezTo>
                  <a:lnTo>
                    <a:pt x="4037" y="434"/>
                  </a:lnTo>
                  <a:cubicBezTo>
                    <a:pt x="4171" y="434"/>
                    <a:pt x="4237" y="334"/>
                    <a:pt x="4237" y="234"/>
                  </a:cubicBezTo>
                  <a:cubicBezTo>
                    <a:pt x="4237" y="100"/>
                    <a:pt x="417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4"/>
            <p:cNvSpPr/>
            <p:nvPr/>
          </p:nvSpPr>
          <p:spPr>
            <a:xfrm>
              <a:off x="7898813" y="3207505"/>
              <a:ext cx="78488" cy="8056"/>
            </a:xfrm>
            <a:custGeom>
              <a:rect b="b" l="l" r="r" t="t"/>
              <a:pathLst>
                <a:path extrusionOk="0" h="435" w="4238">
                  <a:moveTo>
                    <a:pt x="201" y="0"/>
                  </a:moveTo>
                  <a:cubicBezTo>
                    <a:pt x="101" y="0"/>
                    <a:pt x="1" y="101"/>
                    <a:pt x="1" y="201"/>
                  </a:cubicBezTo>
                  <a:cubicBezTo>
                    <a:pt x="1" y="334"/>
                    <a:pt x="101" y="434"/>
                    <a:pt x="201" y="434"/>
                  </a:cubicBezTo>
                  <a:lnTo>
                    <a:pt x="4037" y="401"/>
                  </a:lnTo>
                  <a:cubicBezTo>
                    <a:pt x="4171" y="401"/>
                    <a:pt x="4237" y="334"/>
                    <a:pt x="4237" y="201"/>
                  </a:cubicBezTo>
                  <a:cubicBezTo>
                    <a:pt x="4237" y="101"/>
                    <a:pt x="417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4"/>
            <p:cNvSpPr/>
            <p:nvPr/>
          </p:nvSpPr>
          <p:spPr>
            <a:xfrm>
              <a:off x="8028550" y="3083324"/>
              <a:ext cx="128529" cy="128510"/>
            </a:xfrm>
            <a:custGeom>
              <a:rect b="b" l="l" r="r" t="t"/>
              <a:pathLst>
                <a:path extrusionOk="0" h="6939" w="6940">
                  <a:moveTo>
                    <a:pt x="1" y="3470"/>
                  </a:moveTo>
                  <a:cubicBezTo>
                    <a:pt x="1" y="1535"/>
                    <a:pt x="1535" y="1"/>
                    <a:pt x="3470" y="1"/>
                  </a:cubicBezTo>
                  <a:cubicBezTo>
                    <a:pt x="5371" y="1"/>
                    <a:pt x="6939" y="1535"/>
                    <a:pt x="6939" y="3470"/>
                  </a:cubicBezTo>
                  <a:cubicBezTo>
                    <a:pt x="6939" y="5371"/>
                    <a:pt x="5371" y="6939"/>
                    <a:pt x="3470" y="6939"/>
                  </a:cubicBezTo>
                  <a:cubicBezTo>
                    <a:pt x="1535" y="6939"/>
                    <a:pt x="1" y="5371"/>
                    <a:pt x="1" y="347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4"/>
            <p:cNvSpPr/>
            <p:nvPr/>
          </p:nvSpPr>
          <p:spPr>
            <a:xfrm>
              <a:off x="8024235" y="3079009"/>
              <a:ext cx="136548" cy="136548"/>
            </a:xfrm>
            <a:custGeom>
              <a:rect b="b" l="l" r="r" t="t"/>
              <a:pathLst>
                <a:path extrusionOk="0" h="7373" w="7373">
                  <a:moveTo>
                    <a:pt x="3703" y="434"/>
                  </a:moveTo>
                  <a:cubicBezTo>
                    <a:pt x="5504" y="434"/>
                    <a:pt x="6939" y="1902"/>
                    <a:pt x="6939" y="3703"/>
                  </a:cubicBezTo>
                  <a:cubicBezTo>
                    <a:pt x="6939" y="5471"/>
                    <a:pt x="5504" y="6938"/>
                    <a:pt x="3703" y="6938"/>
                  </a:cubicBezTo>
                  <a:cubicBezTo>
                    <a:pt x="1902" y="6938"/>
                    <a:pt x="434" y="5504"/>
                    <a:pt x="434" y="3703"/>
                  </a:cubicBezTo>
                  <a:cubicBezTo>
                    <a:pt x="434" y="1902"/>
                    <a:pt x="1902" y="434"/>
                    <a:pt x="3703" y="434"/>
                  </a:cubicBezTo>
                  <a:close/>
                  <a:moveTo>
                    <a:pt x="3703" y="0"/>
                  </a:moveTo>
                  <a:cubicBezTo>
                    <a:pt x="1668" y="0"/>
                    <a:pt x="0" y="1668"/>
                    <a:pt x="0" y="3703"/>
                  </a:cubicBezTo>
                  <a:cubicBezTo>
                    <a:pt x="0" y="5704"/>
                    <a:pt x="1668" y="7372"/>
                    <a:pt x="3703" y="7372"/>
                  </a:cubicBezTo>
                  <a:cubicBezTo>
                    <a:pt x="5704" y="7372"/>
                    <a:pt x="7372" y="5704"/>
                    <a:pt x="7372" y="3703"/>
                  </a:cubicBezTo>
                  <a:cubicBezTo>
                    <a:pt x="7372" y="1668"/>
                    <a:pt x="5704" y="0"/>
                    <a:pt x="37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4"/>
            <p:cNvSpPr/>
            <p:nvPr/>
          </p:nvSpPr>
          <p:spPr>
            <a:xfrm>
              <a:off x="8057591" y="3146350"/>
              <a:ext cx="72302" cy="6797"/>
            </a:xfrm>
            <a:custGeom>
              <a:rect b="b" l="l" r="r" t="t"/>
              <a:pathLst>
                <a:path extrusionOk="0" h="367" w="3904">
                  <a:moveTo>
                    <a:pt x="201" y="0"/>
                  </a:moveTo>
                  <a:cubicBezTo>
                    <a:pt x="101" y="0"/>
                    <a:pt x="1" y="67"/>
                    <a:pt x="1" y="167"/>
                  </a:cubicBezTo>
                  <a:cubicBezTo>
                    <a:pt x="1" y="300"/>
                    <a:pt x="101" y="367"/>
                    <a:pt x="201" y="367"/>
                  </a:cubicBezTo>
                  <a:lnTo>
                    <a:pt x="3703" y="367"/>
                  </a:lnTo>
                  <a:cubicBezTo>
                    <a:pt x="3837" y="367"/>
                    <a:pt x="3903" y="300"/>
                    <a:pt x="3903" y="167"/>
                  </a:cubicBezTo>
                  <a:cubicBezTo>
                    <a:pt x="3903" y="67"/>
                    <a:pt x="3837" y="0"/>
                    <a:pt x="3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4"/>
            <p:cNvSpPr/>
            <p:nvPr/>
          </p:nvSpPr>
          <p:spPr>
            <a:xfrm>
              <a:off x="8090335" y="3113605"/>
              <a:ext cx="6815" cy="72284"/>
            </a:xfrm>
            <a:custGeom>
              <a:rect b="b" l="l" r="r" t="t"/>
              <a:pathLst>
                <a:path extrusionOk="0" h="3903" w="368">
                  <a:moveTo>
                    <a:pt x="201" y="0"/>
                  </a:moveTo>
                  <a:cubicBezTo>
                    <a:pt x="67" y="0"/>
                    <a:pt x="1" y="100"/>
                    <a:pt x="1" y="200"/>
                  </a:cubicBezTo>
                  <a:lnTo>
                    <a:pt x="1" y="3703"/>
                  </a:lnTo>
                  <a:cubicBezTo>
                    <a:pt x="1" y="3803"/>
                    <a:pt x="67" y="3903"/>
                    <a:pt x="201" y="3903"/>
                  </a:cubicBezTo>
                  <a:cubicBezTo>
                    <a:pt x="301" y="3903"/>
                    <a:pt x="368" y="3803"/>
                    <a:pt x="368" y="3703"/>
                  </a:cubicBezTo>
                  <a:lnTo>
                    <a:pt x="368" y="200"/>
                  </a:lnTo>
                  <a:cubicBezTo>
                    <a:pt x="368" y="100"/>
                    <a:pt x="301" y="0"/>
                    <a:pt x="2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4"/>
            <p:cNvSpPr/>
            <p:nvPr/>
          </p:nvSpPr>
          <p:spPr>
            <a:xfrm>
              <a:off x="7634394" y="3198645"/>
              <a:ext cx="130367" cy="19"/>
            </a:xfrm>
            <a:custGeom>
              <a:rect b="b" l="l" r="r" t="t"/>
              <a:pathLst>
                <a:path extrusionOk="0" h="1" w="7039">
                  <a:moveTo>
                    <a:pt x="0" y="0"/>
                  </a:moveTo>
                  <a:lnTo>
                    <a:pt x="7039"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44"/>
          <p:cNvGrpSpPr/>
          <p:nvPr/>
        </p:nvGrpSpPr>
        <p:grpSpPr>
          <a:xfrm>
            <a:off x="6301092" y="2335436"/>
            <a:ext cx="1078630" cy="935331"/>
            <a:chOff x="7371827" y="2267647"/>
            <a:chExt cx="1078630" cy="935331"/>
          </a:xfrm>
        </p:grpSpPr>
        <p:sp>
          <p:nvSpPr>
            <p:cNvPr id="2433" name="Google Shape;2433;p44"/>
            <p:cNvSpPr/>
            <p:nvPr/>
          </p:nvSpPr>
          <p:spPr>
            <a:xfrm>
              <a:off x="8184236" y="2739609"/>
              <a:ext cx="19" cy="34004"/>
            </a:xfrm>
            <a:custGeom>
              <a:rect b="b" l="l" r="r" t="t"/>
              <a:pathLst>
                <a:path extrusionOk="0" h="1836" w="1">
                  <a:moveTo>
                    <a:pt x="0" y="1"/>
                  </a:moveTo>
                  <a:lnTo>
                    <a:pt x="0" y="183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4"/>
            <p:cNvSpPr/>
            <p:nvPr/>
          </p:nvSpPr>
          <p:spPr>
            <a:xfrm>
              <a:off x="8180532" y="2735905"/>
              <a:ext cx="7427" cy="41412"/>
            </a:xfrm>
            <a:custGeom>
              <a:rect b="b" l="l" r="r" t="t"/>
              <a:pathLst>
                <a:path extrusionOk="0" h="2236" w="401">
                  <a:moveTo>
                    <a:pt x="200" y="1"/>
                  </a:moveTo>
                  <a:cubicBezTo>
                    <a:pt x="100" y="1"/>
                    <a:pt x="0" y="101"/>
                    <a:pt x="0" y="234"/>
                  </a:cubicBezTo>
                  <a:lnTo>
                    <a:pt x="0" y="2036"/>
                  </a:lnTo>
                  <a:cubicBezTo>
                    <a:pt x="0" y="2169"/>
                    <a:pt x="100" y="2236"/>
                    <a:pt x="200" y="2236"/>
                  </a:cubicBezTo>
                  <a:cubicBezTo>
                    <a:pt x="300" y="2236"/>
                    <a:pt x="401" y="2136"/>
                    <a:pt x="401" y="2036"/>
                  </a:cubicBezTo>
                  <a:lnTo>
                    <a:pt x="401" y="234"/>
                  </a:lnTo>
                  <a:cubicBezTo>
                    <a:pt x="401" y="101"/>
                    <a:pt x="300"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4"/>
            <p:cNvSpPr/>
            <p:nvPr/>
          </p:nvSpPr>
          <p:spPr>
            <a:xfrm>
              <a:off x="8184236" y="2826119"/>
              <a:ext cx="19" cy="33985"/>
            </a:xfrm>
            <a:custGeom>
              <a:rect b="b" l="l" r="r" t="t"/>
              <a:pathLst>
                <a:path extrusionOk="0" h="1835" w="1">
                  <a:moveTo>
                    <a:pt x="0" y="0"/>
                  </a:moveTo>
                  <a:lnTo>
                    <a:pt x="0" y="183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4"/>
            <p:cNvSpPr/>
            <p:nvPr/>
          </p:nvSpPr>
          <p:spPr>
            <a:xfrm>
              <a:off x="8180532" y="2822397"/>
              <a:ext cx="7427" cy="41412"/>
            </a:xfrm>
            <a:custGeom>
              <a:rect b="b" l="l" r="r" t="t"/>
              <a:pathLst>
                <a:path extrusionOk="0" h="2236" w="401">
                  <a:moveTo>
                    <a:pt x="200" y="1"/>
                  </a:moveTo>
                  <a:cubicBezTo>
                    <a:pt x="100" y="1"/>
                    <a:pt x="0" y="101"/>
                    <a:pt x="0" y="201"/>
                  </a:cubicBezTo>
                  <a:lnTo>
                    <a:pt x="0" y="2036"/>
                  </a:lnTo>
                  <a:cubicBezTo>
                    <a:pt x="0" y="2136"/>
                    <a:pt x="100" y="2236"/>
                    <a:pt x="200" y="2236"/>
                  </a:cubicBezTo>
                  <a:cubicBezTo>
                    <a:pt x="300" y="2236"/>
                    <a:pt x="401" y="2136"/>
                    <a:pt x="401" y="2036"/>
                  </a:cubicBezTo>
                  <a:lnTo>
                    <a:pt x="401" y="201"/>
                  </a:lnTo>
                  <a:cubicBezTo>
                    <a:pt x="401" y="101"/>
                    <a:pt x="300" y="1"/>
                    <a:pt x="2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4"/>
            <p:cNvSpPr/>
            <p:nvPr/>
          </p:nvSpPr>
          <p:spPr>
            <a:xfrm>
              <a:off x="8210795" y="2800153"/>
              <a:ext cx="33393" cy="19"/>
            </a:xfrm>
            <a:custGeom>
              <a:rect b="b" l="l" r="r" t="t"/>
              <a:pathLst>
                <a:path extrusionOk="0" h="1" w="1803">
                  <a:moveTo>
                    <a:pt x="1802" y="1"/>
                  </a:move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4"/>
            <p:cNvSpPr/>
            <p:nvPr/>
          </p:nvSpPr>
          <p:spPr>
            <a:xfrm>
              <a:off x="8207091" y="2795838"/>
              <a:ext cx="40801" cy="8056"/>
            </a:xfrm>
            <a:custGeom>
              <a:rect b="b" l="l" r="r" t="t"/>
              <a:pathLst>
                <a:path extrusionOk="0" h="435" w="2203">
                  <a:moveTo>
                    <a:pt x="201" y="0"/>
                  </a:moveTo>
                  <a:cubicBezTo>
                    <a:pt x="67" y="0"/>
                    <a:pt x="1" y="101"/>
                    <a:pt x="1" y="234"/>
                  </a:cubicBezTo>
                  <a:cubicBezTo>
                    <a:pt x="1" y="334"/>
                    <a:pt x="67" y="434"/>
                    <a:pt x="201" y="434"/>
                  </a:cubicBezTo>
                  <a:lnTo>
                    <a:pt x="2002" y="434"/>
                  </a:lnTo>
                  <a:cubicBezTo>
                    <a:pt x="2135" y="434"/>
                    <a:pt x="2202" y="334"/>
                    <a:pt x="2202" y="234"/>
                  </a:cubicBezTo>
                  <a:cubicBezTo>
                    <a:pt x="2202" y="101"/>
                    <a:pt x="2135" y="0"/>
                    <a:pt x="2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4"/>
            <p:cNvSpPr/>
            <p:nvPr/>
          </p:nvSpPr>
          <p:spPr>
            <a:xfrm>
              <a:off x="8124304" y="2800153"/>
              <a:ext cx="33374" cy="19"/>
            </a:xfrm>
            <a:custGeom>
              <a:rect b="b" l="l" r="r" t="t"/>
              <a:pathLst>
                <a:path extrusionOk="0" h="1" w="1802">
                  <a:moveTo>
                    <a:pt x="1802" y="1"/>
                  </a:move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4"/>
            <p:cNvSpPr/>
            <p:nvPr/>
          </p:nvSpPr>
          <p:spPr>
            <a:xfrm>
              <a:off x="8120599" y="2795838"/>
              <a:ext cx="41412" cy="8056"/>
            </a:xfrm>
            <a:custGeom>
              <a:rect b="b" l="l" r="r" t="t"/>
              <a:pathLst>
                <a:path extrusionOk="0" h="435" w="2236">
                  <a:moveTo>
                    <a:pt x="201" y="0"/>
                  </a:moveTo>
                  <a:cubicBezTo>
                    <a:pt x="67" y="0"/>
                    <a:pt x="1" y="101"/>
                    <a:pt x="1" y="234"/>
                  </a:cubicBezTo>
                  <a:cubicBezTo>
                    <a:pt x="1" y="334"/>
                    <a:pt x="67" y="434"/>
                    <a:pt x="201" y="434"/>
                  </a:cubicBezTo>
                  <a:lnTo>
                    <a:pt x="2002" y="434"/>
                  </a:lnTo>
                  <a:cubicBezTo>
                    <a:pt x="2135" y="434"/>
                    <a:pt x="2236" y="334"/>
                    <a:pt x="2236" y="234"/>
                  </a:cubicBezTo>
                  <a:cubicBezTo>
                    <a:pt x="2236" y="101"/>
                    <a:pt x="2135" y="0"/>
                    <a:pt x="2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4"/>
            <p:cNvSpPr/>
            <p:nvPr/>
          </p:nvSpPr>
          <p:spPr>
            <a:xfrm>
              <a:off x="8141602" y="2818693"/>
              <a:ext cx="24114" cy="23503"/>
            </a:xfrm>
            <a:custGeom>
              <a:rect b="b" l="l" r="r" t="t"/>
              <a:pathLst>
                <a:path extrusionOk="0" h="1269" w="1302">
                  <a:moveTo>
                    <a:pt x="1" y="1268"/>
                  </a:moveTo>
                  <a:lnTo>
                    <a:pt x="1302"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4"/>
            <p:cNvSpPr/>
            <p:nvPr/>
          </p:nvSpPr>
          <p:spPr>
            <a:xfrm>
              <a:off x="8137287" y="2814674"/>
              <a:ext cx="32763" cy="31837"/>
            </a:xfrm>
            <a:custGeom>
              <a:rect b="b" l="l" r="r" t="t"/>
              <a:pathLst>
                <a:path extrusionOk="0" h="1719" w="1769">
                  <a:moveTo>
                    <a:pt x="1530" y="1"/>
                  </a:moveTo>
                  <a:cubicBezTo>
                    <a:pt x="1476" y="1"/>
                    <a:pt x="1418" y="18"/>
                    <a:pt x="1368" y="51"/>
                  </a:cubicBezTo>
                  <a:lnTo>
                    <a:pt x="100" y="1352"/>
                  </a:lnTo>
                  <a:cubicBezTo>
                    <a:pt x="0" y="1419"/>
                    <a:pt x="0" y="1552"/>
                    <a:pt x="100" y="1652"/>
                  </a:cubicBezTo>
                  <a:cubicBezTo>
                    <a:pt x="134" y="1685"/>
                    <a:pt x="200" y="1719"/>
                    <a:pt x="234" y="1719"/>
                  </a:cubicBezTo>
                  <a:cubicBezTo>
                    <a:pt x="300" y="1719"/>
                    <a:pt x="334" y="1685"/>
                    <a:pt x="401" y="1652"/>
                  </a:cubicBezTo>
                  <a:lnTo>
                    <a:pt x="1668" y="351"/>
                  </a:lnTo>
                  <a:cubicBezTo>
                    <a:pt x="1768" y="284"/>
                    <a:pt x="1768" y="151"/>
                    <a:pt x="1668" y="51"/>
                  </a:cubicBezTo>
                  <a:cubicBezTo>
                    <a:pt x="1635" y="18"/>
                    <a:pt x="1585" y="1"/>
                    <a:pt x="1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4"/>
            <p:cNvSpPr/>
            <p:nvPr/>
          </p:nvSpPr>
          <p:spPr>
            <a:xfrm>
              <a:off x="8202776" y="2757537"/>
              <a:ext cx="24114" cy="24114"/>
            </a:xfrm>
            <a:custGeom>
              <a:rect b="b" l="l" r="r" t="t"/>
              <a:pathLst>
                <a:path extrusionOk="0" h="1302" w="1302">
                  <a:moveTo>
                    <a:pt x="0" y="1301"/>
                  </a:moveTo>
                  <a:lnTo>
                    <a:pt x="1301"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4"/>
            <p:cNvSpPr/>
            <p:nvPr/>
          </p:nvSpPr>
          <p:spPr>
            <a:xfrm>
              <a:off x="8198442" y="2753518"/>
              <a:ext cx="32763" cy="31837"/>
            </a:xfrm>
            <a:custGeom>
              <a:rect b="b" l="l" r="r" t="t"/>
              <a:pathLst>
                <a:path extrusionOk="0" h="1719" w="1769">
                  <a:moveTo>
                    <a:pt x="1531" y="1"/>
                  </a:moveTo>
                  <a:cubicBezTo>
                    <a:pt x="1477" y="1"/>
                    <a:pt x="1418" y="17"/>
                    <a:pt x="1368" y="51"/>
                  </a:cubicBezTo>
                  <a:lnTo>
                    <a:pt x="101" y="1351"/>
                  </a:lnTo>
                  <a:cubicBezTo>
                    <a:pt x="1" y="1452"/>
                    <a:pt x="1" y="1552"/>
                    <a:pt x="101" y="1652"/>
                  </a:cubicBezTo>
                  <a:cubicBezTo>
                    <a:pt x="134" y="1685"/>
                    <a:pt x="201" y="1718"/>
                    <a:pt x="234" y="1718"/>
                  </a:cubicBezTo>
                  <a:cubicBezTo>
                    <a:pt x="301" y="1718"/>
                    <a:pt x="334" y="1685"/>
                    <a:pt x="401" y="1652"/>
                  </a:cubicBezTo>
                  <a:lnTo>
                    <a:pt x="1668" y="351"/>
                  </a:lnTo>
                  <a:cubicBezTo>
                    <a:pt x="1769" y="284"/>
                    <a:pt x="1769" y="151"/>
                    <a:pt x="1668" y="51"/>
                  </a:cubicBezTo>
                  <a:cubicBezTo>
                    <a:pt x="1635" y="17"/>
                    <a:pt x="1585" y="1"/>
                    <a:pt x="1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4"/>
            <p:cNvSpPr/>
            <p:nvPr/>
          </p:nvSpPr>
          <p:spPr>
            <a:xfrm>
              <a:off x="8141602" y="2757537"/>
              <a:ext cx="24114" cy="24114"/>
            </a:xfrm>
            <a:custGeom>
              <a:rect b="b" l="l" r="r" t="t"/>
              <a:pathLst>
                <a:path extrusionOk="0" h="1302" w="1302">
                  <a:moveTo>
                    <a:pt x="1" y="0"/>
                  </a:moveTo>
                  <a:lnTo>
                    <a:pt x="1302" y="130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4"/>
            <p:cNvSpPr/>
            <p:nvPr/>
          </p:nvSpPr>
          <p:spPr>
            <a:xfrm>
              <a:off x="8137287" y="2753518"/>
              <a:ext cx="32763" cy="31837"/>
            </a:xfrm>
            <a:custGeom>
              <a:rect b="b" l="l" r="r" t="t"/>
              <a:pathLst>
                <a:path extrusionOk="0" h="1719" w="1769">
                  <a:moveTo>
                    <a:pt x="238" y="1"/>
                  </a:moveTo>
                  <a:cubicBezTo>
                    <a:pt x="184" y="1"/>
                    <a:pt x="134" y="17"/>
                    <a:pt x="100" y="51"/>
                  </a:cubicBezTo>
                  <a:cubicBezTo>
                    <a:pt x="0" y="151"/>
                    <a:pt x="0" y="284"/>
                    <a:pt x="100" y="351"/>
                  </a:cubicBezTo>
                  <a:lnTo>
                    <a:pt x="1368" y="1652"/>
                  </a:lnTo>
                  <a:cubicBezTo>
                    <a:pt x="1435" y="1685"/>
                    <a:pt x="1468" y="1718"/>
                    <a:pt x="1535" y="1718"/>
                  </a:cubicBezTo>
                  <a:cubicBezTo>
                    <a:pt x="1568" y="1718"/>
                    <a:pt x="1635" y="1685"/>
                    <a:pt x="1668" y="1652"/>
                  </a:cubicBezTo>
                  <a:cubicBezTo>
                    <a:pt x="1768" y="1552"/>
                    <a:pt x="1768" y="1418"/>
                    <a:pt x="1668" y="1351"/>
                  </a:cubicBezTo>
                  <a:lnTo>
                    <a:pt x="401" y="51"/>
                  </a:lnTo>
                  <a:cubicBezTo>
                    <a:pt x="350" y="17"/>
                    <a:pt x="292" y="1"/>
                    <a:pt x="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4"/>
            <p:cNvSpPr/>
            <p:nvPr/>
          </p:nvSpPr>
          <p:spPr>
            <a:xfrm>
              <a:off x="8202776" y="2818693"/>
              <a:ext cx="24114" cy="23503"/>
            </a:xfrm>
            <a:custGeom>
              <a:rect b="b" l="l" r="r" t="t"/>
              <a:pathLst>
                <a:path extrusionOk="0" h="1269" w="1302">
                  <a:moveTo>
                    <a:pt x="0" y="1"/>
                  </a:moveTo>
                  <a:lnTo>
                    <a:pt x="1301" y="126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4"/>
            <p:cNvSpPr/>
            <p:nvPr/>
          </p:nvSpPr>
          <p:spPr>
            <a:xfrm>
              <a:off x="8198442" y="2814674"/>
              <a:ext cx="32763" cy="31837"/>
            </a:xfrm>
            <a:custGeom>
              <a:rect b="b" l="l" r="r" t="t"/>
              <a:pathLst>
                <a:path extrusionOk="0" h="1719" w="1769">
                  <a:moveTo>
                    <a:pt x="238" y="1"/>
                  </a:moveTo>
                  <a:cubicBezTo>
                    <a:pt x="184" y="1"/>
                    <a:pt x="134" y="18"/>
                    <a:pt x="101" y="51"/>
                  </a:cubicBezTo>
                  <a:cubicBezTo>
                    <a:pt x="1" y="151"/>
                    <a:pt x="1" y="284"/>
                    <a:pt x="101" y="351"/>
                  </a:cubicBezTo>
                  <a:lnTo>
                    <a:pt x="1368" y="1652"/>
                  </a:lnTo>
                  <a:cubicBezTo>
                    <a:pt x="1402" y="1685"/>
                    <a:pt x="1468" y="1719"/>
                    <a:pt x="1535" y="1719"/>
                  </a:cubicBezTo>
                  <a:cubicBezTo>
                    <a:pt x="1568" y="1719"/>
                    <a:pt x="1635" y="1685"/>
                    <a:pt x="1668" y="1652"/>
                  </a:cubicBezTo>
                  <a:cubicBezTo>
                    <a:pt x="1769" y="1552"/>
                    <a:pt x="1769" y="1419"/>
                    <a:pt x="1668" y="1352"/>
                  </a:cubicBezTo>
                  <a:lnTo>
                    <a:pt x="401" y="51"/>
                  </a:lnTo>
                  <a:cubicBezTo>
                    <a:pt x="351" y="18"/>
                    <a:pt x="292" y="1"/>
                    <a:pt x="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4"/>
            <p:cNvSpPr/>
            <p:nvPr/>
          </p:nvSpPr>
          <p:spPr>
            <a:xfrm>
              <a:off x="8088408" y="2294725"/>
              <a:ext cx="335471" cy="312673"/>
            </a:xfrm>
            <a:custGeom>
              <a:rect b="b" l="l" r="r" t="t"/>
              <a:pathLst>
                <a:path extrusionOk="0" h="16883" w="18114">
                  <a:moveTo>
                    <a:pt x="9101" y="1"/>
                  </a:moveTo>
                  <a:cubicBezTo>
                    <a:pt x="8663" y="1"/>
                    <a:pt x="8220" y="35"/>
                    <a:pt x="7773" y="107"/>
                  </a:cubicBezTo>
                  <a:cubicBezTo>
                    <a:pt x="3170" y="807"/>
                    <a:pt x="1" y="5110"/>
                    <a:pt x="701" y="9713"/>
                  </a:cubicBezTo>
                  <a:cubicBezTo>
                    <a:pt x="1367" y="13887"/>
                    <a:pt x="4967" y="16882"/>
                    <a:pt x="9064" y="16882"/>
                  </a:cubicBezTo>
                  <a:cubicBezTo>
                    <a:pt x="9486" y="16882"/>
                    <a:pt x="9912" y="16850"/>
                    <a:pt x="10342" y="16785"/>
                  </a:cubicBezTo>
                  <a:cubicBezTo>
                    <a:pt x="14945" y="16085"/>
                    <a:pt x="18114" y="11782"/>
                    <a:pt x="17413" y="7145"/>
                  </a:cubicBezTo>
                  <a:cubicBezTo>
                    <a:pt x="16751" y="2988"/>
                    <a:pt x="13178" y="1"/>
                    <a:pt x="91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4"/>
            <p:cNvSpPr/>
            <p:nvPr/>
          </p:nvSpPr>
          <p:spPr>
            <a:xfrm>
              <a:off x="8111281" y="2267647"/>
              <a:ext cx="335471" cy="334860"/>
            </a:xfrm>
            <a:custGeom>
              <a:rect b="b" l="l" r="r" t="t"/>
              <a:pathLst>
                <a:path extrusionOk="0" h="18081" w="18114">
                  <a:moveTo>
                    <a:pt x="17413" y="7773"/>
                  </a:moveTo>
                  <a:cubicBezTo>
                    <a:pt x="18113" y="12376"/>
                    <a:pt x="14944" y="16679"/>
                    <a:pt x="10341" y="17380"/>
                  </a:cubicBezTo>
                  <a:cubicBezTo>
                    <a:pt x="5738" y="18080"/>
                    <a:pt x="1434" y="14945"/>
                    <a:pt x="701" y="10308"/>
                  </a:cubicBezTo>
                  <a:cubicBezTo>
                    <a:pt x="0" y="5705"/>
                    <a:pt x="3169" y="1402"/>
                    <a:pt x="7772" y="701"/>
                  </a:cubicBezTo>
                  <a:cubicBezTo>
                    <a:pt x="12376" y="1"/>
                    <a:pt x="16712" y="3170"/>
                    <a:pt x="17413" y="777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4"/>
            <p:cNvSpPr/>
            <p:nvPr/>
          </p:nvSpPr>
          <p:spPr>
            <a:xfrm>
              <a:off x="8114356" y="2274889"/>
              <a:ext cx="336101" cy="320822"/>
            </a:xfrm>
            <a:custGeom>
              <a:rect b="b" l="l" r="r" t="t"/>
              <a:pathLst>
                <a:path extrusionOk="0" h="17323" w="18148">
                  <a:moveTo>
                    <a:pt x="8907" y="410"/>
                  </a:moveTo>
                  <a:cubicBezTo>
                    <a:pt x="10642" y="410"/>
                    <a:pt x="12343" y="977"/>
                    <a:pt x="13777" y="2011"/>
                  </a:cubicBezTo>
                  <a:cubicBezTo>
                    <a:pt x="15545" y="3312"/>
                    <a:pt x="16680" y="5247"/>
                    <a:pt x="17013" y="7415"/>
                  </a:cubicBezTo>
                  <a:cubicBezTo>
                    <a:pt x="17714" y="11885"/>
                    <a:pt x="14611" y="16088"/>
                    <a:pt x="10142" y="16789"/>
                  </a:cubicBezTo>
                  <a:cubicBezTo>
                    <a:pt x="9720" y="16854"/>
                    <a:pt x="9298" y="16886"/>
                    <a:pt x="8879" y="16886"/>
                  </a:cubicBezTo>
                  <a:cubicBezTo>
                    <a:pt x="7144" y="16886"/>
                    <a:pt x="5455" y="16336"/>
                    <a:pt x="4004" y="15288"/>
                  </a:cubicBezTo>
                  <a:cubicBezTo>
                    <a:pt x="2236" y="13987"/>
                    <a:pt x="1102" y="12085"/>
                    <a:pt x="768" y="9917"/>
                  </a:cubicBezTo>
                  <a:cubicBezTo>
                    <a:pt x="435" y="7716"/>
                    <a:pt x="968" y="5547"/>
                    <a:pt x="2269" y="3779"/>
                  </a:cubicBezTo>
                  <a:cubicBezTo>
                    <a:pt x="3570" y="2011"/>
                    <a:pt x="5471" y="844"/>
                    <a:pt x="7640" y="510"/>
                  </a:cubicBezTo>
                  <a:cubicBezTo>
                    <a:pt x="8073" y="444"/>
                    <a:pt x="8474" y="410"/>
                    <a:pt x="8907" y="410"/>
                  </a:cubicBezTo>
                  <a:close/>
                  <a:moveTo>
                    <a:pt x="8942" y="1"/>
                  </a:moveTo>
                  <a:cubicBezTo>
                    <a:pt x="8489" y="1"/>
                    <a:pt x="8032" y="37"/>
                    <a:pt x="7573" y="110"/>
                  </a:cubicBezTo>
                  <a:cubicBezTo>
                    <a:pt x="5305" y="444"/>
                    <a:pt x="3270" y="1678"/>
                    <a:pt x="1902" y="3546"/>
                  </a:cubicBezTo>
                  <a:cubicBezTo>
                    <a:pt x="568" y="5414"/>
                    <a:pt x="1" y="7682"/>
                    <a:pt x="334" y="9951"/>
                  </a:cubicBezTo>
                  <a:cubicBezTo>
                    <a:pt x="701" y="12252"/>
                    <a:pt x="1902" y="14254"/>
                    <a:pt x="3770" y="15621"/>
                  </a:cubicBezTo>
                  <a:cubicBezTo>
                    <a:pt x="5271" y="16722"/>
                    <a:pt x="7039" y="17322"/>
                    <a:pt x="8874" y="17322"/>
                  </a:cubicBezTo>
                  <a:cubicBezTo>
                    <a:pt x="9308" y="17322"/>
                    <a:pt x="9775" y="17256"/>
                    <a:pt x="10208" y="17189"/>
                  </a:cubicBezTo>
                  <a:cubicBezTo>
                    <a:pt x="14912" y="16489"/>
                    <a:pt x="18147" y="12052"/>
                    <a:pt x="17447" y="7349"/>
                  </a:cubicBezTo>
                  <a:cubicBezTo>
                    <a:pt x="17080" y="5047"/>
                    <a:pt x="15879" y="3046"/>
                    <a:pt x="14011" y="1678"/>
                  </a:cubicBezTo>
                  <a:cubicBezTo>
                    <a:pt x="12515" y="583"/>
                    <a:pt x="10763" y="1"/>
                    <a:pt x="89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4"/>
            <p:cNvSpPr/>
            <p:nvPr/>
          </p:nvSpPr>
          <p:spPr>
            <a:xfrm>
              <a:off x="8211349" y="2380716"/>
              <a:ext cx="137789" cy="114305"/>
            </a:xfrm>
            <a:custGeom>
              <a:rect b="b" l="l" r="r" t="t"/>
              <a:pathLst>
                <a:path extrusionOk="0" h="6172" w="7440">
                  <a:moveTo>
                    <a:pt x="1936" y="0"/>
                  </a:moveTo>
                  <a:cubicBezTo>
                    <a:pt x="935" y="0"/>
                    <a:pt x="134" y="734"/>
                    <a:pt x="68" y="1735"/>
                  </a:cubicBezTo>
                  <a:cubicBezTo>
                    <a:pt x="1" y="2669"/>
                    <a:pt x="668" y="3436"/>
                    <a:pt x="1335" y="4036"/>
                  </a:cubicBezTo>
                  <a:cubicBezTo>
                    <a:pt x="2103" y="4737"/>
                    <a:pt x="2903" y="5471"/>
                    <a:pt x="3737" y="6171"/>
                  </a:cubicBezTo>
                  <a:cubicBezTo>
                    <a:pt x="3738" y="6172"/>
                    <a:pt x="3738" y="6172"/>
                    <a:pt x="3739" y="6172"/>
                  </a:cubicBezTo>
                  <a:cubicBezTo>
                    <a:pt x="3840" y="6172"/>
                    <a:pt x="5840" y="4335"/>
                    <a:pt x="6039" y="4136"/>
                  </a:cubicBezTo>
                  <a:cubicBezTo>
                    <a:pt x="6672" y="3569"/>
                    <a:pt x="7406" y="2836"/>
                    <a:pt x="7440" y="1902"/>
                  </a:cubicBezTo>
                  <a:cubicBezTo>
                    <a:pt x="7440" y="1668"/>
                    <a:pt x="7373" y="1435"/>
                    <a:pt x="7273" y="1168"/>
                  </a:cubicBezTo>
                  <a:cubicBezTo>
                    <a:pt x="6973" y="467"/>
                    <a:pt x="6272" y="0"/>
                    <a:pt x="5505" y="0"/>
                  </a:cubicBezTo>
                  <a:cubicBezTo>
                    <a:pt x="4704" y="0"/>
                    <a:pt x="4004" y="500"/>
                    <a:pt x="3737" y="1234"/>
                  </a:cubicBezTo>
                  <a:cubicBezTo>
                    <a:pt x="3470" y="500"/>
                    <a:pt x="2770" y="0"/>
                    <a:pt x="19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4"/>
            <p:cNvSpPr/>
            <p:nvPr/>
          </p:nvSpPr>
          <p:spPr>
            <a:xfrm>
              <a:off x="8207644" y="2376382"/>
              <a:ext cx="145197" cy="122343"/>
            </a:xfrm>
            <a:custGeom>
              <a:rect b="b" l="l" r="r" t="t"/>
              <a:pathLst>
                <a:path extrusionOk="0" h="6606" w="7840">
                  <a:moveTo>
                    <a:pt x="5705" y="434"/>
                  </a:moveTo>
                  <a:cubicBezTo>
                    <a:pt x="6405" y="434"/>
                    <a:pt x="7006" y="868"/>
                    <a:pt x="7273" y="1502"/>
                  </a:cubicBezTo>
                  <a:cubicBezTo>
                    <a:pt x="7373" y="1702"/>
                    <a:pt x="7406" y="1935"/>
                    <a:pt x="7406" y="2136"/>
                  </a:cubicBezTo>
                  <a:cubicBezTo>
                    <a:pt x="7373" y="2969"/>
                    <a:pt x="6739" y="3637"/>
                    <a:pt x="6105" y="4237"/>
                  </a:cubicBezTo>
                  <a:lnTo>
                    <a:pt x="5972" y="4337"/>
                  </a:lnTo>
                  <a:cubicBezTo>
                    <a:pt x="4638" y="5571"/>
                    <a:pt x="4137" y="6005"/>
                    <a:pt x="3937" y="6138"/>
                  </a:cubicBezTo>
                  <a:cubicBezTo>
                    <a:pt x="3203" y="5538"/>
                    <a:pt x="2503" y="4871"/>
                    <a:pt x="1802" y="4237"/>
                  </a:cubicBezTo>
                  <a:lnTo>
                    <a:pt x="1669" y="4104"/>
                  </a:lnTo>
                  <a:cubicBezTo>
                    <a:pt x="1068" y="3570"/>
                    <a:pt x="434" y="2869"/>
                    <a:pt x="468" y="1969"/>
                  </a:cubicBezTo>
                  <a:cubicBezTo>
                    <a:pt x="535" y="1068"/>
                    <a:pt x="1235" y="434"/>
                    <a:pt x="2136" y="434"/>
                  </a:cubicBezTo>
                  <a:cubicBezTo>
                    <a:pt x="2836" y="434"/>
                    <a:pt x="3470" y="868"/>
                    <a:pt x="3704" y="1535"/>
                  </a:cubicBezTo>
                  <a:cubicBezTo>
                    <a:pt x="3737" y="1635"/>
                    <a:pt x="3837" y="1702"/>
                    <a:pt x="3904" y="1702"/>
                  </a:cubicBezTo>
                  <a:cubicBezTo>
                    <a:pt x="4004" y="1702"/>
                    <a:pt x="4070" y="1635"/>
                    <a:pt x="4104" y="1535"/>
                  </a:cubicBezTo>
                  <a:cubicBezTo>
                    <a:pt x="4371" y="868"/>
                    <a:pt x="5004" y="434"/>
                    <a:pt x="5705" y="434"/>
                  </a:cubicBezTo>
                  <a:close/>
                  <a:moveTo>
                    <a:pt x="2136" y="1"/>
                  </a:moveTo>
                  <a:cubicBezTo>
                    <a:pt x="1035" y="1"/>
                    <a:pt x="134" y="835"/>
                    <a:pt x="68" y="1969"/>
                  </a:cubicBezTo>
                  <a:cubicBezTo>
                    <a:pt x="1" y="3003"/>
                    <a:pt x="735" y="3837"/>
                    <a:pt x="1368" y="4404"/>
                  </a:cubicBezTo>
                  <a:lnTo>
                    <a:pt x="1535" y="4537"/>
                  </a:lnTo>
                  <a:cubicBezTo>
                    <a:pt x="2269" y="5204"/>
                    <a:pt x="3036" y="5905"/>
                    <a:pt x="3804" y="6539"/>
                  </a:cubicBezTo>
                  <a:cubicBezTo>
                    <a:pt x="3837" y="6572"/>
                    <a:pt x="3870" y="6605"/>
                    <a:pt x="3937" y="6605"/>
                  </a:cubicBezTo>
                  <a:cubicBezTo>
                    <a:pt x="4104" y="6605"/>
                    <a:pt x="4504" y="6272"/>
                    <a:pt x="6272" y="4637"/>
                  </a:cubicBezTo>
                  <a:lnTo>
                    <a:pt x="6372" y="4537"/>
                  </a:lnTo>
                  <a:cubicBezTo>
                    <a:pt x="7073" y="3903"/>
                    <a:pt x="7806" y="3136"/>
                    <a:pt x="7840" y="2136"/>
                  </a:cubicBezTo>
                  <a:cubicBezTo>
                    <a:pt x="7840" y="1869"/>
                    <a:pt x="7773" y="1602"/>
                    <a:pt x="7673" y="1335"/>
                  </a:cubicBezTo>
                  <a:cubicBezTo>
                    <a:pt x="7339" y="534"/>
                    <a:pt x="6572" y="1"/>
                    <a:pt x="5705" y="1"/>
                  </a:cubicBezTo>
                  <a:cubicBezTo>
                    <a:pt x="4971" y="1"/>
                    <a:pt x="4304" y="401"/>
                    <a:pt x="3937" y="1001"/>
                  </a:cubicBezTo>
                  <a:cubicBezTo>
                    <a:pt x="3537" y="401"/>
                    <a:pt x="2870"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4"/>
            <p:cNvSpPr/>
            <p:nvPr/>
          </p:nvSpPr>
          <p:spPr>
            <a:xfrm>
              <a:off x="7392218" y="2557366"/>
              <a:ext cx="647465" cy="573345"/>
            </a:xfrm>
            <a:custGeom>
              <a:rect b="b" l="l" r="r" t="t"/>
              <a:pathLst>
                <a:path extrusionOk="0" h="30957" w="34959">
                  <a:moveTo>
                    <a:pt x="501" y="1"/>
                  </a:moveTo>
                  <a:cubicBezTo>
                    <a:pt x="234" y="1"/>
                    <a:pt x="34" y="234"/>
                    <a:pt x="34" y="501"/>
                  </a:cubicBezTo>
                  <a:lnTo>
                    <a:pt x="0" y="30456"/>
                  </a:lnTo>
                  <a:cubicBezTo>
                    <a:pt x="0" y="30723"/>
                    <a:pt x="234" y="30923"/>
                    <a:pt x="501" y="30923"/>
                  </a:cubicBezTo>
                  <a:lnTo>
                    <a:pt x="34458" y="30956"/>
                  </a:lnTo>
                  <a:cubicBezTo>
                    <a:pt x="34725" y="30956"/>
                    <a:pt x="34959" y="30723"/>
                    <a:pt x="34959" y="30456"/>
                  </a:cubicBezTo>
                  <a:lnTo>
                    <a:pt x="34959" y="501"/>
                  </a:lnTo>
                  <a:cubicBezTo>
                    <a:pt x="34959" y="234"/>
                    <a:pt x="34759" y="34"/>
                    <a:pt x="34492" y="34"/>
                  </a:cubicBez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4"/>
            <p:cNvSpPr/>
            <p:nvPr/>
          </p:nvSpPr>
          <p:spPr>
            <a:xfrm>
              <a:off x="7375531" y="2541920"/>
              <a:ext cx="647483" cy="573345"/>
            </a:xfrm>
            <a:custGeom>
              <a:rect b="b" l="l" r="r" t="t"/>
              <a:pathLst>
                <a:path extrusionOk="0" h="30957" w="34960">
                  <a:moveTo>
                    <a:pt x="501" y="1"/>
                  </a:moveTo>
                  <a:cubicBezTo>
                    <a:pt x="234" y="1"/>
                    <a:pt x="34" y="234"/>
                    <a:pt x="34" y="501"/>
                  </a:cubicBezTo>
                  <a:lnTo>
                    <a:pt x="1" y="30456"/>
                  </a:lnTo>
                  <a:cubicBezTo>
                    <a:pt x="1" y="30723"/>
                    <a:pt x="234" y="30923"/>
                    <a:pt x="501" y="30923"/>
                  </a:cubicBezTo>
                  <a:lnTo>
                    <a:pt x="34459" y="30956"/>
                  </a:lnTo>
                  <a:cubicBezTo>
                    <a:pt x="34726" y="30956"/>
                    <a:pt x="34959" y="30723"/>
                    <a:pt x="34959" y="30456"/>
                  </a:cubicBezTo>
                  <a:lnTo>
                    <a:pt x="34959" y="501"/>
                  </a:lnTo>
                  <a:cubicBezTo>
                    <a:pt x="34959" y="234"/>
                    <a:pt x="34759" y="34"/>
                    <a:pt x="34492" y="34"/>
                  </a:cubicBezTo>
                  <a:lnTo>
                    <a:pt x="5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4"/>
            <p:cNvSpPr/>
            <p:nvPr/>
          </p:nvSpPr>
          <p:spPr>
            <a:xfrm>
              <a:off x="7371827" y="2538215"/>
              <a:ext cx="655503" cy="580753"/>
            </a:xfrm>
            <a:custGeom>
              <a:rect b="b" l="l" r="r" t="t"/>
              <a:pathLst>
                <a:path extrusionOk="0" h="31357" w="35393">
                  <a:moveTo>
                    <a:pt x="701" y="401"/>
                  </a:moveTo>
                  <a:lnTo>
                    <a:pt x="34692" y="434"/>
                  </a:lnTo>
                  <a:cubicBezTo>
                    <a:pt x="34759" y="434"/>
                    <a:pt x="34826" y="468"/>
                    <a:pt x="34892" y="501"/>
                  </a:cubicBezTo>
                  <a:cubicBezTo>
                    <a:pt x="34926" y="568"/>
                    <a:pt x="34959" y="634"/>
                    <a:pt x="34959" y="701"/>
                  </a:cubicBezTo>
                  <a:lnTo>
                    <a:pt x="34926" y="30656"/>
                  </a:lnTo>
                  <a:cubicBezTo>
                    <a:pt x="34926" y="30823"/>
                    <a:pt x="34826" y="30956"/>
                    <a:pt x="34659" y="30956"/>
                  </a:cubicBezTo>
                  <a:lnTo>
                    <a:pt x="701" y="30923"/>
                  </a:lnTo>
                  <a:cubicBezTo>
                    <a:pt x="634" y="30923"/>
                    <a:pt x="568" y="30889"/>
                    <a:pt x="501" y="30856"/>
                  </a:cubicBezTo>
                  <a:cubicBezTo>
                    <a:pt x="434" y="30789"/>
                    <a:pt x="434" y="30723"/>
                    <a:pt x="434" y="30656"/>
                  </a:cubicBezTo>
                  <a:lnTo>
                    <a:pt x="434" y="701"/>
                  </a:lnTo>
                  <a:cubicBezTo>
                    <a:pt x="434" y="534"/>
                    <a:pt x="568" y="401"/>
                    <a:pt x="701" y="401"/>
                  </a:cubicBezTo>
                  <a:close/>
                  <a:moveTo>
                    <a:pt x="701" y="1"/>
                  </a:moveTo>
                  <a:cubicBezTo>
                    <a:pt x="334" y="1"/>
                    <a:pt x="34" y="301"/>
                    <a:pt x="34" y="701"/>
                  </a:cubicBezTo>
                  <a:lnTo>
                    <a:pt x="1" y="30656"/>
                  </a:lnTo>
                  <a:cubicBezTo>
                    <a:pt x="1" y="30823"/>
                    <a:pt x="67" y="31023"/>
                    <a:pt x="201" y="31156"/>
                  </a:cubicBezTo>
                  <a:cubicBezTo>
                    <a:pt x="334" y="31290"/>
                    <a:pt x="501" y="31356"/>
                    <a:pt x="701" y="31356"/>
                  </a:cubicBezTo>
                  <a:lnTo>
                    <a:pt x="34659" y="31356"/>
                  </a:lnTo>
                  <a:cubicBezTo>
                    <a:pt x="35059" y="31356"/>
                    <a:pt x="35359" y="31056"/>
                    <a:pt x="35359" y="30656"/>
                  </a:cubicBezTo>
                  <a:lnTo>
                    <a:pt x="35393" y="701"/>
                  </a:lnTo>
                  <a:cubicBezTo>
                    <a:pt x="35393" y="534"/>
                    <a:pt x="35293" y="334"/>
                    <a:pt x="35159" y="234"/>
                  </a:cubicBezTo>
                  <a:cubicBezTo>
                    <a:pt x="35026" y="67"/>
                    <a:pt x="34859" y="1"/>
                    <a:pt x="34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4"/>
            <p:cNvSpPr/>
            <p:nvPr/>
          </p:nvSpPr>
          <p:spPr>
            <a:xfrm>
              <a:off x="7376160" y="2541920"/>
              <a:ext cx="646853" cy="56859"/>
            </a:xfrm>
            <a:custGeom>
              <a:rect b="b" l="l" r="r" t="t"/>
              <a:pathLst>
                <a:path extrusionOk="0" h="3070" w="34926">
                  <a:moveTo>
                    <a:pt x="34925" y="3070"/>
                  </a:moveTo>
                  <a:lnTo>
                    <a:pt x="0" y="3070"/>
                  </a:lnTo>
                  <a:lnTo>
                    <a:pt x="0" y="501"/>
                  </a:lnTo>
                  <a:cubicBezTo>
                    <a:pt x="0" y="234"/>
                    <a:pt x="200" y="1"/>
                    <a:pt x="501" y="1"/>
                  </a:cubicBezTo>
                  <a:lnTo>
                    <a:pt x="34458" y="34"/>
                  </a:lnTo>
                  <a:cubicBezTo>
                    <a:pt x="34725" y="34"/>
                    <a:pt x="34925" y="234"/>
                    <a:pt x="34925" y="5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4"/>
            <p:cNvSpPr/>
            <p:nvPr/>
          </p:nvSpPr>
          <p:spPr>
            <a:xfrm>
              <a:off x="7372438" y="2538215"/>
              <a:ext cx="654891" cy="64267"/>
            </a:xfrm>
            <a:custGeom>
              <a:rect b="b" l="l" r="r" t="t"/>
              <a:pathLst>
                <a:path extrusionOk="0" h="3470" w="35360">
                  <a:moveTo>
                    <a:pt x="668" y="401"/>
                  </a:moveTo>
                  <a:lnTo>
                    <a:pt x="34659" y="434"/>
                  </a:lnTo>
                  <a:cubicBezTo>
                    <a:pt x="34726" y="434"/>
                    <a:pt x="34793" y="468"/>
                    <a:pt x="34859" y="501"/>
                  </a:cubicBezTo>
                  <a:cubicBezTo>
                    <a:pt x="34893" y="568"/>
                    <a:pt x="34926" y="634"/>
                    <a:pt x="34926" y="701"/>
                  </a:cubicBezTo>
                  <a:lnTo>
                    <a:pt x="34926" y="3069"/>
                  </a:lnTo>
                  <a:lnTo>
                    <a:pt x="401" y="3036"/>
                  </a:lnTo>
                  <a:lnTo>
                    <a:pt x="401" y="701"/>
                  </a:lnTo>
                  <a:cubicBezTo>
                    <a:pt x="401" y="534"/>
                    <a:pt x="535" y="401"/>
                    <a:pt x="668" y="401"/>
                  </a:cubicBezTo>
                  <a:close/>
                  <a:moveTo>
                    <a:pt x="702" y="1"/>
                  </a:moveTo>
                  <a:cubicBezTo>
                    <a:pt x="301" y="1"/>
                    <a:pt x="1" y="301"/>
                    <a:pt x="1" y="701"/>
                  </a:cubicBezTo>
                  <a:lnTo>
                    <a:pt x="1" y="3270"/>
                  </a:lnTo>
                  <a:cubicBezTo>
                    <a:pt x="1" y="3303"/>
                    <a:pt x="1" y="3370"/>
                    <a:pt x="34" y="3403"/>
                  </a:cubicBezTo>
                  <a:cubicBezTo>
                    <a:pt x="101" y="3436"/>
                    <a:pt x="134" y="3470"/>
                    <a:pt x="201" y="3470"/>
                  </a:cubicBezTo>
                  <a:lnTo>
                    <a:pt x="35126" y="3470"/>
                  </a:lnTo>
                  <a:cubicBezTo>
                    <a:pt x="35260" y="3470"/>
                    <a:pt x="35326" y="3403"/>
                    <a:pt x="35360" y="3270"/>
                  </a:cubicBezTo>
                  <a:lnTo>
                    <a:pt x="35360" y="701"/>
                  </a:lnTo>
                  <a:cubicBezTo>
                    <a:pt x="35360" y="534"/>
                    <a:pt x="35260" y="367"/>
                    <a:pt x="35159" y="234"/>
                  </a:cubicBezTo>
                  <a:cubicBezTo>
                    <a:pt x="35026" y="101"/>
                    <a:pt x="34826" y="1"/>
                    <a:pt x="34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4"/>
            <p:cNvSpPr/>
            <p:nvPr/>
          </p:nvSpPr>
          <p:spPr>
            <a:xfrm>
              <a:off x="7979120" y="2560144"/>
              <a:ext cx="22873" cy="22577"/>
            </a:xfrm>
            <a:custGeom>
              <a:rect b="b" l="l" r="r" t="t"/>
              <a:pathLst>
                <a:path extrusionOk="0" h="1219" w="1235">
                  <a:moveTo>
                    <a:pt x="218" y="1"/>
                  </a:moveTo>
                  <a:cubicBezTo>
                    <a:pt x="168" y="1"/>
                    <a:pt x="118" y="17"/>
                    <a:pt x="67" y="51"/>
                  </a:cubicBezTo>
                  <a:cubicBezTo>
                    <a:pt x="1" y="151"/>
                    <a:pt x="1" y="284"/>
                    <a:pt x="67" y="351"/>
                  </a:cubicBezTo>
                  <a:lnTo>
                    <a:pt x="868" y="1152"/>
                  </a:lnTo>
                  <a:cubicBezTo>
                    <a:pt x="901" y="1185"/>
                    <a:pt x="968" y="1218"/>
                    <a:pt x="1001" y="1218"/>
                  </a:cubicBezTo>
                  <a:cubicBezTo>
                    <a:pt x="1068" y="1218"/>
                    <a:pt x="1135" y="1185"/>
                    <a:pt x="1168" y="1152"/>
                  </a:cubicBezTo>
                  <a:cubicBezTo>
                    <a:pt x="1235" y="1085"/>
                    <a:pt x="1235" y="951"/>
                    <a:pt x="1168" y="851"/>
                  </a:cubicBezTo>
                  <a:lnTo>
                    <a:pt x="368" y="51"/>
                  </a:lnTo>
                  <a:cubicBezTo>
                    <a:pt x="318" y="17"/>
                    <a:pt x="26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4"/>
            <p:cNvSpPr/>
            <p:nvPr/>
          </p:nvSpPr>
          <p:spPr>
            <a:xfrm>
              <a:off x="7979120" y="2560144"/>
              <a:ext cx="22873" cy="22577"/>
            </a:xfrm>
            <a:custGeom>
              <a:rect b="b" l="l" r="r" t="t"/>
              <a:pathLst>
                <a:path extrusionOk="0" h="1219" w="1235">
                  <a:moveTo>
                    <a:pt x="1018" y="1"/>
                  </a:moveTo>
                  <a:cubicBezTo>
                    <a:pt x="968" y="1"/>
                    <a:pt x="918" y="17"/>
                    <a:pt x="868" y="51"/>
                  </a:cubicBezTo>
                  <a:lnTo>
                    <a:pt x="67" y="851"/>
                  </a:lnTo>
                  <a:cubicBezTo>
                    <a:pt x="1" y="951"/>
                    <a:pt x="1" y="1085"/>
                    <a:pt x="67" y="1152"/>
                  </a:cubicBezTo>
                  <a:cubicBezTo>
                    <a:pt x="101" y="1185"/>
                    <a:pt x="168" y="1218"/>
                    <a:pt x="201" y="1218"/>
                  </a:cubicBezTo>
                  <a:cubicBezTo>
                    <a:pt x="268" y="1218"/>
                    <a:pt x="334" y="1185"/>
                    <a:pt x="368" y="1152"/>
                  </a:cubicBezTo>
                  <a:lnTo>
                    <a:pt x="1168" y="351"/>
                  </a:lnTo>
                  <a:cubicBezTo>
                    <a:pt x="1235" y="284"/>
                    <a:pt x="1235" y="151"/>
                    <a:pt x="1168" y="51"/>
                  </a:cubicBezTo>
                  <a:cubicBezTo>
                    <a:pt x="1118" y="17"/>
                    <a:pt x="1068" y="1"/>
                    <a:pt x="10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4"/>
            <p:cNvSpPr/>
            <p:nvPr/>
          </p:nvSpPr>
          <p:spPr>
            <a:xfrm>
              <a:off x="7531216" y="2714903"/>
              <a:ext cx="350319" cy="248992"/>
            </a:xfrm>
            <a:custGeom>
              <a:rect b="b" l="l" r="r" t="t"/>
              <a:pathLst>
                <a:path extrusionOk="0" h="13444" w="18915">
                  <a:moveTo>
                    <a:pt x="968" y="13377"/>
                  </a:moveTo>
                  <a:lnTo>
                    <a:pt x="17880" y="13444"/>
                  </a:lnTo>
                  <a:cubicBezTo>
                    <a:pt x="18414" y="13444"/>
                    <a:pt x="18848" y="13010"/>
                    <a:pt x="18848" y="12476"/>
                  </a:cubicBezTo>
                  <a:lnTo>
                    <a:pt x="18914" y="1068"/>
                  </a:lnTo>
                  <a:cubicBezTo>
                    <a:pt x="18914" y="534"/>
                    <a:pt x="18481" y="101"/>
                    <a:pt x="17947" y="101"/>
                  </a:cubicBezTo>
                  <a:lnTo>
                    <a:pt x="1035" y="34"/>
                  </a:lnTo>
                  <a:cubicBezTo>
                    <a:pt x="501" y="1"/>
                    <a:pt x="34" y="434"/>
                    <a:pt x="34" y="1001"/>
                  </a:cubicBezTo>
                  <a:lnTo>
                    <a:pt x="1" y="12410"/>
                  </a:lnTo>
                  <a:cubicBezTo>
                    <a:pt x="1" y="12910"/>
                    <a:pt x="434" y="13377"/>
                    <a:pt x="968" y="1337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4"/>
            <p:cNvSpPr/>
            <p:nvPr/>
          </p:nvSpPr>
          <p:spPr>
            <a:xfrm>
              <a:off x="7527511" y="2711199"/>
              <a:ext cx="357727" cy="256400"/>
            </a:xfrm>
            <a:custGeom>
              <a:rect b="b" l="l" r="r" t="t"/>
              <a:pathLst>
                <a:path extrusionOk="0" h="13844" w="19315">
                  <a:moveTo>
                    <a:pt x="1235" y="434"/>
                  </a:moveTo>
                  <a:lnTo>
                    <a:pt x="18114" y="501"/>
                  </a:lnTo>
                  <a:cubicBezTo>
                    <a:pt x="18547" y="501"/>
                    <a:pt x="18881" y="834"/>
                    <a:pt x="18881" y="1268"/>
                  </a:cubicBezTo>
                  <a:lnTo>
                    <a:pt x="18847" y="12676"/>
                  </a:lnTo>
                  <a:cubicBezTo>
                    <a:pt x="18847" y="12876"/>
                    <a:pt x="18781" y="13077"/>
                    <a:pt x="18614" y="13210"/>
                  </a:cubicBezTo>
                  <a:cubicBezTo>
                    <a:pt x="18481" y="13343"/>
                    <a:pt x="18280" y="13410"/>
                    <a:pt x="18080" y="13444"/>
                  </a:cubicBezTo>
                  <a:lnTo>
                    <a:pt x="1168" y="13377"/>
                  </a:lnTo>
                  <a:cubicBezTo>
                    <a:pt x="968" y="13377"/>
                    <a:pt x="768" y="13277"/>
                    <a:pt x="634" y="13143"/>
                  </a:cubicBezTo>
                  <a:cubicBezTo>
                    <a:pt x="501" y="12977"/>
                    <a:pt x="401" y="12810"/>
                    <a:pt x="401" y="12610"/>
                  </a:cubicBezTo>
                  <a:lnTo>
                    <a:pt x="468" y="1201"/>
                  </a:lnTo>
                  <a:cubicBezTo>
                    <a:pt x="468" y="968"/>
                    <a:pt x="534" y="801"/>
                    <a:pt x="668" y="634"/>
                  </a:cubicBezTo>
                  <a:cubicBezTo>
                    <a:pt x="835" y="501"/>
                    <a:pt x="1001" y="434"/>
                    <a:pt x="1235" y="434"/>
                  </a:cubicBezTo>
                  <a:close/>
                  <a:moveTo>
                    <a:pt x="1235" y="1"/>
                  </a:moveTo>
                  <a:cubicBezTo>
                    <a:pt x="901" y="1"/>
                    <a:pt x="601" y="134"/>
                    <a:pt x="401" y="334"/>
                  </a:cubicBezTo>
                  <a:cubicBezTo>
                    <a:pt x="167" y="568"/>
                    <a:pt x="34" y="868"/>
                    <a:pt x="34" y="1168"/>
                  </a:cubicBezTo>
                  <a:lnTo>
                    <a:pt x="1" y="12576"/>
                  </a:lnTo>
                  <a:cubicBezTo>
                    <a:pt x="1" y="12910"/>
                    <a:pt x="101" y="13210"/>
                    <a:pt x="334" y="13444"/>
                  </a:cubicBezTo>
                  <a:cubicBezTo>
                    <a:pt x="568" y="13644"/>
                    <a:pt x="868" y="13777"/>
                    <a:pt x="1168" y="13777"/>
                  </a:cubicBezTo>
                  <a:lnTo>
                    <a:pt x="18080" y="13844"/>
                  </a:lnTo>
                  <a:cubicBezTo>
                    <a:pt x="18380" y="13844"/>
                    <a:pt x="18681" y="13710"/>
                    <a:pt x="18914" y="13510"/>
                  </a:cubicBezTo>
                  <a:cubicBezTo>
                    <a:pt x="19148" y="13277"/>
                    <a:pt x="19281" y="12977"/>
                    <a:pt x="19281" y="12676"/>
                  </a:cubicBezTo>
                  <a:lnTo>
                    <a:pt x="19314" y="1268"/>
                  </a:lnTo>
                  <a:cubicBezTo>
                    <a:pt x="19314" y="601"/>
                    <a:pt x="18781" y="67"/>
                    <a:pt x="18147" y="67"/>
                  </a:cubicBezTo>
                  <a:lnTo>
                    <a:pt x="1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4"/>
            <p:cNvSpPr/>
            <p:nvPr/>
          </p:nvSpPr>
          <p:spPr>
            <a:xfrm>
              <a:off x="7535549" y="2827972"/>
              <a:ext cx="344744" cy="120477"/>
            </a:xfrm>
            <a:custGeom>
              <a:rect b="b" l="l" r="r" t="t"/>
              <a:pathLst>
                <a:path extrusionOk="0" h="6505" w="18614">
                  <a:moveTo>
                    <a:pt x="0" y="6371"/>
                  </a:moveTo>
                  <a:lnTo>
                    <a:pt x="9474" y="0"/>
                  </a:lnTo>
                  <a:lnTo>
                    <a:pt x="18614" y="6505"/>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4"/>
            <p:cNvSpPr/>
            <p:nvPr/>
          </p:nvSpPr>
          <p:spPr>
            <a:xfrm>
              <a:off x="7531216" y="2824156"/>
              <a:ext cx="353412" cy="128626"/>
            </a:xfrm>
            <a:custGeom>
              <a:rect b="b" l="l" r="r" t="t"/>
              <a:pathLst>
                <a:path extrusionOk="0" h="6945" w="19082">
                  <a:moveTo>
                    <a:pt x="9672" y="1"/>
                  </a:moveTo>
                  <a:cubicBezTo>
                    <a:pt x="9637" y="1"/>
                    <a:pt x="9603" y="11"/>
                    <a:pt x="9574" y="39"/>
                  </a:cubicBezTo>
                  <a:lnTo>
                    <a:pt x="134" y="6411"/>
                  </a:lnTo>
                  <a:cubicBezTo>
                    <a:pt x="34" y="6477"/>
                    <a:pt x="1" y="6577"/>
                    <a:pt x="68" y="6677"/>
                  </a:cubicBezTo>
                  <a:cubicBezTo>
                    <a:pt x="111" y="6742"/>
                    <a:pt x="181" y="6779"/>
                    <a:pt x="253" y="6779"/>
                  </a:cubicBezTo>
                  <a:cubicBezTo>
                    <a:pt x="293" y="6779"/>
                    <a:pt x="332" y="6768"/>
                    <a:pt x="368" y="6744"/>
                  </a:cubicBezTo>
                  <a:lnTo>
                    <a:pt x="9708" y="473"/>
                  </a:lnTo>
                  <a:lnTo>
                    <a:pt x="18748" y="6878"/>
                  </a:lnTo>
                  <a:cubicBezTo>
                    <a:pt x="18781" y="6911"/>
                    <a:pt x="18814" y="6944"/>
                    <a:pt x="18848" y="6944"/>
                  </a:cubicBezTo>
                  <a:cubicBezTo>
                    <a:pt x="18914" y="6944"/>
                    <a:pt x="18981" y="6911"/>
                    <a:pt x="19014" y="6844"/>
                  </a:cubicBezTo>
                  <a:cubicBezTo>
                    <a:pt x="19081" y="6744"/>
                    <a:pt x="19081" y="6611"/>
                    <a:pt x="18981" y="6544"/>
                  </a:cubicBezTo>
                  <a:lnTo>
                    <a:pt x="9808" y="39"/>
                  </a:lnTo>
                  <a:cubicBezTo>
                    <a:pt x="9769" y="20"/>
                    <a:pt x="9720" y="1"/>
                    <a:pt x="9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4"/>
            <p:cNvSpPr/>
            <p:nvPr/>
          </p:nvSpPr>
          <p:spPr>
            <a:xfrm>
              <a:off x="7555311" y="2731590"/>
              <a:ext cx="307073" cy="133460"/>
            </a:xfrm>
            <a:custGeom>
              <a:rect b="b" l="l" r="r" t="t"/>
              <a:pathLst>
                <a:path extrusionOk="0" h="7206" w="16580">
                  <a:moveTo>
                    <a:pt x="16579" y="134"/>
                  </a:moveTo>
                  <a:lnTo>
                    <a:pt x="10241" y="6105"/>
                  </a:lnTo>
                  <a:cubicBezTo>
                    <a:pt x="9107" y="7206"/>
                    <a:pt x="7439" y="7172"/>
                    <a:pt x="6305" y="6071"/>
                  </a:cubicBezTo>
                  <a:lnTo>
                    <a:pt x="1" y="0"/>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4"/>
            <p:cNvSpPr/>
            <p:nvPr/>
          </p:nvSpPr>
          <p:spPr>
            <a:xfrm>
              <a:off x="7550996" y="2727571"/>
              <a:ext cx="315704" cy="135627"/>
            </a:xfrm>
            <a:custGeom>
              <a:rect b="b" l="l" r="r" t="t"/>
              <a:pathLst>
                <a:path extrusionOk="0" h="7323" w="17046">
                  <a:moveTo>
                    <a:pt x="234" y="1"/>
                  </a:moveTo>
                  <a:cubicBezTo>
                    <a:pt x="184" y="1"/>
                    <a:pt x="134" y="17"/>
                    <a:pt x="100" y="51"/>
                  </a:cubicBezTo>
                  <a:cubicBezTo>
                    <a:pt x="0" y="151"/>
                    <a:pt x="0" y="284"/>
                    <a:pt x="100" y="351"/>
                  </a:cubicBezTo>
                  <a:lnTo>
                    <a:pt x="6371" y="6422"/>
                  </a:lnTo>
                  <a:cubicBezTo>
                    <a:pt x="7005" y="7022"/>
                    <a:pt x="7772" y="7322"/>
                    <a:pt x="8506" y="7322"/>
                  </a:cubicBezTo>
                  <a:cubicBezTo>
                    <a:pt x="9274" y="7322"/>
                    <a:pt x="10007" y="7056"/>
                    <a:pt x="10641" y="6455"/>
                  </a:cubicBezTo>
                  <a:lnTo>
                    <a:pt x="16946" y="484"/>
                  </a:lnTo>
                  <a:cubicBezTo>
                    <a:pt x="17046" y="417"/>
                    <a:pt x="17046" y="284"/>
                    <a:pt x="16979" y="217"/>
                  </a:cubicBezTo>
                  <a:cubicBezTo>
                    <a:pt x="16924" y="162"/>
                    <a:pt x="16859" y="137"/>
                    <a:pt x="16800" y="137"/>
                  </a:cubicBezTo>
                  <a:cubicBezTo>
                    <a:pt x="16752" y="137"/>
                    <a:pt x="16709" y="154"/>
                    <a:pt x="16679" y="184"/>
                  </a:cubicBezTo>
                  <a:lnTo>
                    <a:pt x="10341" y="6155"/>
                  </a:lnTo>
                  <a:cubicBezTo>
                    <a:pt x="9799" y="6664"/>
                    <a:pt x="9161" y="6914"/>
                    <a:pt x="8525" y="6914"/>
                  </a:cubicBezTo>
                  <a:cubicBezTo>
                    <a:pt x="7868" y="6914"/>
                    <a:pt x="7214" y="6647"/>
                    <a:pt x="6672" y="6122"/>
                  </a:cubicBezTo>
                  <a:lnTo>
                    <a:pt x="367" y="51"/>
                  </a:lnTo>
                  <a:cubicBezTo>
                    <a:pt x="334" y="17"/>
                    <a:pt x="284" y="1"/>
                    <a:pt x="2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4"/>
            <p:cNvSpPr/>
            <p:nvPr/>
          </p:nvSpPr>
          <p:spPr>
            <a:xfrm>
              <a:off x="7591149" y="3157251"/>
              <a:ext cx="216248" cy="8056"/>
            </a:xfrm>
            <a:custGeom>
              <a:rect b="b" l="l" r="r" t="t"/>
              <a:pathLst>
                <a:path extrusionOk="0" h="435" w="11676">
                  <a:moveTo>
                    <a:pt x="201" y="0"/>
                  </a:moveTo>
                  <a:cubicBezTo>
                    <a:pt x="101" y="0"/>
                    <a:pt x="0" y="101"/>
                    <a:pt x="0" y="201"/>
                  </a:cubicBezTo>
                  <a:cubicBezTo>
                    <a:pt x="0" y="334"/>
                    <a:pt x="101" y="434"/>
                    <a:pt x="201" y="434"/>
                  </a:cubicBezTo>
                  <a:lnTo>
                    <a:pt x="11475" y="434"/>
                  </a:lnTo>
                  <a:cubicBezTo>
                    <a:pt x="11609" y="434"/>
                    <a:pt x="11675" y="334"/>
                    <a:pt x="11675" y="201"/>
                  </a:cubicBezTo>
                  <a:cubicBezTo>
                    <a:pt x="11675" y="101"/>
                    <a:pt x="11575" y="0"/>
                    <a:pt x="114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4"/>
            <p:cNvSpPr/>
            <p:nvPr/>
          </p:nvSpPr>
          <p:spPr>
            <a:xfrm>
              <a:off x="7630690" y="3194940"/>
              <a:ext cx="137775" cy="8038"/>
            </a:xfrm>
            <a:custGeom>
              <a:rect b="b" l="l" r="r" t="t"/>
              <a:pathLst>
                <a:path extrusionOk="0" h="434" w="7439">
                  <a:moveTo>
                    <a:pt x="200" y="0"/>
                  </a:moveTo>
                  <a:cubicBezTo>
                    <a:pt x="67" y="0"/>
                    <a:pt x="0" y="100"/>
                    <a:pt x="0" y="200"/>
                  </a:cubicBezTo>
                  <a:cubicBezTo>
                    <a:pt x="0" y="334"/>
                    <a:pt x="67" y="434"/>
                    <a:pt x="200" y="434"/>
                  </a:cubicBezTo>
                  <a:lnTo>
                    <a:pt x="7239" y="434"/>
                  </a:lnTo>
                  <a:cubicBezTo>
                    <a:pt x="7339" y="434"/>
                    <a:pt x="7439" y="334"/>
                    <a:pt x="7439" y="200"/>
                  </a:cubicBezTo>
                  <a:cubicBezTo>
                    <a:pt x="7439" y="100"/>
                    <a:pt x="7339"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9" name="Google Shape;2469;p44"/>
          <p:cNvGrpSpPr/>
          <p:nvPr/>
        </p:nvGrpSpPr>
        <p:grpSpPr>
          <a:xfrm>
            <a:off x="5472011" y="3583357"/>
            <a:ext cx="1155302" cy="839709"/>
            <a:chOff x="6118309" y="3585394"/>
            <a:chExt cx="1155302" cy="839709"/>
          </a:xfrm>
        </p:grpSpPr>
        <p:sp>
          <p:nvSpPr>
            <p:cNvPr id="2470" name="Google Shape;2470;p44"/>
            <p:cNvSpPr/>
            <p:nvPr/>
          </p:nvSpPr>
          <p:spPr>
            <a:xfrm>
              <a:off x="6880065" y="4082433"/>
              <a:ext cx="366987" cy="342670"/>
            </a:xfrm>
            <a:custGeom>
              <a:rect b="b" l="l" r="r" t="t"/>
              <a:pathLst>
                <a:path extrusionOk="0" h="18502" w="19815">
                  <a:moveTo>
                    <a:pt x="9859" y="1"/>
                  </a:moveTo>
                  <a:cubicBezTo>
                    <a:pt x="5393" y="1"/>
                    <a:pt x="1461" y="3274"/>
                    <a:pt x="768" y="7855"/>
                  </a:cubicBezTo>
                  <a:cubicBezTo>
                    <a:pt x="0" y="12891"/>
                    <a:pt x="3469" y="17628"/>
                    <a:pt x="8506" y="18395"/>
                  </a:cubicBezTo>
                  <a:cubicBezTo>
                    <a:pt x="8976" y="18467"/>
                    <a:pt x="9444" y="18502"/>
                    <a:pt x="9905" y="18502"/>
                  </a:cubicBezTo>
                  <a:cubicBezTo>
                    <a:pt x="14393" y="18502"/>
                    <a:pt x="18352" y="15224"/>
                    <a:pt x="19047" y="10657"/>
                  </a:cubicBezTo>
                  <a:cubicBezTo>
                    <a:pt x="19814" y="5586"/>
                    <a:pt x="16345" y="883"/>
                    <a:pt x="11308" y="116"/>
                  </a:cubicBezTo>
                  <a:cubicBezTo>
                    <a:pt x="10821" y="38"/>
                    <a:pt x="10337" y="1"/>
                    <a:pt x="98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4"/>
            <p:cNvSpPr/>
            <p:nvPr/>
          </p:nvSpPr>
          <p:spPr>
            <a:xfrm>
              <a:off x="6902309" y="4048726"/>
              <a:ext cx="366987" cy="367617"/>
            </a:xfrm>
            <a:custGeom>
              <a:rect b="b" l="l" r="r" t="t"/>
              <a:pathLst>
                <a:path extrusionOk="0" h="19849" w="19815">
                  <a:moveTo>
                    <a:pt x="11308" y="768"/>
                  </a:moveTo>
                  <a:cubicBezTo>
                    <a:pt x="6271" y="1"/>
                    <a:pt x="1535" y="3470"/>
                    <a:pt x="767" y="8507"/>
                  </a:cubicBezTo>
                  <a:cubicBezTo>
                    <a:pt x="0" y="13577"/>
                    <a:pt x="3469" y="18281"/>
                    <a:pt x="8506" y="19081"/>
                  </a:cubicBezTo>
                  <a:cubicBezTo>
                    <a:pt x="13543" y="19848"/>
                    <a:pt x="18280" y="16379"/>
                    <a:pt x="19047" y="11309"/>
                  </a:cubicBezTo>
                  <a:cubicBezTo>
                    <a:pt x="19814" y="6272"/>
                    <a:pt x="16345" y="1569"/>
                    <a:pt x="11308" y="7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4"/>
            <p:cNvSpPr/>
            <p:nvPr/>
          </p:nvSpPr>
          <p:spPr>
            <a:xfrm>
              <a:off x="6897975" y="4057301"/>
              <a:ext cx="375637" cy="350393"/>
            </a:xfrm>
            <a:custGeom>
              <a:rect b="b" l="l" r="r" t="t"/>
              <a:pathLst>
                <a:path extrusionOk="0" h="18919" w="20282">
                  <a:moveTo>
                    <a:pt x="10108" y="405"/>
                  </a:moveTo>
                  <a:cubicBezTo>
                    <a:pt x="10575" y="405"/>
                    <a:pt x="11042" y="472"/>
                    <a:pt x="11509" y="539"/>
                  </a:cubicBezTo>
                  <a:cubicBezTo>
                    <a:pt x="16446" y="1272"/>
                    <a:pt x="19815" y="5909"/>
                    <a:pt x="19081" y="10846"/>
                  </a:cubicBezTo>
                  <a:cubicBezTo>
                    <a:pt x="18387" y="15284"/>
                    <a:pt x="14522" y="18493"/>
                    <a:pt x="10159" y="18493"/>
                  </a:cubicBezTo>
                  <a:cubicBezTo>
                    <a:pt x="9702" y="18493"/>
                    <a:pt x="9239" y="18458"/>
                    <a:pt x="8774" y="18385"/>
                  </a:cubicBezTo>
                  <a:cubicBezTo>
                    <a:pt x="3837" y="17651"/>
                    <a:pt x="434" y="13014"/>
                    <a:pt x="1202" y="8077"/>
                  </a:cubicBezTo>
                  <a:cubicBezTo>
                    <a:pt x="1568" y="5709"/>
                    <a:pt x="2836" y="3608"/>
                    <a:pt x="4804" y="2173"/>
                  </a:cubicBezTo>
                  <a:cubicBezTo>
                    <a:pt x="6372" y="1039"/>
                    <a:pt x="8207" y="405"/>
                    <a:pt x="10108" y="405"/>
                  </a:cubicBezTo>
                  <a:close/>
                  <a:moveTo>
                    <a:pt x="10146" y="0"/>
                  </a:moveTo>
                  <a:cubicBezTo>
                    <a:pt x="8136" y="0"/>
                    <a:pt x="6184" y="625"/>
                    <a:pt x="4537" y="1840"/>
                  </a:cubicBezTo>
                  <a:cubicBezTo>
                    <a:pt x="2502" y="3341"/>
                    <a:pt x="1168" y="5542"/>
                    <a:pt x="801" y="8044"/>
                  </a:cubicBezTo>
                  <a:cubicBezTo>
                    <a:pt x="1" y="13181"/>
                    <a:pt x="3570" y="18018"/>
                    <a:pt x="8707" y="18818"/>
                  </a:cubicBezTo>
                  <a:cubicBezTo>
                    <a:pt x="9207" y="18885"/>
                    <a:pt x="9674" y="18918"/>
                    <a:pt x="10175" y="18918"/>
                  </a:cubicBezTo>
                  <a:cubicBezTo>
                    <a:pt x="12176" y="18918"/>
                    <a:pt x="14111" y="18285"/>
                    <a:pt x="15745" y="17084"/>
                  </a:cubicBezTo>
                  <a:cubicBezTo>
                    <a:pt x="17780" y="15583"/>
                    <a:pt x="19114" y="13381"/>
                    <a:pt x="19481" y="10879"/>
                  </a:cubicBezTo>
                  <a:cubicBezTo>
                    <a:pt x="20282" y="5742"/>
                    <a:pt x="16746" y="906"/>
                    <a:pt x="11576" y="105"/>
                  </a:cubicBezTo>
                  <a:cubicBezTo>
                    <a:pt x="11098" y="35"/>
                    <a:pt x="10620" y="0"/>
                    <a:pt x="10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4"/>
            <p:cNvSpPr/>
            <p:nvPr/>
          </p:nvSpPr>
          <p:spPr>
            <a:xfrm>
              <a:off x="7021545" y="4166110"/>
              <a:ext cx="144572" cy="144591"/>
            </a:xfrm>
            <a:custGeom>
              <a:rect b="b" l="l" r="r" t="t"/>
              <a:pathLst>
                <a:path extrusionOk="0" h="7807" w="7806">
                  <a:moveTo>
                    <a:pt x="0" y="1"/>
                  </a:moveTo>
                  <a:lnTo>
                    <a:pt x="2702" y="7806"/>
                  </a:lnTo>
                  <a:lnTo>
                    <a:pt x="3636" y="4904"/>
                  </a:lnTo>
                  <a:lnTo>
                    <a:pt x="6038" y="7406"/>
                  </a:lnTo>
                  <a:lnTo>
                    <a:pt x="6438" y="7006"/>
                  </a:lnTo>
                  <a:lnTo>
                    <a:pt x="7005" y="6439"/>
                  </a:lnTo>
                  <a:lnTo>
                    <a:pt x="7405" y="6038"/>
                  </a:lnTo>
                  <a:lnTo>
                    <a:pt x="4904" y="3637"/>
                  </a:lnTo>
                  <a:lnTo>
                    <a:pt x="7806" y="2703"/>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4"/>
            <p:cNvSpPr/>
            <p:nvPr/>
          </p:nvSpPr>
          <p:spPr>
            <a:xfrm>
              <a:off x="7017211" y="4161998"/>
              <a:ext cx="153240" cy="153018"/>
            </a:xfrm>
            <a:custGeom>
              <a:rect b="b" l="l" r="r" t="t"/>
              <a:pathLst>
                <a:path extrusionOk="0" h="8262" w="8274">
                  <a:moveTo>
                    <a:pt x="568" y="556"/>
                  </a:moveTo>
                  <a:lnTo>
                    <a:pt x="7373" y="2925"/>
                  </a:lnTo>
                  <a:lnTo>
                    <a:pt x="5071" y="3659"/>
                  </a:lnTo>
                  <a:cubicBezTo>
                    <a:pt x="5004" y="3659"/>
                    <a:pt x="4937" y="3725"/>
                    <a:pt x="4937" y="3792"/>
                  </a:cubicBezTo>
                  <a:cubicBezTo>
                    <a:pt x="4904" y="3859"/>
                    <a:pt x="4937" y="3959"/>
                    <a:pt x="5004" y="3992"/>
                  </a:cubicBezTo>
                  <a:lnTo>
                    <a:pt x="7339" y="6260"/>
                  </a:lnTo>
                  <a:lnTo>
                    <a:pt x="6272" y="7328"/>
                  </a:lnTo>
                  <a:lnTo>
                    <a:pt x="4003" y="4993"/>
                  </a:lnTo>
                  <a:cubicBezTo>
                    <a:pt x="3970" y="4926"/>
                    <a:pt x="3870" y="4926"/>
                    <a:pt x="3803" y="4926"/>
                  </a:cubicBezTo>
                  <a:cubicBezTo>
                    <a:pt x="3737" y="4960"/>
                    <a:pt x="3670" y="4993"/>
                    <a:pt x="3670" y="5060"/>
                  </a:cubicBezTo>
                  <a:lnTo>
                    <a:pt x="2936" y="7361"/>
                  </a:lnTo>
                  <a:lnTo>
                    <a:pt x="568" y="556"/>
                  </a:lnTo>
                  <a:close/>
                  <a:moveTo>
                    <a:pt x="208" y="1"/>
                  </a:moveTo>
                  <a:cubicBezTo>
                    <a:pt x="163" y="1"/>
                    <a:pt x="120" y="17"/>
                    <a:pt x="101" y="56"/>
                  </a:cubicBezTo>
                  <a:cubicBezTo>
                    <a:pt x="34" y="123"/>
                    <a:pt x="1" y="189"/>
                    <a:pt x="34" y="290"/>
                  </a:cubicBezTo>
                  <a:lnTo>
                    <a:pt x="2769" y="8095"/>
                  </a:lnTo>
                  <a:cubicBezTo>
                    <a:pt x="2769" y="8195"/>
                    <a:pt x="2869" y="8262"/>
                    <a:pt x="2936" y="8262"/>
                  </a:cubicBezTo>
                  <a:cubicBezTo>
                    <a:pt x="3036" y="8262"/>
                    <a:pt x="3136" y="8195"/>
                    <a:pt x="3136" y="8095"/>
                  </a:cubicBezTo>
                  <a:lnTo>
                    <a:pt x="3937" y="5527"/>
                  </a:lnTo>
                  <a:lnTo>
                    <a:pt x="6138" y="7762"/>
                  </a:lnTo>
                  <a:cubicBezTo>
                    <a:pt x="6172" y="7795"/>
                    <a:pt x="6238" y="7828"/>
                    <a:pt x="6272" y="7828"/>
                  </a:cubicBezTo>
                  <a:cubicBezTo>
                    <a:pt x="6338" y="7828"/>
                    <a:pt x="6372" y="7795"/>
                    <a:pt x="6439" y="7762"/>
                  </a:cubicBezTo>
                  <a:lnTo>
                    <a:pt x="7773" y="6427"/>
                  </a:lnTo>
                  <a:cubicBezTo>
                    <a:pt x="7806" y="6361"/>
                    <a:pt x="7840" y="6327"/>
                    <a:pt x="7840" y="6260"/>
                  </a:cubicBezTo>
                  <a:cubicBezTo>
                    <a:pt x="7840" y="6227"/>
                    <a:pt x="7806" y="6160"/>
                    <a:pt x="7773" y="6127"/>
                  </a:cubicBezTo>
                  <a:lnTo>
                    <a:pt x="5538" y="3925"/>
                  </a:lnTo>
                  <a:lnTo>
                    <a:pt x="8106" y="3125"/>
                  </a:lnTo>
                  <a:cubicBezTo>
                    <a:pt x="8206" y="3125"/>
                    <a:pt x="8273" y="3025"/>
                    <a:pt x="8273" y="2925"/>
                  </a:cubicBezTo>
                  <a:cubicBezTo>
                    <a:pt x="8273" y="2858"/>
                    <a:pt x="8206" y="2758"/>
                    <a:pt x="8140" y="2725"/>
                  </a:cubicBezTo>
                  <a:lnTo>
                    <a:pt x="301" y="23"/>
                  </a:lnTo>
                  <a:cubicBezTo>
                    <a:pt x="273" y="9"/>
                    <a:pt x="240"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4"/>
            <p:cNvSpPr/>
            <p:nvPr/>
          </p:nvSpPr>
          <p:spPr>
            <a:xfrm>
              <a:off x="6138701" y="3605100"/>
              <a:ext cx="647465" cy="572771"/>
            </a:xfrm>
            <a:custGeom>
              <a:rect b="b" l="l" r="r" t="t"/>
              <a:pathLst>
                <a:path extrusionOk="0" h="30926" w="34959">
                  <a:moveTo>
                    <a:pt x="450" y="0"/>
                  </a:moveTo>
                  <a:cubicBezTo>
                    <a:pt x="205" y="0"/>
                    <a:pt x="1" y="221"/>
                    <a:pt x="1" y="470"/>
                  </a:cubicBezTo>
                  <a:lnTo>
                    <a:pt x="1" y="30425"/>
                  </a:lnTo>
                  <a:cubicBezTo>
                    <a:pt x="1" y="30692"/>
                    <a:pt x="201" y="30926"/>
                    <a:pt x="468" y="30926"/>
                  </a:cubicBezTo>
                  <a:lnTo>
                    <a:pt x="34459" y="30926"/>
                  </a:lnTo>
                  <a:cubicBezTo>
                    <a:pt x="34726" y="30926"/>
                    <a:pt x="34926" y="30725"/>
                    <a:pt x="34926" y="30459"/>
                  </a:cubicBezTo>
                  <a:lnTo>
                    <a:pt x="34959" y="504"/>
                  </a:lnTo>
                  <a:cubicBezTo>
                    <a:pt x="34959" y="237"/>
                    <a:pt x="34726" y="3"/>
                    <a:pt x="34459" y="3"/>
                  </a:cubicBezTo>
                  <a:lnTo>
                    <a:pt x="501" y="3"/>
                  </a:lnTo>
                  <a:cubicBezTo>
                    <a:pt x="484" y="1"/>
                    <a:pt x="467" y="0"/>
                    <a:pt x="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4"/>
            <p:cNvSpPr/>
            <p:nvPr/>
          </p:nvSpPr>
          <p:spPr>
            <a:xfrm>
              <a:off x="6122032" y="3589653"/>
              <a:ext cx="647465" cy="572771"/>
            </a:xfrm>
            <a:custGeom>
              <a:rect b="b" l="l" r="r" t="t"/>
              <a:pathLst>
                <a:path extrusionOk="0" h="30926" w="34959">
                  <a:moveTo>
                    <a:pt x="449" y="0"/>
                  </a:moveTo>
                  <a:cubicBezTo>
                    <a:pt x="204" y="0"/>
                    <a:pt x="0" y="221"/>
                    <a:pt x="0" y="471"/>
                  </a:cubicBezTo>
                  <a:lnTo>
                    <a:pt x="0" y="30425"/>
                  </a:lnTo>
                  <a:cubicBezTo>
                    <a:pt x="0" y="30692"/>
                    <a:pt x="200" y="30926"/>
                    <a:pt x="467" y="30926"/>
                  </a:cubicBezTo>
                  <a:lnTo>
                    <a:pt x="34458" y="30926"/>
                  </a:lnTo>
                  <a:cubicBezTo>
                    <a:pt x="34725" y="30926"/>
                    <a:pt x="34925" y="30726"/>
                    <a:pt x="34925" y="30459"/>
                  </a:cubicBezTo>
                  <a:lnTo>
                    <a:pt x="34958" y="504"/>
                  </a:lnTo>
                  <a:cubicBezTo>
                    <a:pt x="34958" y="237"/>
                    <a:pt x="34725" y="4"/>
                    <a:pt x="34458" y="4"/>
                  </a:cubicBezTo>
                  <a:lnTo>
                    <a:pt x="500" y="4"/>
                  </a:lnTo>
                  <a:cubicBezTo>
                    <a:pt x="483" y="1"/>
                    <a:pt x="466" y="0"/>
                    <a:pt x="4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4"/>
            <p:cNvSpPr/>
            <p:nvPr/>
          </p:nvSpPr>
          <p:spPr>
            <a:xfrm>
              <a:off x="6118309" y="3585394"/>
              <a:ext cx="654891" cy="581364"/>
            </a:xfrm>
            <a:custGeom>
              <a:rect b="b" l="l" r="r" t="t"/>
              <a:pathLst>
                <a:path extrusionOk="0" h="31390" w="35360">
                  <a:moveTo>
                    <a:pt x="34659" y="434"/>
                  </a:moveTo>
                  <a:cubicBezTo>
                    <a:pt x="34826" y="434"/>
                    <a:pt x="34926" y="567"/>
                    <a:pt x="34926" y="734"/>
                  </a:cubicBezTo>
                  <a:lnTo>
                    <a:pt x="34926" y="30689"/>
                  </a:lnTo>
                  <a:cubicBezTo>
                    <a:pt x="34926" y="30822"/>
                    <a:pt x="34792" y="30956"/>
                    <a:pt x="34626" y="30956"/>
                  </a:cubicBezTo>
                  <a:lnTo>
                    <a:pt x="668" y="30956"/>
                  </a:lnTo>
                  <a:cubicBezTo>
                    <a:pt x="535" y="30956"/>
                    <a:pt x="401" y="30822"/>
                    <a:pt x="401" y="30655"/>
                  </a:cubicBezTo>
                  <a:lnTo>
                    <a:pt x="401" y="701"/>
                  </a:lnTo>
                  <a:cubicBezTo>
                    <a:pt x="401" y="634"/>
                    <a:pt x="435" y="567"/>
                    <a:pt x="501" y="500"/>
                  </a:cubicBezTo>
                  <a:cubicBezTo>
                    <a:pt x="568" y="467"/>
                    <a:pt x="635" y="434"/>
                    <a:pt x="701" y="434"/>
                  </a:cubicBezTo>
                  <a:close/>
                  <a:moveTo>
                    <a:pt x="701" y="0"/>
                  </a:moveTo>
                  <a:cubicBezTo>
                    <a:pt x="501" y="0"/>
                    <a:pt x="334" y="67"/>
                    <a:pt x="201" y="200"/>
                  </a:cubicBezTo>
                  <a:cubicBezTo>
                    <a:pt x="68" y="334"/>
                    <a:pt x="1" y="500"/>
                    <a:pt x="1" y="701"/>
                  </a:cubicBezTo>
                  <a:lnTo>
                    <a:pt x="1" y="30655"/>
                  </a:lnTo>
                  <a:cubicBezTo>
                    <a:pt x="1" y="31056"/>
                    <a:pt x="301" y="31356"/>
                    <a:pt x="668" y="31356"/>
                  </a:cubicBezTo>
                  <a:lnTo>
                    <a:pt x="34659" y="31389"/>
                  </a:lnTo>
                  <a:cubicBezTo>
                    <a:pt x="35026" y="31389"/>
                    <a:pt x="35326" y="31056"/>
                    <a:pt x="35360" y="30689"/>
                  </a:cubicBezTo>
                  <a:lnTo>
                    <a:pt x="35360" y="734"/>
                  </a:lnTo>
                  <a:cubicBezTo>
                    <a:pt x="35360" y="334"/>
                    <a:pt x="35059" y="33"/>
                    <a:pt x="34659" y="33"/>
                  </a:cubicBezTo>
                  <a:lnTo>
                    <a:pt x="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4"/>
            <p:cNvSpPr/>
            <p:nvPr/>
          </p:nvSpPr>
          <p:spPr>
            <a:xfrm>
              <a:off x="6526672" y="3689183"/>
              <a:ext cx="19187" cy="36467"/>
            </a:xfrm>
            <a:custGeom>
              <a:rect b="b" l="l" r="r" t="t"/>
              <a:pathLst>
                <a:path extrusionOk="0" h="1969" w="1036">
                  <a:moveTo>
                    <a:pt x="234" y="1968"/>
                  </a:moveTo>
                  <a:cubicBezTo>
                    <a:pt x="201" y="1968"/>
                    <a:pt x="168" y="1968"/>
                    <a:pt x="168" y="1935"/>
                  </a:cubicBezTo>
                  <a:cubicBezTo>
                    <a:pt x="34" y="1901"/>
                    <a:pt x="1" y="1801"/>
                    <a:pt x="34" y="1668"/>
                  </a:cubicBezTo>
                  <a:lnTo>
                    <a:pt x="601" y="167"/>
                  </a:lnTo>
                  <a:cubicBezTo>
                    <a:pt x="668" y="67"/>
                    <a:pt x="768" y="0"/>
                    <a:pt x="902" y="33"/>
                  </a:cubicBezTo>
                  <a:cubicBezTo>
                    <a:pt x="1002" y="100"/>
                    <a:pt x="1035" y="200"/>
                    <a:pt x="1002" y="300"/>
                  </a:cubicBezTo>
                  <a:lnTo>
                    <a:pt x="435" y="1835"/>
                  </a:lnTo>
                  <a:cubicBezTo>
                    <a:pt x="401" y="1901"/>
                    <a:pt x="335" y="1968"/>
                    <a:pt x="234" y="19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4"/>
            <p:cNvSpPr/>
            <p:nvPr/>
          </p:nvSpPr>
          <p:spPr>
            <a:xfrm>
              <a:off x="6564362" y="3770100"/>
              <a:ext cx="37708" cy="8668"/>
            </a:xfrm>
            <a:custGeom>
              <a:rect b="b" l="l" r="r" t="t"/>
              <a:pathLst>
                <a:path extrusionOk="0" h="468" w="2036">
                  <a:moveTo>
                    <a:pt x="201" y="468"/>
                  </a:moveTo>
                  <a:cubicBezTo>
                    <a:pt x="101" y="468"/>
                    <a:pt x="1" y="401"/>
                    <a:pt x="1" y="268"/>
                  </a:cubicBezTo>
                  <a:cubicBezTo>
                    <a:pt x="1" y="168"/>
                    <a:pt x="101" y="68"/>
                    <a:pt x="201" y="68"/>
                  </a:cubicBezTo>
                  <a:lnTo>
                    <a:pt x="1835" y="1"/>
                  </a:lnTo>
                  <a:cubicBezTo>
                    <a:pt x="1969" y="1"/>
                    <a:pt x="2036" y="101"/>
                    <a:pt x="2036" y="201"/>
                  </a:cubicBezTo>
                  <a:cubicBezTo>
                    <a:pt x="2036" y="334"/>
                    <a:pt x="1969" y="401"/>
                    <a:pt x="1835" y="434"/>
                  </a:cubicBezTo>
                  <a:lnTo>
                    <a:pt x="234" y="468"/>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4"/>
            <p:cNvSpPr/>
            <p:nvPr/>
          </p:nvSpPr>
          <p:spPr>
            <a:xfrm>
              <a:off x="6550156" y="3715742"/>
              <a:ext cx="42023" cy="32763"/>
            </a:xfrm>
            <a:custGeom>
              <a:rect b="b" l="l" r="r" t="t"/>
              <a:pathLst>
                <a:path extrusionOk="0" h="1769" w="2269">
                  <a:moveTo>
                    <a:pt x="234" y="1768"/>
                  </a:moveTo>
                  <a:cubicBezTo>
                    <a:pt x="167" y="1768"/>
                    <a:pt x="101" y="1735"/>
                    <a:pt x="67" y="1702"/>
                  </a:cubicBezTo>
                  <a:cubicBezTo>
                    <a:pt x="1" y="1602"/>
                    <a:pt x="1" y="1468"/>
                    <a:pt x="101" y="1401"/>
                  </a:cubicBezTo>
                  <a:lnTo>
                    <a:pt x="1935" y="67"/>
                  </a:lnTo>
                  <a:cubicBezTo>
                    <a:pt x="2002" y="0"/>
                    <a:pt x="2135" y="34"/>
                    <a:pt x="2202" y="134"/>
                  </a:cubicBezTo>
                  <a:cubicBezTo>
                    <a:pt x="2269" y="201"/>
                    <a:pt x="2269" y="334"/>
                    <a:pt x="2169" y="401"/>
                  </a:cubicBezTo>
                  <a:lnTo>
                    <a:pt x="334" y="1735"/>
                  </a:lnTo>
                  <a:cubicBezTo>
                    <a:pt x="301" y="1768"/>
                    <a:pt x="267" y="1768"/>
                    <a:pt x="234" y="17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4"/>
            <p:cNvSpPr/>
            <p:nvPr/>
          </p:nvSpPr>
          <p:spPr>
            <a:xfrm>
              <a:off x="6334538" y="3690406"/>
              <a:ext cx="17317" cy="37097"/>
            </a:xfrm>
            <a:custGeom>
              <a:rect b="b" l="l" r="r" t="t"/>
              <a:pathLst>
                <a:path extrusionOk="0" h="2003" w="935">
                  <a:moveTo>
                    <a:pt x="735" y="2002"/>
                  </a:moveTo>
                  <a:cubicBezTo>
                    <a:pt x="635" y="2002"/>
                    <a:pt x="535" y="1935"/>
                    <a:pt x="535" y="1835"/>
                  </a:cubicBezTo>
                  <a:lnTo>
                    <a:pt x="34" y="301"/>
                  </a:lnTo>
                  <a:cubicBezTo>
                    <a:pt x="1" y="201"/>
                    <a:pt x="68" y="67"/>
                    <a:pt x="168" y="34"/>
                  </a:cubicBezTo>
                  <a:cubicBezTo>
                    <a:pt x="268" y="1"/>
                    <a:pt x="401" y="67"/>
                    <a:pt x="435" y="168"/>
                  </a:cubicBezTo>
                  <a:lnTo>
                    <a:pt x="902" y="1735"/>
                  </a:lnTo>
                  <a:cubicBezTo>
                    <a:pt x="935" y="1835"/>
                    <a:pt x="902" y="1935"/>
                    <a:pt x="768" y="1969"/>
                  </a:cubicBezTo>
                  <a:cubicBezTo>
                    <a:pt x="768" y="2002"/>
                    <a:pt x="735" y="2002"/>
                    <a:pt x="735" y="200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4"/>
            <p:cNvSpPr/>
            <p:nvPr/>
          </p:nvSpPr>
          <p:spPr>
            <a:xfrm>
              <a:off x="6273994" y="3768248"/>
              <a:ext cx="37708" cy="10520"/>
            </a:xfrm>
            <a:custGeom>
              <a:rect b="b" l="l" r="r" t="t"/>
              <a:pathLst>
                <a:path extrusionOk="0" h="568" w="2036">
                  <a:moveTo>
                    <a:pt x="1836" y="568"/>
                  </a:moveTo>
                  <a:lnTo>
                    <a:pt x="1802" y="568"/>
                  </a:lnTo>
                  <a:lnTo>
                    <a:pt x="201" y="401"/>
                  </a:lnTo>
                  <a:cubicBezTo>
                    <a:pt x="68" y="401"/>
                    <a:pt x="1" y="301"/>
                    <a:pt x="1" y="168"/>
                  </a:cubicBezTo>
                  <a:cubicBezTo>
                    <a:pt x="1" y="67"/>
                    <a:pt x="101" y="1"/>
                    <a:pt x="234" y="1"/>
                  </a:cubicBezTo>
                  <a:lnTo>
                    <a:pt x="1836" y="134"/>
                  </a:lnTo>
                  <a:cubicBezTo>
                    <a:pt x="1969" y="168"/>
                    <a:pt x="2036" y="268"/>
                    <a:pt x="2036" y="368"/>
                  </a:cubicBezTo>
                  <a:cubicBezTo>
                    <a:pt x="2002" y="468"/>
                    <a:pt x="1936" y="568"/>
                    <a:pt x="1836" y="5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4"/>
            <p:cNvSpPr/>
            <p:nvPr/>
          </p:nvSpPr>
          <p:spPr>
            <a:xfrm>
              <a:off x="6286977" y="3714501"/>
              <a:ext cx="40783" cy="34615"/>
            </a:xfrm>
            <a:custGeom>
              <a:rect b="b" l="l" r="r" t="t"/>
              <a:pathLst>
                <a:path extrusionOk="0" h="1869" w="2202">
                  <a:moveTo>
                    <a:pt x="1968" y="1869"/>
                  </a:moveTo>
                  <a:cubicBezTo>
                    <a:pt x="1902" y="1869"/>
                    <a:pt x="1868" y="1835"/>
                    <a:pt x="1835" y="1835"/>
                  </a:cubicBezTo>
                  <a:lnTo>
                    <a:pt x="100" y="401"/>
                  </a:lnTo>
                  <a:cubicBezTo>
                    <a:pt x="0" y="334"/>
                    <a:pt x="0" y="201"/>
                    <a:pt x="67" y="101"/>
                  </a:cubicBezTo>
                  <a:cubicBezTo>
                    <a:pt x="134" y="34"/>
                    <a:pt x="267" y="1"/>
                    <a:pt x="367" y="67"/>
                  </a:cubicBezTo>
                  <a:lnTo>
                    <a:pt x="2102" y="1502"/>
                  </a:lnTo>
                  <a:cubicBezTo>
                    <a:pt x="2169" y="1568"/>
                    <a:pt x="2202" y="1702"/>
                    <a:pt x="2135" y="1802"/>
                  </a:cubicBezTo>
                  <a:cubicBezTo>
                    <a:pt x="2102" y="1835"/>
                    <a:pt x="2035" y="1869"/>
                    <a:pt x="1968" y="18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4"/>
            <p:cNvSpPr/>
            <p:nvPr/>
          </p:nvSpPr>
          <p:spPr>
            <a:xfrm>
              <a:off x="6303035" y="3733022"/>
              <a:ext cx="266290" cy="307703"/>
            </a:xfrm>
            <a:custGeom>
              <a:rect b="b" l="l" r="r" t="t"/>
              <a:pathLst>
                <a:path extrusionOk="0" h="16614" w="14378">
                  <a:moveTo>
                    <a:pt x="7175" y="0"/>
                  </a:moveTo>
                  <a:cubicBezTo>
                    <a:pt x="7130" y="0"/>
                    <a:pt x="7085" y="1"/>
                    <a:pt x="7039" y="1"/>
                  </a:cubicBezTo>
                  <a:cubicBezTo>
                    <a:pt x="3236" y="68"/>
                    <a:pt x="134" y="2837"/>
                    <a:pt x="34" y="6239"/>
                  </a:cubicBezTo>
                  <a:cubicBezTo>
                    <a:pt x="1" y="7674"/>
                    <a:pt x="501" y="9041"/>
                    <a:pt x="1402" y="10109"/>
                  </a:cubicBezTo>
                  <a:cubicBezTo>
                    <a:pt x="2803" y="11843"/>
                    <a:pt x="3637" y="13878"/>
                    <a:pt x="3770" y="16013"/>
                  </a:cubicBezTo>
                  <a:cubicBezTo>
                    <a:pt x="3770" y="16346"/>
                    <a:pt x="4104" y="16613"/>
                    <a:pt x="4471" y="16613"/>
                  </a:cubicBezTo>
                  <a:lnTo>
                    <a:pt x="9841" y="16613"/>
                  </a:lnTo>
                  <a:cubicBezTo>
                    <a:pt x="10175" y="16613"/>
                    <a:pt x="10475" y="16380"/>
                    <a:pt x="10508" y="16080"/>
                  </a:cubicBezTo>
                  <a:cubicBezTo>
                    <a:pt x="10642" y="13978"/>
                    <a:pt x="11509" y="11877"/>
                    <a:pt x="12910" y="10209"/>
                  </a:cubicBezTo>
                  <a:cubicBezTo>
                    <a:pt x="13811" y="9141"/>
                    <a:pt x="14344" y="7840"/>
                    <a:pt x="14344" y="6406"/>
                  </a:cubicBezTo>
                  <a:cubicBezTo>
                    <a:pt x="14377" y="2877"/>
                    <a:pt x="11149" y="0"/>
                    <a:pt x="71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4"/>
            <p:cNvSpPr/>
            <p:nvPr/>
          </p:nvSpPr>
          <p:spPr>
            <a:xfrm>
              <a:off x="6299331" y="3729318"/>
              <a:ext cx="273699" cy="315111"/>
            </a:xfrm>
            <a:custGeom>
              <a:rect b="b" l="l" r="r" t="t"/>
              <a:pathLst>
                <a:path extrusionOk="0" h="17014" w="14778">
                  <a:moveTo>
                    <a:pt x="7372" y="402"/>
                  </a:moveTo>
                  <a:cubicBezTo>
                    <a:pt x="9374" y="402"/>
                    <a:pt x="11242" y="1169"/>
                    <a:pt x="12576" y="2470"/>
                  </a:cubicBezTo>
                  <a:cubicBezTo>
                    <a:pt x="13710" y="3604"/>
                    <a:pt x="14344" y="5072"/>
                    <a:pt x="14344" y="6606"/>
                  </a:cubicBezTo>
                  <a:cubicBezTo>
                    <a:pt x="14344" y="7940"/>
                    <a:pt x="13844" y="9208"/>
                    <a:pt x="12943" y="10242"/>
                  </a:cubicBezTo>
                  <a:cubicBezTo>
                    <a:pt x="11509" y="11976"/>
                    <a:pt x="10641" y="14078"/>
                    <a:pt x="10508" y="16246"/>
                  </a:cubicBezTo>
                  <a:cubicBezTo>
                    <a:pt x="10475" y="16446"/>
                    <a:pt x="10275" y="16613"/>
                    <a:pt x="10041" y="16613"/>
                  </a:cubicBezTo>
                  <a:lnTo>
                    <a:pt x="4671" y="16580"/>
                  </a:lnTo>
                  <a:cubicBezTo>
                    <a:pt x="4404" y="16580"/>
                    <a:pt x="4204" y="16413"/>
                    <a:pt x="4170" y="16213"/>
                  </a:cubicBezTo>
                  <a:cubicBezTo>
                    <a:pt x="4070" y="14045"/>
                    <a:pt x="3236" y="11976"/>
                    <a:pt x="1768" y="10175"/>
                  </a:cubicBezTo>
                  <a:cubicBezTo>
                    <a:pt x="868" y="9074"/>
                    <a:pt x="401" y="7773"/>
                    <a:pt x="434" y="6439"/>
                  </a:cubicBezTo>
                  <a:cubicBezTo>
                    <a:pt x="534" y="3170"/>
                    <a:pt x="3603" y="468"/>
                    <a:pt x="7272" y="402"/>
                  </a:cubicBezTo>
                  <a:close/>
                  <a:moveTo>
                    <a:pt x="7367" y="0"/>
                  </a:moveTo>
                  <a:cubicBezTo>
                    <a:pt x="7325" y="0"/>
                    <a:pt x="7282" y="1"/>
                    <a:pt x="7239" y="1"/>
                  </a:cubicBezTo>
                  <a:cubicBezTo>
                    <a:pt x="3370" y="68"/>
                    <a:pt x="134" y="2937"/>
                    <a:pt x="34" y="6406"/>
                  </a:cubicBezTo>
                  <a:cubicBezTo>
                    <a:pt x="1" y="7874"/>
                    <a:pt x="468" y="9275"/>
                    <a:pt x="1435" y="10442"/>
                  </a:cubicBezTo>
                  <a:cubicBezTo>
                    <a:pt x="2836" y="12143"/>
                    <a:pt x="3636" y="14145"/>
                    <a:pt x="3770" y="16213"/>
                  </a:cubicBezTo>
                  <a:cubicBezTo>
                    <a:pt x="3770" y="16680"/>
                    <a:pt x="4170" y="17013"/>
                    <a:pt x="4671" y="17013"/>
                  </a:cubicBezTo>
                  <a:lnTo>
                    <a:pt x="10041" y="17013"/>
                  </a:lnTo>
                  <a:cubicBezTo>
                    <a:pt x="10508" y="17013"/>
                    <a:pt x="10875" y="16713"/>
                    <a:pt x="10908" y="16280"/>
                  </a:cubicBezTo>
                  <a:cubicBezTo>
                    <a:pt x="11042" y="14245"/>
                    <a:pt x="11909" y="12143"/>
                    <a:pt x="13277" y="10542"/>
                  </a:cubicBezTo>
                  <a:cubicBezTo>
                    <a:pt x="14244" y="9408"/>
                    <a:pt x="14744" y="8040"/>
                    <a:pt x="14744" y="6606"/>
                  </a:cubicBezTo>
                  <a:cubicBezTo>
                    <a:pt x="14778" y="4971"/>
                    <a:pt x="14077" y="3404"/>
                    <a:pt x="12843" y="2169"/>
                  </a:cubicBezTo>
                  <a:cubicBezTo>
                    <a:pt x="11470" y="797"/>
                    <a:pt x="9457" y="0"/>
                    <a:pt x="7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4"/>
            <p:cNvSpPr/>
            <p:nvPr/>
          </p:nvSpPr>
          <p:spPr>
            <a:xfrm>
              <a:off x="6399416" y="3906635"/>
              <a:ext cx="72916" cy="132849"/>
            </a:xfrm>
            <a:custGeom>
              <a:rect b="b" l="l" r="r" t="t"/>
              <a:pathLst>
                <a:path extrusionOk="0" h="7173" w="3937">
                  <a:moveTo>
                    <a:pt x="0" y="1"/>
                  </a:moveTo>
                  <a:lnTo>
                    <a:pt x="834" y="7173"/>
                  </a:lnTo>
                  <a:lnTo>
                    <a:pt x="3036" y="7173"/>
                  </a:lnTo>
                  <a:lnTo>
                    <a:pt x="39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4"/>
            <p:cNvSpPr/>
            <p:nvPr/>
          </p:nvSpPr>
          <p:spPr>
            <a:xfrm>
              <a:off x="6395712" y="3902820"/>
              <a:ext cx="80324" cy="140368"/>
            </a:xfrm>
            <a:custGeom>
              <a:rect b="b" l="l" r="r" t="t"/>
              <a:pathLst>
                <a:path extrusionOk="0" h="7579" w="4337">
                  <a:moveTo>
                    <a:pt x="240" y="0"/>
                  </a:moveTo>
                  <a:cubicBezTo>
                    <a:pt x="227" y="0"/>
                    <a:pt x="214" y="2"/>
                    <a:pt x="200" y="7"/>
                  </a:cubicBezTo>
                  <a:cubicBezTo>
                    <a:pt x="67" y="7"/>
                    <a:pt x="0" y="107"/>
                    <a:pt x="0" y="240"/>
                  </a:cubicBezTo>
                  <a:lnTo>
                    <a:pt x="834" y="7379"/>
                  </a:lnTo>
                  <a:cubicBezTo>
                    <a:pt x="834" y="7512"/>
                    <a:pt x="934" y="7579"/>
                    <a:pt x="1034" y="7579"/>
                  </a:cubicBezTo>
                  <a:lnTo>
                    <a:pt x="3236" y="7579"/>
                  </a:lnTo>
                  <a:cubicBezTo>
                    <a:pt x="3336" y="7579"/>
                    <a:pt x="3436" y="7512"/>
                    <a:pt x="3436" y="7412"/>
                  </a:cubicBezTo>
                  <a:lnTo>
                    <a:pt x="4337" y="240"/>
                  </a:lnTo>
                  <a:cubicBezTo>
                    <a:pt x="4337" y="140"/>
                    <a:pt x="4270" y="7"/>
                    <a:pt x="4137" y="7"/>
                  </a:cubicBezTo>
                  <a:cubicBezTo>
                    <a:pt x="4036" y="7"/>
                    <a:pt x="3936" y="73"/>
                    <a:pt x="3903" y="173"/>
                  </a:cubicBezTo>
                  <a:lnTo>
                    <a:pt x="3036" y="7178"/>
                  </a:lnTo>
                  <a:lnTo>
                    <a:pt x="1234" y="7178"/>
                  </a:lnTo>
                  <a:lnTo>
                    <a:pt x="434" y="173"/>
                  </a:lnTo>
                  <a:cubicBezTo>
                    <a:pt x="405" y="87"/>
                    <a:pt x="326" y="0"/>
                    <a:pt x="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4"/>
            <p:cNvSpPr/>
            <p:nvPr/>
          </p:nvSpPr>
          <p:spPr>
            <a:xfrm>
              <a:off x="6398805" y="3838473"/>
              <a:ext cx="74765" cy="19779"/>
            </a:xfrm>
            <a:custGeom>
              <a:rect b="b" l="l" r="r" t="t"/>
              <a:pathLst>
                <a:path extrusionOk="0" h="1068" w="4037">
                  <a:moveTo>
                    <a:pt x="1568" y="0"/>
                  </a:moveTo>
                  <a:cubicBezTo>
                    <a:pt x="1468" y="0"/>
                    <a:pt x="1368" y="67"/>
                    <a:pt x="1334" y="134"/>
                  </a:cubicBezTo>
                  <a:lnTo>
                    <a:pt x="1067" y="467"/>
                  </a:lnTo>
                  <a:lnTo>
                    <a:pt x="834" y="201"/>
                  </a:lnTo>
                  <a:cubicBezTo>
                    <a:pt x="785" y="152"/>
                    <a:pt x="736" y="121"/>
                    <a:pt x="674" y="121"/>
                  </a:cubicBezTo>
                  <a:cubicBezTo>
                    <a:pt x="652" y="121"/>
                    <a:pt x="627" y="125"/>
                    <a:pt x="600" y="134"/>
                  </a:cubicBezTo>
                  <a:cubicBezTo>
                    <a:pt x="534" y="134"/>
                    <a:pt x="434" y="167"/>
                    <a:pt x="400" y="234"/>
                  </a:cubicBezTo>
                  <a:lnTo>
                    <a:pt x="67" y="634"/>
                  </a:lnTo>
                  <a:cubicBezTo>
                    <a:pt x="0" y="734"/>
                    <a:pt x="0" y="868"/>
                    <a:pt x="100" y="934"/>
                  </a:cubicBezTo>
                  <a:cubicBezTo>
                    <a:pt x="145" y="964"/>
                    <a:pt x="197" y="981"/>
                    <a:pt x="246" y="981"/>
                  </a:cubicBezTo>
                  <a:cubicBezTo>
                    <a:pt x="307" y="981"/>
                    <a:pt x="364" y="956"/>
                    <a:pt x="400" y="901"/>
                  </a:cubicBezTo>
                  <a:lnTo>
                    <a:pt x="634" y="601"/>
                  </a:lnTo>
                  <a:lnTo>
                    <a:pt x="867" y="834"/>
                  </a:lnTo>
                  <a:cubicBezTo>
                    <a:pt x="934" y="901"/>
                    <a:pt x="1034" y="934"/>
                    <a:pt x="1101" y="934"/>
                  </a:cubicBezTo>
                  <a:cubicBezTo>
                    <a:pt x="1201" y="934"/>
                    <a:pt x="1268" y="901"/>
                    <a:pt x="1334" y="834"/>
                  </a:cubicBezTo>
                  <a:lnTo>
                    <a:pt x="1568" y="501"/>
                  </a:lnTo>
                  <a:lnTo>
                    <a:pt x="1801" y="868"/>
                  </a:lnTo>
                  <a:cubicBezTo>
                    <a:pt x="1835" y="934"/>
                    <a:pt x="1901" y="968"/>
                    <a:pt x="2001" y="968"/>
                  </a:cubicBezTo>
                  <a:cubicBezTo>
                    <a:pt x="2021" y="974"/>
                    <a:pt x="2040" y="977"/>
                    <a:pt x="2058" y="977"/>
                  </a:cubicBezTo>
                  <a:cubicBezTo>
                    <a:pt x="2137" y="977"/>
                    <a:pt x="2208" y="928"/>
                    <a:pt x="2235" y="901"/>
                  </a:cubicBezTo>
                  <a:lnTo>
                    <a:pt x="2535" y="567"/>
                  </a:lnTo>
                  <a:lnTo>
                    <a:pt x="2769" y="868"/>
                  </a:lnTo>
                  <a:cubicBezTo>
                    <a:pt x="2802" y="934"/>
                    <a:pt x="2869" y="1001"/>
                    <a:pt x="2969" y="1001"/>
                  </a:cubicBezTo>
                  <a:cubicBezTo>
                    <a:pt x="3069" y="1001"/>
                    <a:pt x="3169" y="968"/>
                    <a:pt x="3202" y="901"/>
                  </a:cubicBezTo>
                  <a:lnTo>
                    <a:pt x="3436" y="668"/>
                  </a:lnTo>
                  <a:lnTo>
                    <a:pt x="3636" y="968"/>
                  </a:lnTo>
                  <a:cubicBezTo>
                    <a:pt x="3669" y="1034"/>
                    <a:pt x="3736" y="1068"/>
                    <a:pt x="3803" y="1068"/>
                  </a:cubicBezTo>
                  <a:cubicBezTo>
                    <a:pt x="3836" y="1068"/>
                    <a:pt x="3869" y="1068"/>
                    <a:pt x="3936" y="1001"/>
                  </a:cubicBezTo>
                  <a:cubicBezTo>
                    <a:pt x="4036" y="968"/>
                    <a:pt x="4036" y="834"/>
                    <a:pt x="3970" y="734"/>
                  </a:cubicBezTo>
                  <a:lnTo>
                    <a:pt x="3703" y="301"/>
                  </a:lnTo>
                  <a:cubicBezTo>
                    <a:pt x="3636" y="234"/>
                    <a:pt x="3569" y="201"/>
                    <a:pt x="3469" y="167"/>
                  </a:cubicBezTo>
                  <a:cubicBezTo>
                    <a:pt x="3369" y="167"/>
                    <a:pt x="3302" y="201"/>
                    <a:pt x="3236" y="267"/>
                  </a:cubicBezTo>
                  <a:lnTo>
                    <a:pt x="3036" y="501"/>
                  </a:lnTo>
                  <a:lnTo>
                    <a:pt x="2835" y="201"/>
                  </a:lnTo>
                  <a:cubicBezTo>
                    <a:pt x="2769" y="100"/>
                    <a:pt x="2702" y="67"/>
                    <a:pt x="2602" y="67"/>
                  </a:cubicBezTo>
                  <a:cubicBezTo>
                    <a:pt x="2502" y="67"/>
                    <a:pt x="2435" y="100"/>
                    <a:pt x="2368" y="134"/>
                  </a:cubicBezTo>
                  <a:lnTo>
                    <a:pt x="2035" y="501"/>
                  </a:lnTo>
                  <a:lnTo>
                    <a:pt x="1801" y="134"/>
                  </a:lnTo>
                  <a:cubicBezTo>
                    <a:pt x="1735" y="67"/>
                    <a:pt x="1668" y="0"/>
                    <a:pt x="1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4"/>
            <p:cNvSpPr/>
            <p:nvPr/>
          </p:nvSpPr>
          <p:spPr>
            <a:xfrm>
              <a:off x="6406214" y="4043799"/>
              <a:ext cx="57470" cy="58081"/>
            </a:xfrm>
            <a:custGeom>
              <a:rect b="b" l="l" r="r" t="t"/>
              <a:pathLst>
                <a:path extrusionOk="0" h="3136" w="3103">
                  <a:moveTo>
                    <a:pt x="3103" y="1568"/>
                  </a:moveTo>
                  <a:cubicBezTo>
                    <a:pt x="3103" y="2435"/>
                    <a:pt x="2402" y="3136"/>
                    <a:pt x="1535" y="3136"/>
                  </a:cubicBezTo>
                  <a:cubicBezTo>
                    <a:pt x="667" y="3136"/>
                    <a:pt x="0" y="2435"/>
                    <a:pt x="0" y="1568"/>
                  </a:cubicBezTo>
                  <a:cubicBezTo>
                    <a:pt x="0" y="701"/>
                    <a:pt x="701" y="0"/>
                    <a:pt x="1568" y="0"/>
                  </a:cubicBezTo>
                  <a:cubicBezTo>
                    <a:pt x="2402" y="0"/>
                    <a:pt x="3103" y="734"/>
                    <a:pt x="3103" y="15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4"/>
            <p:cNvSpPr/>
            <p:nvPr/>
          </p:nvSpPr>
          <p:spPr>
            <a:xfrm>
              <a:off x="6401880" y="4040076"/>
              <a:ext cx="65508" cy="65508"/>
            </a:xfrm>
            <a:custGeom>
              <a:rect b="b" l="l" r="r" t="t"/>
              <a:pathLst>
                <a:path extrusionOk="0" h="3537" w="3537">
                  <a:moveTo>
                    <a:pt x="1802" y="435"/>
                  </a:moveTo>
                  <a:cubicBezTo>
                    <a:pt x="2169" y="435"/>
                    <a:pt x="2503" y="568"/>
                    <a:pt x="2736" y="835"/>
                  </a:cubicBezTo>
                  <a:cubicBezTo>
                    <a:pt x="3003" y="1068"/>
                    <a:pt x="3136" y="1435"/>
                    <a:pt x="3136" y="1769"/>
                  </a:cubicBezTo>
                  <a:cubicBezTo>
                    <a:pt x="3136" y="2536"/>
                    <a:pt x="2536" y="3137"/>
                    <a:pt x="1802" y="3137"/>
                  </a:cubicBezTo>
                  <a:lnTo>
                    <a:pt x="1769" y="3137"/>
                  </a:lnTo>
                  <a:cubicBezTo>
                    <a:pt x="1402" y="3137"/>
                    <a:pt x="1068" y="2970"/>
                    <a:pt x="835" y="2736"/>
                  </a:cubicBezTo>
                  <a:cubicBezTo>
                    <a:pt x="568" y="2469"/>
                    <a:pt x="434" y="2136"/>
                    <a:pt x="434" y="1769"/>
                  </a:cubicBezTo>
                  <a:cubicBezTo>
                    <a:pt x="434" y="1402"/>
                    <a:pt x="568" y="1068"/>
                    <a:pt x="835" y="801"/>
                  </a:cubicBezTo>
                  <a:cubicBezTo>
                    <a:pt x="1068" y="568"/>
                    <a:pt x="1435" y="435"/>
                    <a:pt x="1769" y="435"/>
                  </a:cubicBezTo>
                  <a:close/>
                  <a:moveTo>
                    <a:pt x="1802" y="1"/>
                  </a:moveTo>
                  <a:cubicBezTo>
                    <a:pt x="1302" y="1"/>
                    <a:pt x="868" y="168"/>
                    <a:pt x="535" y="501"/>
                  </a:cubicBezTo>
                  <a:cubicBezTo>
                    <a:pt x="201" y="835"/>
                    <a:pt x="1" y="1302"/>
                    <a:pt x="1" y="1769"/>
                  </a:cubicBezTo>
                  <a:cubicBezTo>
                    <a:pt x="1" y="2236"/>
                    <a:pt x="201" y="2670"/>
                    <a:pt x="535" y="3003"/>
                  </a:cubicBezTo>
                  <a:cubicBezTo>
                    <a:pt x="868" y="3337"/>
                    <a:pt x="1302" y="3537"/>
                    <a:pt x="1769" y="3537"/>
                  </a:cubicBezTo>
                  <a:cubicBezTo>
                    <a:pt x="2769" y="3537"/>
                    <a:pt x="3537" y="2770"/>
                    <a:pt x="3537" y="1769"/>
                  </a:cubicBezTo>
                  <a:cubicBezTo>
                    <a:pt x="3537" y="1302"/>
                    <a:pt x="3370" y="868"/>
                    <a:pt x="3036" y="535"/>
                  </a:cubicBezTo>
                  <a:cubicBezTo>
                    <a:pt x="2703" y="201"/>
                    <a:pt x="2269" y="1"/>
                    <a:pt x="18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4"/>
            <p:cNvSpPr/>
            <p:nvPr/>
          </p:nvSpPr>
          <p:spPr>
            <a:xfrm>
              <a:off x="6383970" y="4048726"/>
              <a:ext cx="101956" cy="22262"/>
            </a:xfrm>
            <a:custGeom>
              <a:rect b="b" l="l" r="r" t="t"/>
              <a:pathLst>
                <a:path extrusionOk="0" h="1202" w="5505">
                  <a:moveTo>
                    <a:pt x="5271" y="1202"/>
                  </a:moveTo>
                  <a:lnTo>
                    <a:pt x="201" y="1202"/>
                  </a:lnTo>
                  <a:cubicBezTo>
                    <a:pt x="101" y="1202"/>
                    <a:pt x="0" y="1102"/>
                    <a:pt x="0" y="968"/>
                  </a:cubicBezTo>
                  <a:lnTo>
                    <a:pt x="0" y="201"/>
                  </a:lnTo>
                  <a:cubicBezTo>
                    <a:pt x="0" y="101"/>
                    <a:pt x="101" y="1"/>
                    <a:pt x="234" y="1"/>
                  </a:cubicBezTo>
                  <a:lnTo>
                    <a:pt x="5271" y="34"/>
                  </a:lnTo>
                  <a:cubicBezTo>
                    <a:pt x="5404" y="34"/>
                    <a:pt x="5504" y="134"/>
                    <a:pt x="5504" y="234"/>
                  </a:cubicBezTo>
                  <a:lnTo>
                    <a:pt x="5504" y="1002"/>
                  </a:lnTo>
                  <a:cubicBezTo>
                    <a:pt x="5504" y="1102"/>
                    <a:pt x="5404" y="1202"/>
                    <a:pt x="5271" y="120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4"/>
            <p:cNvSpPr/>
            <p:nvPr/>
          </p:nvSpPr>
          <p:spPr>
            <a:xfrm>
              <a:off x="6379636" y="4045021"/>
              <a:ext cx="109994" cy="30300"/>
            </a:xfrm>
            <a:custGeom>
              <a:rect b="b" l="l" r="r" t="t"/>
              <a:pathLst>
                <a:path extrusionOk="0" h="1636" w="5939">
                  <a:moveTo>
                    <a:pt x="468" y="401"/>
                  </a:moveTo>
                  <a:lnTo>
                    <a:pt x="5538" y="434"/>
                  </a:lnTo>
                  <a:lnTo>
                    <a:pt x="5538" y="1202"/>
                  </a:lnTo>
                  <a:lnTo>
                    <a:pt x="5505" y="1202"/>
                  </a:lnTo>
                  <a:lnTo>
                    <a:pt x="435" y="1168"/>
                  </a:lnTo>
                  <a:lnTo>
                    <a:pt x="468" y="401"/>
                  </a:lnTo>
                  <a:close/>
                  <a:moveTo>
                    <a:pt x="435" y="1"/>
                  </a:moveTo>
                  <a:cubicBezTo>
                    <a:pt x="335" y="1"/>
                    <a:pt x="234" y="34"/>
                    <a:pt x="134" y="101"/>
                  </a:cubicBezTo>
                  <a:cubicBezTo>
                    <a:pt x="68" y="201"/>
                    <a:pt x="34" y="301"/>
                    <a:pt x="34" y="401"/>
                  </a:cubicBezTo>
                  <a:lnTo>
                    <a:pt x="1" y="1168"/>
                  </a:lnTo>
                  <a:cubicBezTo>
                    <a:pt x="1" y="1402"/>
                    <a:pt x="201" y="1602"/>
                    <a:pt x="435" y="1602"/>
                  </a:cubicBezTo>
                  <a:lnTo>
                    <a:pt x="5505" y="1635"/>
                  </a:lnTo>
                  <a:cubicBezTo>
                    <a:pt x="5738" y="1635"/>
                    <a:pt x="5939" y="1435"/>
                    <a:pt x="5939" y="1202"/>
                  </a:cubicBezTo>
                  <a:lnTo>
                    <a:pt x="5939" y="434"/>
                  </a:lnTo>
                  <a:cubicBezTo>
                    <a:pt x="5939" y="201"/>
                    <a:pt x="5738" y="1"/>
                    <a:pt x="5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4"/>
            <p:cNvSpPr/>
            <p:nvPr/>
          </p:nvSpPr>
          <p:spPr>
            <a:xfrm>
              <a:off x="6369765" y="4019074"/>
              <a:ext cx="130367" cy="27818"/>
            </a:xfrm>
            <a:custGeom>
              <a:rect b="b" l="l" r="r" t="t"/>
              <a:pathLst>
                <a:path extrusionOk="0" h="1502" w="7039">
                  <a:moveTo>
                    <a:pt x="234" y="1"/>
                  </a:moveTo>
                  <a:lnTo>
                    <a:pt x="6805" y="34"/>
                  </a:lnTo>
                  <a:cubicBezTo>
                    <a:pt x="6939" y="34"/>
                    <a:pt x="7039" y="134"/>
                    <a:pt x="7039" y="268"/>
                  </a:cubicBezTo>
                  <a:lnTo>
                    <a:pt x="7039" y="1268"/>
                  </a:lnTo>
                  <a:cubicBezTo>
                    <a:pt x="7039" y="1402"/>
                    <a:pt x="6939" y="1502"/>
                    <a:pt x="6805" y="1502"/>
                  </a:cubicBezTo>
                  <a:lnTo>
                    <a:pt x="234" y="1468"/>
                  </a:lnTo>
                  <a:cubicBezTo>
                    <a:pt x="100" y="1468"/>
                    <a:pt x="0" y="1368"/>
                    <a:pt x="0" y="1235"/>
                  </a:cubicBezTo>
                  <a:lnTo>
                    <a:pt x="0" y="234"/>
                  </a:lnTo>
                  <a:cubicBezTo>
                    <a:pt x="0" y="101"/>
                    <a:pt x="100" y="1"/>
                    <a:pt x="2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4"/>
            <p:cNvSpPr/>
            <p:nvPr/>
          </p:nvSpPr>
          <p:spPr>
            <a:xfrm>
              <a:off x="6366061" y="4015370"/>
              <a:ext cx="138405" cy="35226"/>
            </a:xfrm>
            <a:custGeom>
              <a:rect b="b" l="l" r="r" t="t"/>
              <a:pathLst>
                <a:path extrusionOk="0" h="1902" w="7473">
                  <a:moveTo>
                    <a:pt x="434" y="401"/>
                  </a:moveTo>
                  <a:lnTo>
                    <a:pt x="7038" y="468"/>
                  </a:lnTo>
                  <a:lnTo>
                    <a:pt x="7005" y="1468"/>
                  </a:lnTo>
                  <a:lnTo>
                    <a:pt x="400" y="1435"/>
                  </a:lnTo>
                  <a:lnTo>
                    <a:pt x="434" y="434"/>
                  </a:lnTo>
                  <a:cubicBezTo>
                    <a:pt x="434" y="401"/>
                    <a:pt x="434" y="401"/>
                    <a:pt x="434" y="401"/>
                  </a:cubicBezTo>
                  <a:close/>
                  <a:moveTo>
                    <a:pt x="434" y="1"/>
                  </a:moveTo>
                  <a:cubicBezTo>
                    <a:pt x="334" y="1"/>
                    <a:pt x="200" y="34"/>
                    <a:pt x="134" y="134"/>
                  </a:cubicBezTo>
                  <a:cubicBezTo>
                    <a:pt x="33" y="201"/>
                    <a:pt x="0" y="301"/>
                    <a:pt x="0" y="434"/>
                  </a:cubicBezTo>
                  <a:lnTo>
                    <a:pt x="0" y="1435"/>
                  </a:lnTo>
                  <a:cubicBezTo>
                    <a:pt x="0" y="1668"/>
                    <a:pt x="200" y="1869"/>
                    <a:pt x="434" y="1869"/>
                  </a:cubicBezTo>
                  <a:lnTo>
                    <a:pt x="7005" y="1902"/>
                  </a:lnTo>
                  <a:cubicBezTo>
                    <a:pt x="7139" y="1902"/>
                    <a:pt x="7239" y="1869"/>
                    <a:pt x="7305" y="1769"/>
                  </a:cubicBezTo>
                  <a:cubicBezTo>
                    <a:pt x="7405" y="1702"/>
                    <a:pt x="7439" y="1602"/>
                    <a:pt x="7439" y="1468"/>
                  </a:cubicBezTo>
                  <a:lnTo>
                    <a:pt x="7439" y="468"/>
                  </a:lnTo>
                  <a:cubicBezTo>
                    <a:pt x="7472" y="234"/>
                    <a:pt x="7272" y="34"/>
                    <a:pt x="7038" y="34"/>
                  </a:cubicBezTo>
                  <a:lnTo>
                    <a:pt x="4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4"/>
            <p:cNvSpPr/>
            <p:nvPr/>
          </p:nvSpPr>
          <p:spPr>
            <a:xfrm>
              <a:off x="6122032" y="3589709"/>
              <a:ext cx="647465" cy="56859"/>
            </a:xfrm>
            <a:custGeom>
              <a:rect b="b" l="l" r="r" t="t"/>
              <a:pathLst>
                <a:path extrusionOk="0" h="3070" w="34959">
                  <a:moveTo>
                    <a:pt x="34958" y="3069"/>
                  </a:moveTo>
                  <a:lnTo>
                    <a:pt x="0" y="3036"/>
                  </a:lnTo>
                  <a:lnTo>
                    <a:pt x="0" y="468"/>
                  </a:lnTo>
                  <a:cubicBezTo>
                    <a:pt x="0" y="201"/>
                    <a:pt x="234" y="1"/>
                    <a:pt x="500" y="1"/>
                  </a:cubicBezTo>
                  <a:lnTo>
                    <a:pt x="34458" y="1"/>
                  </a:lnTo>
                  <a:cubicBezTo>
                    <a:pt x="34725" y="1"/>
                    <a:pt x="34958" y="234"/>
                    <a:pt x="34958" y="5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4"/>
            <p:cNvSpPr/>
            <p:nvPr/>
          </p:nvSpPr>
          <p:spPr>
            <a:xfrm>
              <a:off x="6118309" y="3585394"/>
              <a:ext cx="654891" cy="64878"/>
            </a:xfrm>
            <a:custGeom>
              <a:rect b="b" l="l" r="r" t="t"/>
              <a:pathLst>
                <a:path extrusionOk="0" h="3503" w="35360">
                  <a:moveTo>
                    <a:pt x="34659" y="434"/>
                  </a:moveTo>
                  <a:cubicBezTo>
                    <a:pt x="34726" y="434"/>
                    <a:pt x="34792" y="467"/>
                    <a:pt x="34859" y="534"/>
                  </a:cubicBezTo>
                  <a:cubicBezTo>
                    <a:pt x="34926" y="567"/>
                    <a:pt x="34926" y="634"/>
                    <a:pt x="34926" y="734"/>
                  </a:cubicBezTo>
                  <a:lnTo>
                    <a:pt x="34926" y="3069"/>
                  </a:lnTo>
                  <a:lnTo>
                    <a:pt x="401" y="3069"/>
                  </a:lnTo>
                  <a:lnTo>
                    <a:pt x="435" y="701"/>
                  </a:lnTo>
                  <a:cubicBezTo>
                    <a:pt x="435" y="534"/>
                    <a:pt x="535" y="434"/>
                    <a:pt x="701" y="434"/>
                  </a:cubicBezTo>
                  <a:close/>
                  <a:moveTo>
                    <a:pt x="701" y="0"/>
                  </a:moveTo>
                  <a:cubicBezTo>
                    <a:pt x="301" y="0"/>
                    <a:pt x="1" y="334"/>
                    <a:pt x="1" y="701"/>
                  </a:cubicBezTo>
                  <a:lnTo>
                    <a:pt x="1" y="3269"/>
                  </a:lnTo>
                  <a:cubicBezTo>
                    <a:pt x="1" y="3336"/>
                    <a:pt x="34" y="3369"/>
                    <a:pt x="68" y="3436"/>
                  </a:cubicBezTo>
                  <a:cubicBezTo>
                    <a:pt x="101" y="3469"/>
                    <a:pt x="168" y="3469"/>
                    <a:pt x="201" y="3469"/>
                  </a:cubicBezTo>
                  <a:lnTo>
                    <a:pt x="35159" y="3503"/>
                  </a:lnTo>
                  <a:cubicBezTo>
                    <a:pt x="35259" y="3503"/>
                    <a:pt x="35360" y="3402"/>
                    <a:pt x="35360" y="3302"/>
                  </a:cubicBezTo>
                  <a:lnTo>
                    <a:pt x="35360" y="734"/>
                  </a:lnTo>
                  <a:cubicBezTo>
                    <a:pt x="35360" y="534"/>
                    <a:pt x="35293" y="367"/>
                    <a:pt x="35159" y="234"/>
                  </a:cubicBezTo>
                  <a:cubicBezTo>
                    <a:pt x="35026" y="100"/>
                    <a:pt x="34859" y="33"/>
                    <a:pt x="34659" y="33"/>
                  </a:cubicBezTo>
                  <a:lnTo>
                    <a:pt x="7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4"/>
            <p:cNvSpPr/>
            <p:nvPr/>
          </p:nvSpPr>
          <p:spPr>
            <a:xfrm>
              <a:off x="6728085" y="3606081"/>
              <a:ext cx="23484" cy="22577"/>
            </a:xfrm>
            <a:custGeom>
              <a:rect b="b" l="l" r="r" t="t"/>
              <a:pathLst>
                <a:path extrusionOk="0" h="1219" w="1268">
                  <a:moveTo>
                    <a:pt x="234" y="0"/>
                  </a:moveTo>
                  <a:cubicBezTo>
                    <a:pt x="184" y="0"/>
                    <a:pt x="134" y="17"/>
                    <a:pt x="101" y="51"/>
                  </a:cubicBezTo>
                  <a:cubicBezTo>
                    <a:pt x="0" y="151"/>
                    <a:pt x="0" y="251"/>
                    <a:pt x="101" y="351"/>
                  </a:cubicBezTo>
                  <a:lnTo>
                    <a:pt x="901" y="1151"/>
                  </a:lnTo>
                  <a:cubicBezTo>
                    <a:pt x="934" y="1185"/>
                    <a:pt x="968" y="1218"/>
                    <a:pt x="1035" y="1218"/>
                  </a:cubicBezTo>
                  <a:cubicBezTo>
                    <a:pt x="1101" y="1218"/>
                    <a:pt x="1135" y="1185"/>
                    <a:pt x="1168" y="1151"/>
                  </a:cubicBezTo>
                  <a:cubicBezTo>
                    <a:pt x="1268" y="1051"/>
                    <a:pt x="1268" y="951"/>
                    <a:pt x="1168" y="851"/>
                  </a:cubicBezTo>
                  <a:lnTo>
                    <a:pt x="367" y="51"/>
                  </a:lnTo>
                  <a:cubicBezTo>
                    <a:pt x="334" y="17"/>
                    <a:pt x="284" y="0"/>
                    <a:pt x="2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4"/>
            <p:cNvSpPr/>
            <p:nvPr/>
          </p:nvSpPr>
          <p:spPr>
            <a:xfrm>
              <a:off x="6728085" y="3606081"/>
              <a:ext cx="23484" cy="22577"/>
            </a:xfrm>
            <a:custGeom>
              <a:rect b="b" l="l" r="r" t="t"/>
              <a:pathLst>
                <a:path extrusionOk="0" h="1219" w="1268">
                  <a:moveTo>
                    <a:pt x="1039" y="0"/>
                  </a:moveTo>
                  <a:cubicBezTo>
                    <a:pt x="984" y="0"/>
                    <a:pt x="934" y="17"/>
                    <a:pt x="901" y="51"/>
                  </a:cubicBezTo>
                  <a:lnTo>
                    <a:pt x="101" y="851"/>
                  </a:lnTo>
                  <a:cubicBezTo>
                    <a:pt x="0" y="951"/>
                    <a:pt x="0" y="1051"/>
                    <a:pt x="101" y="1151"/>
                  </a:cubicBezTo>
                  <a:cubicBezTo>
                    <a:pt x="134" y="1185"/>
                    <a:pt x="167" y="1218"/>
                    <a:pt x="234" y="1218"/>
                  </a:cubicBezTo>
                  <a:cubicBezTo>
                    <a:pt x="301" y="1218"/>
                    <a:pt x="334" y="1185"/>
                    <a:pt x="401" y="1151"/>
                  </a:cubicBezTo>
                  <a:lnTo>
                    <a:pt x="1201" y="351"/>
                  </a:lnTo>
                  <a:cubicBezTo>
                    <a:pt x="1268" y="251"/>
                    <a:pt x="1268" y="151"/>
                    <a:pt x="1201" y="51"/>
                  </a:cubicBezTo>
                  <a:cubicBezTo>
                    <a:pt x="1151" y="17"/>
                    <a:pt x="1093" y="0"/>
                    <a:pt x="10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4"/>
            <p:cNvSpPr/>
            <p:nvPr/>
          </p:nvSpPr>
          <p:spPr>
            <a:xfrm>
              <a:off x="6322185" y="4219857"/>
              <a:ext cx="235398" cy="19"/>
            </a:xfrm>
            <a:custGeom>
              <a:rect b="b" l="l" r="r" t="t"/>
              <a:pathLst>
                <a:path extrusionOk="0" h="1" w="12710">
                  <a:moveTo>
                    <a:pt x="1" y="1"/>
                  </a:moveTo>
                  <a:lnTo>
                    <a:pt x="1271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4"/>
            <p:cNvSpPr/>
            <p:nvPr/>
          </p:nvSpPr>
          <p:spPr>
            <a:xfrm>
              <a:off x="6318481" y="4216153"/>
              <a:ext cx="242806" cy="8056"/>
            </a:xfrm>
            <a:custGeom>
              <a:rect b="b" l="l" r="r" t="t"/>
              <a:pathLst>
                <a:path extrusionOk="0" h="435" w="13110">
                  <a:moveTo>
                    <a:pt x="201" y="1"/>
                  </a:moveTo>
                  <a:cubicBezTo>
                    <a:pt x="67" y="1"/>
                    <a:pt x="1" y="101"/>
                    <a:pt x="1" y="201"/>
                  </a:cubicBezTo>
                  <a:cubicBezTo>
                    <a:pt x="1" y="334"/>
                    <a:pt x="67" y="434"/>
                    <a:pt x="201" y="434"/>
                  </a:cubicBezTo>
                  <a:lnTo>
                    <a:pt x="12910" y="434"/>
                  </a:lnTo>
                  <a:cubicBezTo>
                    <a:pt x="13043" y="434"/>
                    <a:pt x="13110" y="334"/>
                    <a:pt x="13110" y="201"/>
                  </a:cubicBezTo>
                  <a:cubicBezTo>
                    <a:pt x="13110" y="101"/>
                    <a:pt x="13010" y="1"/>
                    <a:pt x="129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4"/>
            <p:cNvSpPr/>
            <p:nvPr/>
          </p:nvSpPr>
          <p:spPr>
            <a:xfrm>
              <a:off x="6366061" y="4262491"/>
              <a:ext cx="147054" cy="19"/>
            </a:xfrm>
            <a:custGeom>
              <a:rect b="b" l="l" r="r" t="t"/>
              <a:pathLst>
                <a:path extrusionOk="0" h="1" w="7940">
                  <a:moveTo>
                    <a:pt x="0" y="1"/>
                  </a:moveTo>
                  <a:lnTo>
                    <a:pt x="7939"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4"/>
            <p:cNvSpPr/>
            <p:nvPr/>
          </p:nvSpPr>
          <p:spPr>
            <a:xfrm>
              <a:off x="6362338" y="4258787"/>
              <a:ext cx="155092" cy="8056"/>
            </a:xfrm>
            <a:custGeom>
              <a:rect b="b" l="l" r="r" t="t"/>
              <a:pathLst>
                <a:path extrusionOk="0" h="435" w="8374">
                  <a:moveTo>
                    <a:pt x="201" y="0"/>
                  </a:moveTo>
                  <a:cubicBezTo>
                    <a:pt x="101" y="0"/>
                    <a:pt x="1" y="100"/>
                    <a:pt x="1" y="201"/>
                  </a:cubicBezTo>
                  <a:cubicBezTo>
                    <a:pt x="1" y="334"/>
                    <a:pt x="101" y="434"/>
                    <a:pt x="201" y="434"/>
                  </a:cubicBezTo>
                  <a:lnTo>
                    <a:pt x="8173" y="434"/>
                  </a:lnTo>
                  <a:cubicBezTo>
                    <a:pt x="8274" y="434"/>
                    <a:pt x="8374" y="334"/>
                    <a:pt x="8374" y="201"/>
                  </a:cubicBezTo>
                  <a:cubicBezTo>
                    <a:pt x="8374" y="100"/>
                    <a:pt x="8274" y="0"/>
                    <a:pt x="8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 name="Google Shape;2503;p44"/>
          <p:cNvGrpSpPr/>
          <p:nvPr/>
        </p:nvGrpSpPr>
        <p:grpSpPr>
          <a:xfrm>
            <a:off x="3121665" y="2361985"/>
            <a:ext cx="1101536" cy="882233"/>
            <a:chOff x="5684629" y="1154350"/>
            <a:chExt cx="1101536" cy="882233"/>
          </a:xfrm>
        </p:grpSpPr>
        <p:sp>
          <p:nvSpPr>
            <p:cNvPr id="2504" name="Google Shape;2504;p44"/>
            <p:cNvSpPr/>
            <p:nvPr/>
          </p:nvSpPr>
          <p:spPr>
            <a:xfrm>
              <a:off x="6333316" y="1154350"/>
              <a:ext cx="130978" cy="130997"/>
            </a:xfrm>
            <a:custGeom>
              <a:rect b="b" l="l" r="r" t="t"/>
              <a:pathLst>
                <a:path extrusionOk="0" h="7073" w="7072">
                  <a:moveTo>
                    <a:pt x="3536" y="7072"/>
                  </a:moveTo>
                  <a:lnTo>
                    <a:pt x="3536" y="7072"/>
                  </a:lnTo>
                  <a:cubicBezTo>
                    <a:pt x="3469" y="7072"/>
                    <a:pt x="3369" y="7005"/>
                    <a:pt x="3336" y="6939"/>
                  </a:cubicBezTo>
                  <a:lnTo>
                    <a:pt x="2202" y="4871"/>
                  </a:lnTo>
                  <a:lnTo>
                    <a:pt x="134" y="3703"/>
                  </a:lnTo>
                  <a:cubicBezTo>
                    <a:pt x="34" y="3670"/>
                    <a:pt x="0" y="3603"/>
                    <a:pt x="0" y="3536"/>
                  </a:cubicBezTo>
                  <a:cubicBezTo>
                    <a:pt x="0" y="3436"/>
                    <a:pt x="67" y="3369"/>
                    <a:pt x="134" y="3336"/>
                  </a:cubicBezTo>
                  <a:lnTo>
                    <a:pt x="2202" y="2202"/>
                  </a:lnTo>
                  <a:lnTo>
                    <a:pt x="3369" y="100"/>
                  </a:lnTo>
                  <a:cubicBezTo>
                    <a:pt x="3403" y="34"/>
                    <a:pt x="3469" y="0"/>
                    <a:pt x="3536" y="0"/>
                  </a:cubicBezTo>
                  <a:lnTo>
                    <a:pt x="3536" y="0"/>
                  </a:lnTo>
                  <a:cubicBezTo>
                    <a:pt x="3603" y="0"/>
                    <a:pt x="3703" y="34"/>
                    <a:pt x="3736" y="100"/>
                  </a:cubicBezTo>
                  <a:lnTo>
                    <a:pt x="4870" y="2202"/>
                  </a:lnTo>
                  <a:lnTo>
                    <a:pt x="6938" y="3369"/>
                  </a:lnTo>
                  <a:cubicBezTo>
                    <a:pt x="7039" y="3403"/>
                    <a:pt x="7072" y="3470"/>
                    <a:pt x="7072" y="3536"/>
                  </a:cubicBezTo>
                  <a:cubicBezTo>
                    <a:pt x="7072" y="3603"/>
                    <a:pt x="7005" y="3703"/>
                    <a:pt x="6938" y="3736"/>
                  </a:cubicBezTo>
                  <a:lnTo>
                    <a:pt x="4870" y="4871"/>
                  </a:lnTo>
                  <a:lnTo>
                    <a:pt x="3703" y="6972"/>
                  </a:lnTo>
                  <a:cubicBezTo>
                    <a:pt x="3669" y="7039"/>
                    <a:pt x="3603" y="7072"/>
                    <a:pt x="3536" y="7072"/>
                  </a:cubicBezTo>
                  <a:close/>
                  <a:moveTo>
                    <a:pt x="667" y="3536"/>
                  </a:moveTo>
                  <a:lnTo>
                    <a:pt x="2469" y="4537"/>
                  </a:lnTo>
                  <a:cubicBezTo>
                    <a:pt x="2502" y="4537"/>
                    <a:pt x="2535" y="4570"/>
                    <a:pt x="2535" y="4604"/>
                  </a:cubicBezTo>
                  <a:lnTo>
                    <a:pt x="3536" y="6438"/>
                  </a:lnTo>
                  <a:lnTo>
                    <a:pt x="4537" y="4604"/>
                  </a:lnTo>
                  <a:cubicBezTo>
                    <a:pt x="4537" y="4570"/>
                    <a:pt x="4570" y="4537"/>
                    <a:pt x="4603" y="4537"/>
                  </a:cubicBezTo>
                  <a:lnTo>
                    <a:pt x="6438" y="3536"/>
                  </a:lnTo>
                  <a:lnTo>
                    <a:pt x="4603" y="2536"/>
                  </a:lnTo>
                  <a:cubicBezTo>
                    <a:pt x="4570" y="2536"/>
                    <a:pt x="4537" y="2502"/>
                    <a:pt x="4537" y="2469"/>
                  </a:cubicBezTo>
                  <a:lnTo>
                    <a:pt x="3536" y="668"/>
                  </a:lnTo>
                  <a:lnTo>
                    <a:pt x="2535" y="2469"/>
                  </a:lnTo>
                  <a:cubicBezTo>
                    <a:pt x="2535" y="2502"/>
                    <a:pt x="2502" y="2536"/>
                    <a:pt x="2469" y="253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4"/>
            <p:cNvSpPr/>
            <p:nvPr/>
          </p:nvSpPr>
          <p:spPr>
            <a:xfrm>
              <a:off x="5684629" y="1281661"/>
              <a:ext cx="335484" cy="309444"/>
            </a:xfrm>
            <a:custGeom>
              <a:rect b="b" l="l" r="r" t="t"/>
              <a:pathLst>
                <a:path extrusionOk="0" h="16708" w="18114">
                  <a:moveTo>
                    <a:pt x="9061" y="0"/>
                  </a:moveTo>
                  <a:cubicBezTo>
                    <a:pt x="8636" y="0"/>
                    <a:pt x="8206" y="32"/>
                    <a:pt x="7772" y="98"/>
                  </a:cubicBezTo>
                  <a:cubicBezTo>
                    <a:pt x="3169" y="799"/>
                    <a:pt x="0" y="5035"/>
                    <a:pt x="701" y="9605"/>
                  </a:cubicBezTo>
                  <a:cubicBezTo>
                    <a:pt x="1335" y="13745"/>
                    <a:pt x="4926" y="16708"/>
                    <a:pt x="9044" y="16708"/>
                  </a:cubicBezTo>
                  <a:cubicBezTo>
                    <a:pt x="9471" y="16708"/>
                    <a:pt x="9905" y="16676"/>
                    <a:pt x="10341" y="16610"/>
                  </a:cubicBezTo>
                  <a:cubicBezTo>
                    <a:pt x="14944" y="15909"/>
                    <a:pt x="18113" y="11640"/>
                    <a:pt x="17379" y="7070"/>
                  </a:cubicBezTo>
                  <a:cubicBezTo>
                    <a:pt x="16745" y="2960"/>
                    <a:pt x="13154" y="0"/>
                    <a:pt x="90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4"/>
            <p:cNvSpPr/>
            <p:nvPr/>
          </p:nvSpPr>
          <p:spPr>
            <a:xfrm>
              <a:off x="5707484" y="1255047"/>
              <a:ext cx="335484" cy="331168"/>
            </a:xfrm>
            <a:custGeom>
              <a:rect b="b" l="l" r="r" t="t"/>
              <a:pathLst>
                <a:path extrusionOk="0" h="17881" w="18114">
                  <a:moveTo>
                    <a:pt x="17379" y="7673"/>
                  </a:moveTo>
                  <a:cubicBezTo>
                    <a:pt x="18113" y="12243"/>
                    <a:pt x="14944" y="16479"/>
                    <a:pt x="10341" y="17180"/>
                  </a:cubicBezTo>
                  <a:cubicBezTo>
                    <a:pt x="5738" y="17880"/>
                    <a:pt x="1401" y="14744"/>
                    <a:pt x="701" y="10208"/>
                  </a:cubicBezTo>
                  <a:cubicBezTo>
                    <a:pt x="0" y="5638"/>
                    <a:pt x="3169" y="1368"/>
                    <a:pt x="7773" y="668"/>
                  </a:cubicBezTo>
                  <a:cubicBezTo>
                    <a:pt x="12376" y="1"/>
                    <a:pt x="16679" y="3103"/>
                    <a:pt x="17379" y="767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4"/>
            <p:cNvSpPr/>
            <p:nvPr/>
          </p:nvSpPr>
          <p:spPr>
            <a:xfrm>
              <a:off x="5710577" y="1261918"/>
              <a:ext cx="329298" cy="316870"/>
            </a:xfrm>
            <a:custGeom>
              <a:rect b="b" l="l" r="r" t="t"/>
              <a:pathLst>
                <a:path extrusionOk="0" h="17109" w="17780">
                  <a:moveTo>
                    <a:pt x="8873" y="430"/>
                  </a:moveTo>
                  <a:cubicBezTo>
                    <a:pt x="12876" y="430"/>
                    <a:pt x="16412" y="3299"/>
                    <a:pt x="17012" y="7335"/>
                  </a:cubicBezTo>
                  <a:cubicBezTo>
                    <a:pt x="17346" y="9470"/>
                    <a:pt x="16812" y="11605"/>
                    <a:pt x="15545" y="13339"/>
                  </a:cubicBezTo>
                  <a:cubicBezTo>
                    <a:pt x="14244" y="15107"/>
                    <a:pt x="12309" y="16275"/>
                    <a:pt x="10141" y="16608"/>
                  </a:cubicBezTo>
                  <a:cubicBezTo>
                    <a:pt x="9723" y="16670"/>
                    <a:pt x="9308" y="16700"/>
                    <a:pt x="8898" y="16700"/>
                  </a:cubicBezTo>
                  <a:cubicBezTo>
                    <a:pt x="4888" y="16700"/>
                    <a:pt x="1369" y="13829"/>
                    <a:pt x="734" y="9804"/>
                  </a:cubicBezTo>
                  <a:cubicBezTo>
                    <a:pt x="400" y="7669"/>
                    <a:pt x="934" y="5534"/>
                    <a:pt x="2202" y="3799"/>
                  </a:cubicBezTo>
                  <a:cubicBezTo>
                    <a:pt x="3503" y="2031"/>
                    <a:pt x="5437" y="864"/>
                    <a:pt x="7639" y="530"/>
                  </a:cubicBezTo>
                  <a:cubicBezTo>
                    <a:pt x="8039" y="464"/>
                    <a:pt x="8473" y="430"/>
                    <a:pt x="8873" y="430"/>
                  </a:cubicBezTo>
                  <a:close/>
                  <a:moveTo>
                    <a:pt x="8867" y="0"/>
                  </a:moveTo>
                  <a:cubicBezTo>
                    <a:pt x="8439" y="0"/>
                    <a:pt x="8007" y="32"/>
                    <a:pt x="7572" y="97"/>
                  </a:cubicBezTo>
                  <a:cubicBezTo>
                    <a:pt x="5271" y="464"/>
                    <a:pt x="3236" y="1664"/>
                    <a:pt x="1868" y="3532"/>
                  </a:cubicBezTo>
                  <a:cubicBezTo>
                    <a:pt x="534" y="5367"/>
                    <a:pt x="0" y="7635"/>
                    <a:pt x="334" y="9870"/>
                  </a:cubicBezTo>
                  <a:cubicBezTo>
                    <a:pt x="1001" y="14073"/>
                    <a:pt x="4670" y="17109"/>
                    <a:pt x="8873" y="17109"/>
                  </a:cubicBezTo>
                  <a:cubicBezTo>
                    <a:pt x="9307" y="17109"/>
                    <a:pt x="9740" y="17075"/>
                    <a:pt x="10207" y="17009"/>
                  </a:cubicBezTo>
                  <a:cubicBezTo>
                    <a:pt x="12509" y="16675"/>
                    <a:pt x="14510" y="15441"/>
                    <a:pt x="15878" y="13606"/>
                  </a:cubicBezTo>
                  <a:cubicBezTo>
                    <a:pt x="17246" y="11772"/>
                    <a:pt x="17779" y="9503"/>
                    <a:pt x="17446" y="7268"/>
                  </a:cubicBezTo>
                  <a:cubicBezTo>
                    <a:pt x="16780" y="3030"/>
                    <a:pt x="13064" y="0"/>
                    <a:pt x="8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4"/>
            <p:cNvSpPr/>
            <p:nvPr/>
          </p:nvSpPr>
          <p:spPr>
            <a:xfrm>
              <a:off x="5837832" y="1361522"/>
              <a:ext cx="106901" cy="117940"/>
            </a:xfrm>
            <a:custGeom>
              <a:rect b="b" l="l" r="r" t="t"/>
              <a:pathLst>
                <a:path extrusionOk="0" h="6368" w="5772">
                  <a:moveTo>
                    <a:pt x="475" y="1"/>
                  </a:moveTo>
                  <a:cubicBezTo>
                    <a:pt x="221" y="1"/>
                    <a:pt x="1" y="205"/>
                    <a:pt x="1" y="489"/>
                  </a:cubicBezTo>
                  <a:lnTo>
                    <a:pt x="1" y="5893"/>
                  </a:lnTo>
                  <a:cubicBezTo>
                    <a:pt x="1" y="6167"/>
                    <a:pt x="205" y="6367"/>
                    <a:pt x="448" y="6367"/>
                  </a:cubicBezTo>
                  <a:cubicBezTo>
                    <a:pt x="530" y="6367"/>
                    <a:pt x="617" y="6344"/>
                    <a:pt x="701" y="6294"/>
                  </a:cubicBezTo>
                  <a:lnTo>
                    <a:pt x="5438" y="3592"/>
                  </a:lnTo>
                  <a:cubicBezTo>
                    <a:pt x="5771" y="3425"/>
                    <a:pt x="5771" y="2958"/>
                    <a:pt x="5438" y="2791"/>
                  </a:cubicBezTo>
                  <a:lnTo>
                    <a:pt x="701" y="56"/>
                  </a:lnTo>
                  <a:cubicBezTo>
                    <a:pt x="626" y="18"/>
                    <a:pt x="5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4"/>
            <p:cNvSpPr/>
            <p:nvPr/>
          </p:nvSpPr>
          <p:spPr>
            <a:xfrm>
              <a:off x="5834128" y="1357596"/>
              <a:ext cx="113069" cy="126052"/>
            </a:xfrm>
            <a:custGeom>
              <a:rect b="b" l="l" r="r" t="t"/>
              <a:pathLst>
                <a:path extrusionOk="0" h="6806" w="6105">
                  <a:moveTo>
                    <a:pt x="668" y="435"/>
                  </a:moveTo>
                  <a:cubicBezTo>
                    <a:pt x="701" y="435"/>
                    <a:pt x="734" y="435"/>
                    <a:pt x="801" y="468"/>
                  </a:cubicBezTo>
                  <a:lnTo>
                    <a:pt x="5538" y="3170"/>
                  </a:lnTo>
                  <a:cubicBezTo>
                    <a:pt x="5671" y="3237"/>
                    <a:pt x="5671" y="3370"/>
                    <a:pt x="5671" y="3403"/>
                  </a:cubicBezTo>
                  <a:cubicBezTo>
                    <a:pt x="5671" y="3437"/>
                    <a:pt x="5671" y="3570"/>
                    <a:pt x="5538" y="3637"/>
                  </a:cubicBezTo>
                  <a:lnTo>
                    <a:pt x="801" y="6339"/>
                  </a:lnTo>
                  <a:cubicBezTo>
                    <a:pt x="745" y="6367"/>
                    <a:pt x="694" y="6377"/>
                    <a:pt x="652" y="6377"/>
                  </a:cubicBezTo>
                  <a:cubicBezTo>
                    <a:pt x="595" y="6377"/>
                    <a:pt x="554" y="6358"/>
                    <a:pt x="534" y="6339"/>
                  </a:cubicBezTo>
                  <a:cubicBezTo>
                    <a:pt x="501" y="6305"/>
                    <a:pt x="401" y="6239"/>
                    <a:pt x="401" y="6105"/>
                  </a:cubicBezTo>
                  <a:lnTo>
                    <a:pt x="401" y="701"/>
                  </a:lnTo>
                  <a:cubicBezTo>
                    <a:pt x="401" y="568"/>
                    <a:pt x="501" y="501"/>
                    <a:pt x="534" y="468"/>
                  </a:cubicBezTo>
                  <a:cubicBezTo>
                    <a:pt x="568" y="435"/>
                    <a:pt x="601" y="435"/>
                    <a:pt x="668" y="435"/>
                  </a:cubicBezTo>
                  <a:close/>
                  <a:moveTo>
                    <a:pt x="668" y="1"/>
                  </a:moveTo>
                  <a:cubicBezTo>
                    <a:pt x="551" y="1"/>
                    <a:pt x="434" y="34"/>
                    <a:pt x="334" y="101"/>
                  </a:cubicBezTo>
                  <a:cubicBezTo>
                    <a:pt x="101" y="234"/>
                    <a:pt x="1" y="435"/>
                    <a:pt x="1" y="701"/>
                  </a:cubicBezTo>
                  <a:lnTo>
                    <a:pt x="1" y="6105"/>
                  </a:lnTo>
                  <a:cubicBezTo>
                    <a:pt x="1" y="6372"/>
                    <a:pt x="101" y="6572"/>
                    <a:pt x="334" y="6706"/>
                  </a:cubicBezTo>
                  <a:cubicBezTo>
                    <a:pt x="434" y="6772"/>
                    <a:pt x="534" y="6806"/>
                    <a:pt x="668" y="6806"/>
                  </a:cubicBezTo>
                  <a:cubicBezTo>
                    <a:pt x="768" y="6806"/>
                    <a:pt x="901" y="6772"/>
                    <a:pt x="1001" y="6706"/>
                  </a:cubicBezTo>
                  <a:lnTo>
                    <a:pt x="5738" y="4004"/>
                  </a:lnTo>
                  <a:cubicBezTo>
                    <a:pt x="5971" y="3870"/>
                    <a:pt x="6105" y="3637"/>
                    <a:pt x="6105" y="3403"/>
                  </a:cubicBezTo>
                  <a:cubicBezTo>
                    <a:pt x="6105" y="3136"/>
                    <a:pt x="5971" y="2936"/>
                    <a:pt x="5738" y="2803"/>
                  </a:cubicBezTo>
                  <a:lnTo>
                    <a:pt x="1001" y="101"/>
                  </a:lnTo>
                  <a:cubicBezTo>
                    <a:pt x="901" y="34"/>
                    <a:pt x="784" y="1"/>
                    <a:pt x="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4"/>
            <p:cNvSpPr/>
            <p:nvPr/>
          </p:nvSpPr>
          <p:spPr>
            <a:xfrm>
              <a:off x="6138701" y="1463238"/>
              <a:ext cx="647465" cy="573345"/>
            </a:xfrm>
            <a:custGeom>
              <a:rect b="b" l="l" r="r" t="t"/>
              <a:pathLst>
                <a:path extrusionOk="0" h="30957" w="34959">
                  <a:moveTo>
                    <a:pt x="501" y="1"/>
                  </a:moveTo>
                  <a:cubicBezTo>
                    <a:pt x="234" y="1"/>
                    <a:pt x="1" y="234"/>
                    <a:pt x="1" y="501"/>
                  </a:cubicBezTo>
                  <a:lnTo>
                    <a:pt x="1" y="30456"/>
                  </a:lnTo>
                  <a:cubicBezTo>
                    <a:pt x="1" y="30723"/>
                    <a:pt x="201" y="30923"/>
                    <a:pt x="468" y="30923"/>
                  </a:cubicBezTo>
                  <a:lnTo>
                    <a:pt x="34459" y="30956"/>
                  </a:lnTo>
                  <a:cubicBezTo>
                    <a:pt x="34726" y="30956"/>
                    <a:pt x="34926" y="30723"/>
                    <a:pt x="34926" y="30456"/>
                  </a:cubicBezTo>
                  <a:lnTo>
                    <a:pt x="34959" y="501"/>
                  </a:lnTo>
                  <a:cubicBezTo>
                    <a:pt x="34959" y="234"/>
                    <a:pt x="34726" y="34"/>
                    <a:pt x="34459" y="34"/>
                  </a:cubicBezTo>
                  <a:lnTo>
                    <a:pt x="5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4"/>
            <p:cNvSpPr/>
            <p:nvPr/>
          </p:nvSpPr>
          <p:spPr>
            <a:xfrm>
              <a:off x="6122032" y="1447810"/>
              <a:ext cx="647465" cy="573326"/>
            </a:xfrm>
            <a:custGeom>
              <a:rect b="b" l="l" r="r" t="t"/>
              <a:pathLst>
                <a:path extrusionOk="0" h="30956" w="34959">
                  <a:moveTo>
                    <a:pt x="500" y="0"/>
                  </a:moveTo>
                  <a:cubicBezTo>
                    <a:pt x="234" y="0"/>
                    <a:pt x="0" y="234"/>
                    <a:pt x="0" y="500"/>
                  </a:cubicBezTo>
                  <a:lnTo>
                    <a:pt x="0" y="30455"/>
                  </a:lnTo>
                  <a:cubicBezTo>
                    <a:pt x="0" y="30722"/>
                    <a:pt x="200" y="30922"/>
                    <a:pt x="467" y="30922"/>
                  </a:cubicBezTo>
                  <a:lnTo>
                    <a:pt x="34458" y="30956"/>
                  </a:lnTo>
                  <a:cubicBezTo>
                    <a:pt x="34725" y="30956"/>
                    <a:pt x="34925" y="30722"/>
                    <a:pt x="34925" y="30455"/>
                  </a:cubicBezTo>
                  <a:lnTo>
                    <a:pt x="34958" y="500"/>
                  </a:lnTo>
                  <a:cubicBezTo>
                    <a:pt x="34958" y="234"/>
                    <a:pt x="34725" y="0"/>
                    <a:pt x="344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4"/>
            <p:cNvSpPr/>
            <p:nvPr/>
          </p:nvSpPr>
          <p:spPr>
            <a:xfrm>
              <a:off x="6117698" y="1444087"/>
              <a:ext cx="655503" cy="580753"/>
            </a:xfrm>
            <a:custGeom>
              <a:rect b="b" l="l" r="r" t="t"/>
              <a:pathLst>
                <a:path extrusionOk="0" h="31357" w="35393">
                  <a:moveTo>
                    <a:pt x="734" y="401"/>
                  </a:moveTo>
                  <a:lnTo>
                    <a:pt x="34692" y="435"/>
                  </a:lnTo>
                  <a:cubicBezTo>
                    <a:pt x="34859" y="435"/>
                    <a:pt x="34992" y="535"/>
                    <a:pt x="34992" y="701"/>
                  </a:cubicBezTo>
                  <a:lnTo>
                    <a:pt x="34959" y="30656"/>
                  </a:lnTo>
                  <a:cubicBezTo>
                    <a:pt x="34959" y="30823"/>
                    <a:pt x="34825" y="30923"/>
                    <a:pt x="34692" y="30923"/>
                  </a:cubicBezTo>
                  <a:lnTo>
                    <a:pt x="701" y="30923"/>
                  </a:lnTo>
                  <a:cubicBezTo>
                    <a:pt x="568" y="30923"/>
                    <a:pt x="434" y="30790"/>
                    <a:pt x="434" y="30656"/>
                  </a:cubicBezTo>
                  <a:lnTo>
                    <a:pt x="434" y="668"/>
                  </a:lnTo>
                  <a:cubicBezTo>
                    <a:pt x="434" y="601"/>
                    <a:pt x="468" y="535"/>
                    <a:pt x="534" y="501"/>
                  </a:cubicBezTo>
                  <a:cubicBezTo>
                    <a:pt x="601" y="435"/>
                    <a:pt x="668" y="401"/>
                    <a:pt x="734" y="401"/>
                  </a:cubicBezTo>
                  <a:close/>
                  <a:moveTo>
                    <a:pt x="734" y="1"/>
                  </a:moveTo>
                  <a:cubicBezTo>
                    <a:pt x="534" y="1"/>
                    <a:pt x="367" y="68"/>
                    <a:pt x="234" y="201"/>
                  </a:cubicBezTo>
                  <a:cubicBezTo>
                    <a:pt x="101" y="334"/>
                    <a:pt x="34" y="501"/>
                    <a:pt x="34" y="701"/>
                  </a:cubicBezTo>
                  <a:lnTo>
                    <a:pt x="1" y="30656"/>
                  </a:lnTo>
                  <a:cubicBezTo>
                    <a:pt x="1" y="31023"/>
                    <a:pt x="334" y="31357"/>
                    <a:pt x="701" y="31357"/>
                  </a:cubicBezTo>
                  <a:lnTo>
                    <a:pt x="34692" y="31357"/>
                  </a:lnTo>
                  <a:cubicBezTo>
                    <a:pt x="35059" y="31357"/>
                    <a:pt x="35359" y="31056"/>
                    <a:pt x="35393" y="30656"/>
                  </a:cubicBezTo>
                  <a:lnTo>
                    <a:pt x="35393" y="701"/>
                  </a:lnTo>
                  <a:cubicBezTo>
                    <a:pt x="35393" y="334"/>
                    <a:pt x="35092" y="1"/>
                    <a:pt x="346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4"/>
            <p:cNvSpPr/>
            <p:nvPr/>
          </p:nvSpPr>
          <p:spPr>
            <a:xfrm>
              <a:off x="6122032" y="1447810"/>
              <a:ext cx="647465" cy="56840"/>
            </a:xfrm>
            <a:custGeom>
              <a:rect b="b" l="l" r="r" t="t"/>
              <a:pathLst>
                <a:path extrusionOk="0" h="3069" w="34959">
                  <a:moveTo>
                    <a:pt x="34958" y="3069"/>
                  </a:moveTo>
                  <a:lnTo>
                    <a:pt x="0" y="3069"/>
                  </a:lnTo>
                  <a:lnTo>
                    <a:pt x="0" y="500"/>
                  </a:lnTo>
                  <a:cubicBezTo>
                    <a:pt x="0" y="234"/>
                    <a:pt x="234" y="0"/>
                    <a:pt x="500" y="0"/>
                  </a:cubicBezTo>
                  <a:lnTo>
                    <a:pt x="34458" y="33"/>
                  </a:lnTo>
                  <a:cubicBezTo>
                    <a:pt x="34725" y="33"/>
                    <a:pt x="34958" y="234"/>
                    <a:pt x="34958" y="50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4"/>
            <p:cNvSpPr/>
            <p:nvPr/>
          </p:nvSpPr>
          <p:spPr>
            <a:xfrm>
              <a:off x="6118309" y="1444087"/>
              <a:ext cx="654891" cy="64285"/>
            </a:xfrm>
            <a:custGeom>
              <a:rect b="b" l="l" r="r" t="t"/>
              <a:pathLst>
                <a:path extrusionOk="0" h="3471" w="35360">
                  <a:moveTo>
                    <a:pt x="701" y="401"/>
                  </a:moveTo>
                  <a:lnTo>
                    <a:pt x="34659" y="435"/>
                  </a:lnTo>
                  <a:cubicBezTo>
                    <a:pt x="34726" y="435"/>
                    <a:pt x="34792" y="468"/>
                    <a:pt x="34859" y="501"/>
                  </a:cubicBezTo>
                  <a:cubicBezTo>
                    <a:pt x="34926" y="568"/>
                    <a:pt x="34926" y="635"/>
                    <a:pt x="34926" y="701"/>
                  </a:cubicBezTo>
                  <a:lnTo>
                    <a:pt x="34926" y="3070"/>
                  </a:lnTo>
                  <a:lnTo>
                    <a:pt x="401" y="3036"/>
                  </a:lnTo>
                  <a:lnTo>
                    <a:pt x="401" y="668"/>
                  </a:lnTo>
                  <a:cubicBezTo>
                    <a:pt x="435" y="535"/>
                    <a:pt x="535" y="401"/>
                    <a:pt x="701" y="401"/>
                  </a:cubicBezTo>
                  <a:close/>
                  <a:moveTo>
                    <a:pt x="701" y="1"/>
                  </a:moveTo>
                  <a:cubicBezTo>
                    <a:pt x="301" y="1"/>
                    <a:pt x="1" y="301"/>
                    <a:pt x="1" y="701"/>
                  </a:cubicBezTo>
                  <a:lnTo>
                    <a:pt x="1" y="3270"/>
                  </a:lnTo>
                  <a:cubicBezTo>
                    <a:pt x="1" y="3303"/>
                    <a:pt x="34" y="3370"/>
                    <a:pt x="68" y="3403"/>
                  </a:cubicBezTo>
                  <a:cubicBezTo>
                    <a:pt x="101" y="3437"/>
                    <a:pt x="168" y="3470"/>
                    <a:pt x="201" y="3470"/>
                  </a:cubicBezTo>
                  <a:lnTo>
                    <a:pt x="35159" y="3470"/>
                  </a:lnTo>
                  <a:cubicBezTo>
                    <a:pt x="35259" y="3470"/>
                    <a:pt x="35360" y="3370"/>
                    <a:pt x="35360" y="3270"/>
                  </a:cubicBezTo>
                  <a:lnTo>
                    <a:pt x="35360" y="701"/>
                  </a:lnTo>
                  <a:cubicBezTo>
                    <a:pt x="35360" y="535"/>
                    <a:pt x="35293" y="334"/>
                    <a:pt x="35159" y="201"/>
                  </a:cubicBezTo>
                  <a:cubicBezTo>
                    <a:pt x="35026" y="68"/>
                    <a:pt x="34859" y="1"/>
                    <a:pt x="346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4"/>
            <p:cNvSpPr/>
            <p:nvPr/>
          </p:nvSpPr>
          <p:spPr>
            <a:xfrm>
              <a:off x="6721287" y="1464942"/>
              <a:ext cx="23503" cy="22410"/>
            </a:xfrm>
            <a:custGeom>
              <a:rect b="b" l="l" r="r" t="t"/>
              <a:pathLst>
                <a:path extrusionOk="0" h="1210" w="1269">
                  <a:moveTo>
                    <a:pt x="230" y="1"/>
                  </a:moveTo>
                  <a:cubicBezTo>
                    <a:pt x="176" y="1"/>
                    <a:pt x="117" y="26"/>
                    <a:pt x="67" y="76"/>
                  </a:cubicBezTo>
                  <a:cubicBezTo>
                    <a:pt x="1" y="142"/>
                    <a:pt x="1" y="276"/>
                    <a:pt x="67" y="343"/>
                  </a:cubicBezTo>
                  <a:lnTo>
                    <a:pt x="868" y="1143"/>
                  </a:lnTo>
                  <a:cubicBezTo>
                    <a:pt x="901" y="1210"/>
                    <a:pt x="968" y="1210"/>
                    <a:pt x="1035" y="1210"/>
                  </a:cubicBezTo>
                  <a:cubicBezTo>
                    <a:pt x="1068" y="1210"/>
                    <a:pt x="1135" y="1210"/>
                    <a:pt x="1168" y="1143"/>
                  </a:cubicBezTo>
                  <a:cubicBezTo>
                    <a:pt x="1268" y="1076"/>
                    <a:pt x="1268" y="943"/>
                    <a:pt x="1168" y="876"/>
                  </a:cubicBezTo>
                  <a:lnTo>
                    <a:pt x="367" y="76"/>
                  </a:lnTo>
                  <a:cubicBezTo>
                    <a:pt x="334" y="26"/>
                    <a:pt x="284" y="1"/>
                    <a:pt x="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4"/>
            <p:cNvSpPr/>
            <p:nvPr/>
          </p:nvSpPr>
          <p:spPr>
            <a:xfrm>
              <a:off x="6721287" y="1464942"/>
              <a:ext cx="22873" cy="22410"/>
            </a:xfrm>
            <a:custGeom>
              <a:rect b="b" l="l" r="r" t="t"/>
              <a:pathLst>
                <a:path extrusionOk="0" h="1210" w="1235">
                  <a:moveTo>
                    <a:pt x="1030" y="1"/>
                  </a:moveTo>
                  <a:cubicBezTo>
                    <a:pt x="976" y="1"/>
                    <a:pt x="918" y="26"/>
                    <a:pt x="868" y="76"/>
                  </a:cubicBezTo>
                  <a:lnTo>
                    <a:pt x="67" y="876"/>
                  </a:lnTo>
                  <a:cubicBezTo>
                    <a:pt x="1" y="943"/>
                    <a:pt x="1" y="1076"/>
                    <a:pt x="67" y="1143"/>
                  </a:cubicBezTo>
                  <a:cubicBezTo>
                    <a:pt x="101" y="1210"/>
                    <a:pt x="167" y="1210"/>
                    <a:pt x="234" y="1210"/>
                  </a:cubicBezTo>
                  <a:cubicBezTo>
                    <a:pt x="267" y="1210"/>
                    <a:pt x="334" y="1210"/>
                    <a:pt x="367" y="1143"/>
                  </a:cubicBezTo>
                  <a:lnTo>
                    <a:pt x="1168" y="343"/>
                  </a:lnTo>
                  <a:cubicBezTo>
                    <a:pt x="1235" y="276"/>
                    <a:pt x="1235" y="142"/>
                    <a:pt x="1168" y="76"/>
                  </a:cubicBezTo>
                  <a:cubicBezTo>
                    <a:pt x="1135" y="26"/>
                    <a:pt x="1085" y="1"/>
                    <a:pt x="10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4"/>
            <p:cNvSpPr/>
            <p:nvPr/>
          </p:nvSpPr>
          <p:spPr>
            <a:xfrm>
              <a:off x="6271531" y="1572602"/>
              <a:ext cx="364524" cy="364506"/>
            </a:xfrm>
            <a:custGeom>
              <a:rect b="b" l="l" r="r" t="t"/>
              <a:pathLst>
                <a:path extrusionOk="0" h="19681" w="19682">
                  <a:moveTo>
                    <a:pt x="9841" y="434"/>
                  </a:moveTo>
                  <a:cubicBezTo>
                    <a:pt x="15045" y="434"/>
                    <a:pt x="19281" y="4637"/>
                    <a:pt x="19281" y="9841"/>
                  </a:cubicBezTo>
                  <a:cubicBezTo>
                    <a:pt x="19281" y="15044"/>
                    <a:pt x="15045" y="19281"/>
                    <a:pt x="9841" y="19281"/>
                  </a:cubicBezTo>
                  <a:cubicBezTo>
                    <a:pt x="4637" y="19281"/>
                    <a:pt x="434" y="15044"/>
                    <a:pt x="434" y="9841"/>
                  </a:cubicBezTo>
                  <a:cubicBezTo>
                    <a:pt x="434" y="4637"/>
                    <a:pt x="4637" y="434"/>
                    <a:pt x="9841" y="434"/>
                  </a:cubicBezTo>
                  <a:close/>
                  <a:moveTo>
                    <a:pt x="9841" y="0"/>
                  </a:moveTo>
                  <a:cubicBezTo>
                    <a:pt x="4404" y="0"/>
                    <a:pt x="0" y="4403"/>
                    <a:pt x="0" y="9841"/>
                  </a:cubicBezTo>
                  <a:cubicBezTo>
                    <a:pt x="0" y="15278"/>
                    <a:pt x="4437" y="19681"/>
                    <a:pt x="9841" y="19681"/>
                  </a:cubicBezTo>
                  <a:cubicBezTo>
                    <a:pt x="15278" y="19681"/>
                    <a:pt x="19681" y="15278"/>
                    <a:pt x="19681" y="9841"/>
                  </a:cubicBezTo>
                  <a:cubicBezTo>
                    <a:pt x="19681" y="4403"/>
                    <a:pt x="15278" y="0"/>
                    <a:pt x="9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4"/>
            <p:cNvSpPr/>
            <p:nvPr/>
          </p:nvSpPr>
          <p:spPr>
            <a:xfrm>
              <a:off x="6395712" y="1572602"/>
              <a:ext cx="114310" cy="364506"/>
            </a:xfrm>
            <a:custGeom>
              <a:rect b="b" l="l" r="r" t="t"/>
              <a:pathLst>
                <a:path extrusionOk="0" h="19681" w="6172">
                  <a:moveTo>
                    <a:pt x="3069" y="434"/>
                  </a:moveTo>
                  <a:cubicBezTo>
                    <a:pt x="4370" y="434"/>
                    <a:pt x="5738" y="4203"/>
                    <a:pt x="5738" y="9841"/>
                  </a:cubicBezTo>
                  <a:cubicBezTo>
                    <a:pt x="5738" y="15478"/>
                    <a:pt x="4370" y="19281"/>
                    <a:pt x="3069" y="19281"/>
                  </a:cubicBezTo>
                  <a:cubicBezTo>
                    <a:pt x="1802" y="19281"/>
                    <a:pt x="434" y="15478"/>
                    <a:pt x="434" y="9841"/>
                  </a:cubicBezTo>
                  <a:cubicBezTo>
                    <a:pt x="434" y="4203"/>
                    <a:pt x="1802" y="434"/>
                    <a:pt x="3069" y="434"/>
                  </a:cubicBezTo>
                  <a:close/>
                  <a:moveTo>
                    <a:pt x="3069" y="0"/>
                  </a:moveTo>
                  <a:cubicBezTo>
                    <a:pt x="1168" y="0"/>
                    <a:pt x="0" y="5004"/>
                    <a:pt x="0" y="9841"/>
                  </a:cubicBezTo>
                  <a:cubicBezTo>
                    <a:pt x="0" y="14677"/>
                    <a:pt x="1168" y="19681"/>
                    <a:pt x="3069" y="19681"/>
                  </a:cubicBezTo>
                  <a:cubicBezTo>
                    <a:pt x="5004" y="19681"/>
                    <a:pt x="6171" y="14677"/>
                    <a:pt x="6171" y="9841"/>
                  </a:cubicBezTo>
                  <a:cubicBezTo>
                    <a:pt x="6171" y="5004"/>
                    <a:pt x="5004" y="0"/>
                    <a:pt x="30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4"/>
            <p:cNvSpPr/>
            <p:nvPr/>
          </p:nvSpPr>
          <p:spPr>
            <a:xfrm>
              <a:off x="6283884" y="1693691"/>
              <a:ext cx="337336" cy="8038"/>
            </a:xfrm>
            <a:custGeom>
              <a:rect b="b" l="l" r="r" t="t"/>
              <a:pathLst>
                <a:path extrusionOk="0" h="434" w="18214">
                  <a:moveTo>
                    <a:pt x="1" y="0"/>
                  </a:moveTo>
                  <a:lnTo>
                    <a:pt x="1" y="434"/>
                  </a:lnTo>
                  <a:lnTo>
                    <a:pt x="18214" y="434"/>
                  </a:lnTo>
                  <a:lnTo>
                    <a:pt x="18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4"/>
            <p:cNvSpPr/>
            <p:nvPr/>
          </p:nvSpPr>
          <p:spPr>
            <a:xfrm>
              <a:off x="6283884" y="1814779"/>
              <a:ext cx="337336" cy="7427"/>
            </a:xfrm>
            <a:custGeom>
              <a:rect b="b" l="l" r="r" t="t"/>
              <a:pathLst>
                <a:path extrusionOk="0" h="401" w="18214">
                  <a:moveTo>
                    <a:pt x="1" y="0"/>
                  </a:moveTo>
                  <a:lnTo>
                    <a:pt x="1" y="401"/>
                  </a:lnTo>
                  <a:lnTo>
                    <a:pt x="18214" y="401"/>
                  </a:lnTo>
                  <a:lnTo>
                    <a:pt x="18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4"/>
            <p:cNvSpPr/>
            <p:nvPr/>
          </p:nvSpPr>
          <p:spPr>
            <a:xfrm>
              <a:off x="6380877" y="1675151"/>
              <a:ext cx="45116" cy="45116"/>
            </a:xfrm>
            <a:custGeom>
              <a:rect b="b" l="l" r="r" t="t"/>
              <a:pathLst>
                <a:path extrusionOk="0" h="2436" w="2436">
                  <a:moveTo>
                    <a:pt x="2436" y="1235"/>
                  </a:moveTo>
                  <a:cubicBezTo>
                    <a:pt x="2436" y="1902"/>
                    <a:pt x="1902" y="2436"/>
                    <a:pt x="1235" y="2436"/>
                  </a:cubicBezTo>
                  <a:cubicBezTo>
                    <a:pt x="534" y="2436"/>
                    <a:pt x="1" y="1902"/>
                    <a:pt x="1" y="1235"/>
                  </a:cubicBezTo>
                  <a:cubicBezTo>
                    <a:pt x="1" y="534"/>
                    <a:pt x="534" y="1"/>
                    <a:pt x="1235" y="1"/>
                  </a:cubicBezTo>
                  <a:cubicBezTo>
                    <a:pt x="1902" y="1"/>
                    <a:pt x="2436" y="534"/>
                    <a:pt x="2436" y="12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4"/>
            <p:cNvSpPr/>
            <p:nvPr/>
          </p:nvSpPr>
          <p:spPr>
            <a:xfrm>
              <a:off x="6377173" y="1671447"/>
              <a:ext cx="53154" cy="53154"/>
            </a:xfrm>
            <a:custGeom>
              <a:rect b="b" l="l" r="r" t="t"/>
              <a:pathLst>
                <a:path extrusionOk="0" h="2870" w="2870">
                  <a:moveTo>
                    <a:pt x="1435" y="401"/>
                  </a:moveTo>
                  <a:cubicBezTo>
                    <a:pt x="1969" y="401"/>
                    <a:pt x="2436" y="868"/>
                    <a:pt x="2436" y="1435"/>
                  </a:cubicBezTo>
                  <a:cubicBezTo>
                    <a:pt x="2436" y="2002"/>
                    <a:pt x="1969" y="2435"/>
                    <a:pt x="1435" y="2435"/>
                  </a:cubicBezTo>
                  <a:cubicBezTo>
                    <a:pt x="868" y="2435"/>
                    <a:pt x="401" y="1968"/>
                    <a:pt x="401" y="1435"/>
                  </a:cubicBezTo>
                  <a:cubicBezTo>
                    <a:pt x="401" y="868"/>
                    <a:pt x="868" y="401"/>
                    <a:pt x="1435" y="401"/>
                  </a:cubicBezTo>
                  <a:close/>
                  <a:moveTo>
                    <a:pt x="1435" y="0"/>
                  </a:moveTo>
                  <a:cubicBezTo>
                    <a:pt x="634" y="0"/>
                    <a:pt x="1" y="634"/>
                    <a:pt x="1" y="1435"/>
                  </a:cubicBezTo>
                  <a:cubicBezTo>
                    <a:pt x="1" y="2202"/>
                    <a:pt x="634" y="2869"/>
                    <a:pt x="1435" y="2869"/>
                  </a:cubicBezTo>
                  <a:cubicBezTo>
                    <a:pt x="2202" y="2869"/>
                    <a:pt x="2869" y="2202"/>
                    <a:pt x="2869" y="1435"/>
                  </a:cubicBezTo>
                  <a:cubicBezTo>
                    <a:pt x="2869" y="634"/>
                    <a:pt x="2202" y="0"/>
                    <a:pt x="1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4"/>
            <p:cNvSpPr/>
            <p:nvPr/>
          </p:nvSpPr>
          <p:spPr>
            <a:xfrm>
              <a:off x="6480352" y="1794999"/>
              <a:ext cx="45728" cy="45116"/>
            </a:xfrm>
            <a:custGeom>
              <a:rect b="b" l="l" r="r" t="t"/>
              <a:pathLst>
                <a:path extrusionOk="0" h="2436" w="2469">
                  <a:moveTo>
                    <a:pt x="2469" y="1235"/>
                  </a:moveTo>
                  <a:cubicBezTo>
                    <a:pt x="2469" y="1902"/>
                    <a:pt x="1902" y="2436"/>
                    <a:pt x="1234" y="2436"/>
                  </a:cubicBezTo>
                  <a:cubicBezTo>
                    <a:pt x="567" y="2436"/>
                    <a:pt x="0" y="1902"/>
                    <a:pt x="0" y="1235"/>
                  </a:cubicBezTo>
                  <a:cubicBezTo>
                    <a:pt x="0" y="535"/>
                    <a:pt x="567" y="1"/>
                    <a:pt x="1234" y="1"/>
                  </a:cubicBezTo>
                  <a:cubicBezTo>
                    <a:pt x="1902" y="1"/>
                    <a:pt x="2469" y="535"/>
                    <a:pt x="2469" y="12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4"/>
            <p:cNvSpPr/>
            <p:nvPr/>
          </p:nvSpPr>
          <p:spPr>
            <a:xfrm>
              <a:off x="6476648" y="1790683"/>
              <a:ext cx="53136" cy="53154"/>
            </a:xfrm>
            <a:custGeom>
              <a:rect b="b" l="l" r="r" t="t"/>
              <a:pathLst>
                <a:path extrusionOk="0" h="2870" w="2869">
                  <a:moveTo>
                    <a:pt x="1434" y="434"/>
                  </a:moveTo>
                  <a:cubicBezTo>
                    <a:pt x="2001" y="434"/>
                    <a:pt x="2468" y="901"/>
                    <a:pt x="2468" y="1468"/>
                  </a:cubicBezTo>
                  <a:cubicBezTo>
                    <a:pt x="2468" y="2002"/>
                    <a:pt x="2001" y="2469"/>
                    <a:pt x="1434" y="2469"/>
                  </a:cubicBezTo>
                  <a:cubicBezTo>
                    <a:pt x="867" y="2469"/>
                    <a:pt x="434" y="2002"/>
                    <a:pt x="434" y="1468"/>
                  </a:cubicBezTo>
                  <a:cubicBezTo>
                    <a:pt x="434" y="901"/>
                    <a:pt x="867" y="434"/>
                    <a:pt x="1434" y="434"/>
                  </a:cubicBezTo>
                  <a:close/>
                  <a:moveTo>
                    <a:pt x="1434" y="0"/>
                  </a:moveTo>
                  <a:cubicBezTo>
                    <a:pt x="634" y="0"/>
                    <a:pt x="0" y="667"/>
                    <a:pt x="0" y="1435"/>
                  </a:cubicBezTo>
                  <a:cubicBezTo>
                    <a:pt x="0" y="2235"/>
                    <a:pt x="634" y="2869"/>
                    <a:pt x="1434" y="2869"/>
                  </a:cubicBezTo>
                  <a:cubicBezTo>
                    <a:pt x="2235" y="2869"/>
                    <a:pt x="2869" y="2235"/>
                    <a:pt x="2869" y="1435"/>
                  </a:cubicBezTo>
                  <a:cubicBezTo>
                    <a:pt x="2869" y="667"/>
                    <a:pt x="2235" y="0"/>
                    <a:pt x="1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4"/>
            <p:cNvSpPr/>
            <p:nvPr/>
          </p:nvSpPr>
          <p:spPr>
            <a:xfrm>
              <a:off x="6557565" y="1609662"/>
              <a:ext cx="45746" cy="45746"/>
            </a:xfrm>
            <a:custGeom>
              <a:rect b="b" l="l" r="r" t="t"/>
              <a:pathLst>
                <a:path extrusionOk="0" h="2470" w="2470">
                  <a:moveTo>
                    <a:pt x="2469" y="1235"/>
                  </a:moveTo>
                  <a:cubicBezTo>
                    <a:pt x="2469" y="1902"/>
                    <a:pt x="1902" y="2469"/>
                    <a:pt x="1235" y="2469"/>
                  </a:cubicBezTo>
                  <a:cubicBezTo>
                    <a:pt x="568" y="2469"/>
                    <a:pt x="1" y="1902"/>
                    <a:pt x="1" y="1235"/>
                  </a:cubicBezTo>
                  <a:cubicBezTo>
                    <a:pt x="1" y="568"/>
                    <a:pt x="568" y="1"/>
                    <a:pt x="1235" y="1"/>
                  </a:cubicBezTo>
                  <a:cubicBezTo>
                    <a:pt x="1902" y="1"/>
                    <a:pt x="2469" y="568"/>
                    <a:pt x="2469" y="12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4"/>
            <p:cNvSpPr/>
            <p:nvPr/>
          </p:nvSpPr>
          <p:spPr>
            <a:xfrm>
              <a:off x="6553860" y="1605958"/>
              <a:ext cx="53154" cy="53154"/>
            </a:xfrm>
            <a:custGeom>
              <a:rect b="b" l="l" r="r" t="t"/>
              <a:pathLst>
                <a:path extrusionOk="0" h="2870" w="2870">
                  <a:moveTo>
                    <a:pt x="1435" y="401"/>
                  </a:moveTo>
                  <a:cubicBezTo>
                    <a:pt x="2002" y="401"/>
                    <a:pt x="2436" y="868"/>
                    <a:pt x="2469" y="1435"/>
                  </a:cubicBezTo>
                  <a:cubicBezTo>
                    <a:pt x="2469" y="2002"/>
                    <a:pt x="2002" y="2436"/>
                    <a:pt x="1435" y="2436"/>
                  </a:cubicBezTo>
                  <a:cubicBezTo>
                    <a:pt x="868" y="2436"/>
                    <a:pt x="434" y="2002"/>
                    <a:pt x="434" y="1435"/>
                  </a:cubicBezTo>
                  <a:cubicBezTo>
                    <a:pt x="434" y="868"/>
                    <a:pt x="868" y="401"/>
                    <a:pt x="1435" y="401"/>
                  </a:cubicBezTo>
                  <a:close/>
                  <a:moveTo>
                    <a:pt x="1435" y="1"/>
                  </a:moveTo>
                  <a:cubicBezTo>
                    <a:pt x="634" y="1"/>
                    <a:pt x="1" y="634"/>
                    <a:pt x="1" y="1435"/>
                  </a:cubicBezTo>
                  <a:cubicBezTo>
                    <a:pt x="1" y="2202"/>
                    <a:pt x="634" y="2869"/>
                    <a:pt x="1435" y="2869"/>
                  </a:cubicBezTo>
                  <a:cubicBezTo>
                    <a:pt x="2236" y="2869"/>
                    <a:pt x="2869" y="2202"/>
                    <a:pt x="2869" y="1435"/>
                  </a:cubicBezTo>
                  <a:cubicBezTo>
                    <a:pt x="2869" y="634"/>
                    <a:pt x="2236"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4"/>
            <p:cNvSpPr/>
            <p:nvPr/>
          </p:nvSpPr>
          <p:spPr>
            <a:xfrm>
              <a:off x="6304276" y="1859247"/>
              <a:ext cx="45728" cy="45746"/>
            </a:xfrm>
            <a:custGeom>
              <a:rect b="b" l="l" r="r" t="t"/>
              <a:pathLst>
                <a:path extrusionOk="0" h="2470" w="2469">
                  <a:moveTo>
                    <a:pt x="2469" y="1235"/>
                  </a:moveTo>
                  <a:cubicBezTo>
                    <a:pt x="2469" y="1902"/>
                    <a:pt x="1902" y="2469"/>
                    <a:pt x="1235" y="2469"/>
                  </a:cubicBezTo>
                  <a:cubicBezTo>
                    <a:pt x="567" y="2469"/>
                    <a:pt x="0" y="1902"/>
                    <a:pt x="0" y="1235"/>
                  </a:cubicBezTo>
                  <a:cubicBezTo>
                    <a:pt x="0" y="568"/>
                    <a:pt x="567" y="1"/>
                    <a:pt x="1235" y="1"/>
                  </a:cubicBezTo>
                  <a:cubicBezTo>
                    <a:pt x="1902" y="1"/>
                    <a:pt x="2469" y="568"/>
                    <a:pt x="2469" y="12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4"/>
            <p:cNvSpPr/>
            <p:nvPr/>
          </p:nvSpPr>
          <p:spPr>
            <a:xfrm>
              <a:off x="6300572" y="1855543"/>
              <a:ext cx="53136" cy="53154"/>
            </a:xfrm>
            <a:custGeom>
              <a:rect b="b" l="l" r="r" t="t"/>
              <a:pathLst>
                <a:path extrusionOk="0" h="2870" w="2869">
                  <a:moveTo>
                    <a:pt x="1435" y="401"/>
                  </a:moveTo>
                  <a:cubicBezTo>
                    <a:pt x="2002" y="401"/>
                    <a:pt x="2469" y="868"/>
                    <a:pt x="2469" y="1435"/>
                  </a:cubicBezTo>
                  <a:cubicBezTo>
                    <a:pt x="2469" y="2002"/>
                    <a:pt x="2002" y="2436"/>
                    <a:pt x="1435" y="2436"/>
                  </a:cubicBezTo>
                  <a:cubicBezTo>
                    <a:pt x="868" y="2436"/>
                    <a:pt x="434" y="2002"/>
                    <a:pt x="434" y="1435"/>
                  </a:cubicBezTo>
                  <a:cubicBezTo>
                    <a:pt x="434" y="868"/>
                    <a:pt x="868" y="401"/>
                    <a:pt x="1435" y="401"/>
                  </a:cubicBezTo>
                  <a:close/>
                  <a:moveTo>
                    <a:pt x="1435" y="1"/>
                  </a:moveTo>
                  <a:cubicBezTo>
                    <a:pt x="634" y="1"/>
                    <a:pt x="0" y="635"/>
                    <a:pt x="0" y="1435"/>
                  </a:cubicBezTo>
                  <a:cubicBezTo>
                    <a:pt x="0" y="2236"/>
                    <a:pt x="634" y="2870"/>
                    <a:pt x="1435" y="2870"/>
                  </a:cubicBezTo>
                  <a:cubicBezTo>
                    <a:pt x="2235" y="2870"/>
                    <a:pt x="2869" y="2236"/>
                    <a:pt x="2869" y="1435"/>
                  </a:cubicBezTo>
                  <a:cubicBezTo>
                    <a:pt x="2869" y="635"/>
                    <a:pt x="2235" y="1"/>
                    <a:pt x="1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9" name="Google Shape;2529;p44"/>
          <p:cNvGrpSpPr/>
          <p:nvPr/>
        </p:nvGrpSpPr>
        <p:grpSpPr>
          <a:xfrm>
            <a:off x="4024550" y="3437553"/>
            <a:ext cx="921775" cy="1131318"/>
            <a:chOff x="5134157" y="3316640"/>
            <a:chExt cx="921775" cy="1131318"/>
          </a:xfrm>
        </p:grpSpPr>
        <p:sp>
          <p:nvSpPr>
            <p:cNvPr id="2530" name="Google Shape;2530;p44"/>
            <p:cNvSpPr/>
            <p:nvPr/>
          </p:nvSpPr>
          <p:spPr>
            <a:xfrm>
              <a:off x="5355331" y="4243341"/>
              <a:ext cx="19" cy="25355"/>
            </a:xfrm>
            <a:custGeom>
              <a:rect b="b" l="l" r="r" t="t"/>
              <a:pathLst>
                <a:path extrusionOk="0" h="1369" w="1">
                  <a:moveTo>
                    <a:pt x="1" y="0"/>
                  </a:moveTo>
                  <a:lnTo>
                    <a:pt x="1" y="136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4"/>
            <p:cNvSpPr/>
            <p:nvPr/>
          </p:nvSpPr>
          <p:spPr>
            <a:xfrm>
              <a:off x="5351627" y="4239007"/>
              <a:ext cx="7427" cy="33393"/>
            </a:xfrm>
            <a:custGeom>
              <a:rect b="b" l="l" r="r" t="t"/>
              <a:pathLst>
                <a:path extrusionOk="0" h="1803" w="401">
                  <a:moveTo>
                    <a:pt x="201" y="1"/>
                  </a:moveTo>
                  <a:cubicBezTo>
                    <a:pt x="67" y="1"/>
                    <a:pt x="1" y="101"/>
                    <a:pt x="1" y="234"/>
                  </a:cubicBezTo>
                  <a:lnTo>
                    <a:pt x="1" y="1602"/>
                  </a:lnTo>
                  <a:cubicBezTo>
                    <a:pt x="1" y="1702"/>
                    <a:pt x="67" y="1802"/>
                    <a:pt x="201" y="1802"/>
                  </a:cubicBezTo>
                  <a:cubicBezTo>
                    <a:pt x="301" y="1802"/>
                    <a:pt x="401" y="1702"/>
                    <a:pt x="401" y="1602"/>
                  </a:cubicBezTo>
                  <a:lnTo>
                    <a:pt x="401" y="234"/>
                  </a:lnTo>
                  <a:cubicBezTo>
                    <a:pt x="401" y="101"/>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4"/>
            <p:cNvSpPr/>
            <p:nvPr/>
          </p:nvSpPr>
          <p:spPr>
            <a:xfrm>
              <a:off x="5355331" y="4308200"/>
              <a:ext cx="19" cy="25966"/>
            </a:xfrm>
            <a:custGeom>
              <a:rect b="b" l="l" r="r" t="t"/>
              <a:pathLst>
                <a:path extrusionOk="0" h="1402" w="1">
                  <a:moveTo>
                    <a:pt x="1" y="1"/>
                  </a:moveTo>
                  <a:lnTo>
                    <a:pt x="1" y="1402"/>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4"/>
            <p:cNvSpPr/>
            <p:nvPr/>
          </p:nvSpPr>
          <p:spPr>
            <a:xfrm>
              <a:off x="5351627" y="4304496"/>
              <a:ext cx="7427" cy="33393"/>
            </a:xfrm>
            <a:custGeom>
              <a:rect b="b" l="l" r="r" t="t"/>
              <a:pathLst>
                <a:path extrusionOk="0" h="1803" w="401">
                  <a:moveTo>
                    <a:pt x="201" y="1"/>
                  </a:moveTo>
                  <a:cubicBezTo>
                    <a:pt x="67" y="1"/>
                    <a:pt x="1" y="101"/>
                    <a:pt x="1" y="201"/>
                  </a:cubicBezTo>
                  <a:lnTo>
                    <a:pt x="1" y="1602"/>
                  </a:lnTo>
                  <a:cubicBezTo>
                    <a:pt x="1" y="1702"/>
                    <a:pt x="67" y="1802"/>
                    <a:pt x="201" y="1802"/>
                  </a:cubicBezTo>
                  <a:cubicBezTo>
                    <a:pt x="301" y="1802"/>
                    <a:pt x="401" y="1702"/>
                    <a:pt x="401" y="1602"/>
                  </a:cubicBezTo>
                  <a:lnTo>
                    <a:pt x="401" y="201"/>
                  </a:lnTo>
                  <a:cubicBezTo>
                    <a:pt x="401" y="101"/>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4"/>
            <p:cNvSpPr/>
            <p:nvPr/>
          </p:nvSpPr>
          <p:spPr>
            <a:xfrm>
              <a:off x="5375111" y="4288439"/>
              <a:ext cx="25336" cy="19"/>
            </a:xfrm>
            <a:custGeom>
              <a:rect b="b" l="l" r="r" t="t"/>
              <a:pathLst>
                <a:path extrusionOk="0" h="1" w="1368">
                  <a:moveTo>
                    <a:pt x="1368" y="1"/>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4"/>
            <p:cNvSpPr/>
            <p:nvPr/>
          </p:nvSpPr>
          <p:spPr>
            <a:xfrm>
              <a:off x="5371389" y="4284735"/>
              <a:ext cx="33393" cy="7427"/>
            </a:xfrm>
            <a:custGeom>
              <a:rect b="b" l="l" r="r" t="t"/>
              <a:pathLst>
                <a:path extrusionOk="0" h="401" w="1803">
                  <a:moveTo>
                    <a:pt x="201" y="0"/>
                  </a:moveTo>
                  <a:cubicBezTo>
                    <a:pt x="101" y="0"/>
                    <a:pt x="1" y="100"/>
                    <a:pt x="1" y="201"/>
                  </a:cubicBezTo>
                  <a:cubicBezTo>
                    <a:pt x="1" y="334"/>
                    <a:pt x="101" y="401"/>
                    <a:pt x="201" y="401"/>
                  </a:cubicBezTo>
                  <a:lnTo>
                    <a:pt x="1569" y="401"/>
                  </a:lnTo>
                  <a:cubicBezTo>
                    <a:pt x="1702" y="401"/>
                    <a:pt x="1802" y="334"/>
                    <a:pt x="1802" y="201"/>
                  </a:cubicBezTo>
                  <a:cubicBezTo>
                    <a:pt x="1802" y="100"/>
                    <a:pt x="1702"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4"/>
            <p:cNvSpPr/>
            <p:nvPr/>
          </p:nvSpPr>
          <p:spPr>
            <a:xfrm>
              <a:off x="5310233" y="4288439"/>
              <a:ext cx="25355" cy="19"/>
            </a:xfrm>
            <a:custGeom>
              <a:rect b="b" l="l" r="r" t="t"/>
              <a:pathLst>
                <a:path extrusionOk="0" h="1" w="1369">
                  <a:moveTo>
                    <a:pt x="1368" y="1"/>
                  </a:moveTo>
                  <a:lnTo>
                    <a:pt x="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4"/>
            <p:cNvSpPr/>
            <p:nvPr/>
          </p:nvSpPr>
          <p:spPr>
            <a:xfrm>
              <a:off x="5305918" y="4284735"/>
              <a:ext cx="33374" cy="7427"/>
            </a:xfrm>
            <a:custGeom>
              <a:rect b="b" l="l" r="r" t="t"/>
              <a:pathLst>
                <a:path extrusionOk="0" h="401" w="1802">
                  <a:moveTo>
                    <a:pt x="234" y="0"/>
                  </a:moveTo>
                  <a:cubicBezTo>
                    <a:pt x="100" y="0"/>
                    <a:pt x="0" y="100"/>
                    <a:pt x="0" y="201"/>
                  </a:cubicBezTo>
                  <a:cubicBezTo>
                    <a:pt x="0" y="334"/>
                    <a:pt x="100" y="401"/>
                    <a:pt x="234" y="401"/>
                  </a:cubicBezTo>
                  <a:lnTo>
                    <a:pt x="1601" y="401"/>
                  </a:lnTo>
                  <a:cubicBezTo>
                    <a:pt x="1701" y="401"/>
                    <a:pt x="1801" y="334"/>
                    <a:pt x="1801" y="201"/>
                  </a:cubicBezTo>
                  <a:cubicBezTo>
                    <a:pt x="1801" y="100"/>
                    <a:pt x="1701" y="0"/>
                    <a:pt x="1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4"/>
            <p:cNvSpPr/>
            <p:nvPr/>
          </p:nvSpPr>
          <p:spPr>
            <a:xfrm>
              <a:off x="5323216" y="4302644"/>
              <a:ext cx="17928" cy="17947"/>
            </a:xfrm>
            <a:custGeom>
              <a:rect b="b" l="l" r="r" t="t"/>
              <a:pathLst>
                <a:path extrusionOk="0" h="969" w="968">
                  <a:moveTo>
                    <a:pt x="0" y="968"/>
                  </a:moveTo>
                  <a:lnTo>
                    <a:pt x="967"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4"/>
            <p:cNvSpPr/>
            <p:nvPr/>
          </p:nvSpPr>
          <p:spPr>
            <a:xfrm>
              <a:off x="5318883" y="4298625"/>
              <a:ext cx="26577" cy="25670"/>
            </a:xfrm>
            <a:custGeom>
              <a:rect b="b" l="l" r="r" t="t"/>
              <a:pathLst>
                <a:path extrusionOk="0" h="1386" w="1435">
                  <a:moveTo>
                    <a:pt x="1206" y="1"/>
                  </a:moveTo>
                  <a:cubicBezTo>
                    <a:pt x="1151" y="1"/>
                    <a:pt x="1101" y="18"/>
                    <a:pt x="1068" y="51"/>
                  </a:cubicBezTo>
                  <a:lnTo>
                    <a:pt x="101" y="1052"/>
                  </a:lnTo>
                  <a:cubicBezTo>
                    <a:pt x="1" y="1118"/>
                    <a:pt x="1" y="1252"/>
                    <a:pt x="101" y="1319"/>
                  </a:cubicBezTo>
                  <a:cubicBezTo>
                    <a:pt x="134" y="1385"/>
                    <a:pt x="167" y="1385"/>
                    <a:pt x="234" y="1385"/>
                  </a:cubicBezTo>
                  <a:cubicBezTo>
                    <a:pt x="301" y="1385"/>
                    <a:pt x="334" y="1385"/>
                    <a:pt x="401" y="1319"/>
                  </a:cubicBezTo>
                  <a:lnTo>
                    <a:pt x="1368" y="351"/>
                  </a:lnTo>
                  <a:cubicBezTo>
                    <a:pt x="1435" y="284"/>
                    <a:pt x="1435" y="151"/>
                    <a:pt x="1368" y="51"/>
                  </a:cubicBezTo>
                  <a:cubicBezTo>
                    <a:pt x="1318" y="18"/>
                    <a:pt x="1260" y="1"/>
                    <a:pt x="1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4"/>
            <p:cNvSpPr/>
            <p:nvPr/>
          </p:nvSpPr>
          <p:spPr>
            <a:xfrm>
              <a:off x="5369537" y="4256305"/>
              <a:ext cx="17947" cy="17947"/>
            </a:xfrm>
            <a:custGeom>
              <a:rect b="b" l="l" r="r" t="t"/>
              <a:pathLst>
                <a:path extrusionOk="0" h="969" w="969">
                  <a:moveTo>
                    <a:pt x="1" y="968"/>
                  </a:moveTo>
                  <a:lnTo>
                    <a:pt x="968"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4"/>
            <p:cNvSpPr/>
            <p:nvPr/>
          </p:nvSpPr>
          <p:spPr>
            <a:xfrm>
              <a:off x="5365221" y="4252453"/>
              <a:ext cx="26577" cy="26114"/>
            </a:xfrm>
            <a:custGeom>
              <a:rect b="b" l="l" r="r" t="t"/>
              <a:pathLst>
                <a:path extrusionOk="0" h="1410" w="1435">
                  <a:moveTo>
                    <a:pt x="1201" y="0"/>
                  </a:moveTo>
                  <a:cubicBezTo>
                    <a:pt x="1151" y="0"/>
                    <a:pt x="1101" y="25"/>
                    <a:pt x="1068" y="76"/>
                  </a:cubicBezTo>
                  <a:lnTo>
                    <a:pt x="67" y="1043"/>
                  </a:lnTo>
                  <a:cubicBezTo>
                    <a:pt x="0" y="1110"/>
                    <a:pt x="0" y="1243"/>
                    <a:pt x="67" y="1343"/>
                  </a:cubicBezTo>
                  <a:cubicBezTo>
                    <a:pt x="134" y="1376"/>
                    <a:pt x="167" y="1410"/>
                    <a:pt x="234" y="1410"/>
                  </a:cubicBezTo>
                  <a:cubicBezTo>
                    <a:pt x="267" y="1410"/>
                    <a:pt x="334" y="1376"/>
                    <a:pt x="367" y="1343"/>
                  </a:cubicBezTo>
                  <a:lnTo>
                    <a:pt x="1335" y="376"/>
                  </a:lnTo>
                  <a:cubicBezTo>
                    <a:pt x="1435" y="276"/>
                    <a:pt x="1435" y="142"/>
                    <a:pt x="1335" y="76"/>
                  </a:cubicBezTo>
                  <a:cubicBezTo>
                    <a:pt x="1301" y="25"/>
                    <a:pt x="1251" y="0"/>
                    <a:pt x="1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4"/>
            <p:cNvSpPr/>
            <p:nvPr/>
          </p:nvSpPr>
          <p:spPr>
            <a:xfrm>
              <a:off x="5323216" y="4256305"/>
              <a:ext cx="17928" cy="17947"/>
            </a:xfrm>
            <a:custGeom>
              <a:rect b="b" l="l" r="r" t="t"/>
              <a:pathLst>
                <a:path extrusionOk="0" h="969" w="968">
                  <a:moveTo>
                    <a:pt x="0" y="1"/>
                  </a:moveTo>
                  <a:lnTo>
                    <a:pt x="967" y="96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4"/>
            <p:cNvSpPr/>
            <p:nvPr/>
          </p:nvSpPr>
          <p:spPr>
            <a:xfrm>
              <a:off x="5318883" y="4252453"/>
              <a:ext cx="26577" cy="26114"/>
            </a:xfrm>
            <a:custGeom>
              <a:rect b="b" l="l" r="r" t="t"/>
              <a:pathLst>
                <a:path extrusionOk="0" h="1410" w="1435">
                  <a:moveTo>
                    <a:pt x="238" y="0"/>
                  </a:moveTo>
                  <a:cubicBezTo>
                    <a:pt x="184" y="0"/>
                    <a:pt x="134" y="25"/>
                    <a:pt x="101" y="76"/>
                  </a:cubicBezTo>
                  <a:cubicBezTo>
                    <a:pt x="1" y="142"/>
                    <a:pt x="1" y="276"/>
                    <a:pt x="101" y="376"/>
                  </a:cubicBezTo>
                  <a:lnTo>
                    <a:pt x="1068" y="1343"/>
                  </a:lnTo>
                  <a:cubicBezTo>
                    <a:pt x="1101" y="1376"/>
                    <a:pt x="1168" y="1410"/>
                    <a:pt x="1201" y="1410"/>
                  </a:cubicBezTo>
                  <a:cubicBezTo>
                    <a:pt x="1268" y="1410"/>
                    <a:pt x="1302" y="1376"/>
                    <a:pt x="1368" y="1343"/>
                  </a:cubicBezTo>
                  <a:cubicBezTo>
                    <a:pt x="1435" y="1243"/>
                    <a:pt x="1435" y="1110"/>
                    <a:pt x="1368" y="1043"/>
                  </a:cubicBezTo>
                  <a:lnTo>
                    <a:pt x="401" y="76"/>
                  </a:lnTo>
                  <a:cubicBezTo>
                    <a:pt x="351" y="25"/>
                    <a:pt x="293" y="0"/>
                    <a:pt x="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4"/>
            <p:cNvSpPr/>
            <p:nvPr/>
          </p:nvSpPr>
          <p:spPr>
            <a:xfrm>
              <a:off x="5369537" y="4302644"/>
              <a:ext cx="17947" cy="17947"/>
            </a:xfrm>
            <a:custGeom>
              <a:rect b="b" l="l" r="r" t="t"/>
              <a:pathLst>
                <a:path extrusionOk="0" h="969" w="969">
                  <a:moveTo>
                    <a:pt x="1" y="1"/>
                  </a:moveTo>
                  <a:lnTo>
                    <a:pt x="968" y="96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4"/>
            <p:cNvSpPr/>
            <p:nvPr/>
          </p:nvSpPr>
          <p:spPr>
            <a:xfrm>
              <a:off x="5365221" y="4298625"/>
              <a:ext cx="26577" cy="25670"/>
            </a:xfrm>
            <a:custGeom>
              <a:rect b="b" l="l" r="r" t="t"/>
              <a:pathLst>
                <a:path extrusionOk="0" h="1386" w="1435">
                  <a:moveTo>
                    <a:pt x="230" y="1"/>
                  </a:moveTo>
                  <a:cubicBezTo>
                    <a:pt x="176" y="1"/>
                    <a:pt x="117" y="18"/>
                    <a:pt x="67" y="51"/>
                  </a:cubicBezTo>
                  <a:cubicBezTo>
                    <a:pt x="0" y="151"/>
                    <a:pt x="0" y="284"/>
                    <a:pt x="67" y="351"/>
                  </a:cubicBezTo>
                  <a:lnTo>
                    <a:pt x="1068" y="1319"/>
                  </a:lnTo>
                  <a:cubicBezTo>
                    <a:pt x="1101" y="1385"/>
                    <a:pt x="1135" y="1385"/>
                    <a:pt x="1201" y="1385"/>
                  </a:cubicBezTo>
                  <a:cubicBezTo>
                    <a:pt x="1235" y="1385"/>
                    <a:pt x="1301" y="1385"/>
                    <a:pt x="1335" y="1319"/>
                  </a:cubicBezTo>
                  <a:cubicBezTo>
                    <a:pt x="1435" y="1252"/>
                    <a:pt x="1435" y="1118"/>
                    <a:pt x="1335" y="1052"/>
                  </a:cubicBezTo>
                  <a:lnTo>
                    <a:pt x="367" y="51"/>
                  </a:lnTo>
                  <a:cubicBezTo>
                    <a:pt x="334" y="18"/>
                    <a:pt x="284" y="1"/>
                    <a:pt x="2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4"/>
            <p:cNvSpPr/>
            <p:nvPr/>
          </p:nvSpPr>
          <p:spPr>
            <a:xfrm>
              <a:off x="5625937" y="4085693"/>
              <a:ext cx="398491" cy="362265"/>
            </a:xfrm>
            <a:custGeom>
              <a:rect b="b" l="l" r="r" t="t"/>
              <a:pathLst>
                <a:path extrusionOk="0" h="19560" w="21516">
                  <a:moveTo>
                    <a:pt x="10718" y="0"/>
                  </a:moveTo>
                  <a:cubicBezTo>
                    <a:pt x="6289" y="0"/>
                    <a:pt x="2289" y="3038"/>
                    <a:pt x="1234" y="7512"/>
                  </a:cubicBezTo>
                  <a:cubicBezTo>
                    <a:pt x="0" y="12782"/>
                    <a:pt x="3236" y="18053"/>
                    <a:pt x="8506" y="19287"/>
                  </a:cubicBezTo>
                  <a:cubicBezTo>
                    <a:pt x="9274" y="19471"/>
                    <a:pt x="10041" y="19560"/>
                    <a:pt x="10796" y="19560"/>
                  </a:cubicBezTo>
                  <a:cubicBezTo>
                    <a:pt x="15226" y="19560"/>
                    <a:pt x="19227" y="16518"/>
                    <a:pt x="20281" y="12015"/>
                  </a:cubicBezTo>
                  <a:cubicBezTo>
                    <a:pt x="21516" y="6778"/>
                    <a:pt x="18280" y="1507"/>
                    <a:pt x="13009" y="273"/>
                  </a:cubicBezTo>
                  <a:cubicBezTo>
                    <a:pt x="12241" y="89"/>
                    <a:pt x="11473" y="0"/>
                    <a:pt x="107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4"/>
            <p:cNvSpPr/>
            <p:nvPr/>
          </p:nvSpPr>
          <p:spPr>
            <a:xfrm>
              <a:off x="5663608" y="4067876"/>
              <a:ext cx="362061" cy="362061"/>
            </a:xfrm>
            <a:custGeom>
              <a:rect b="b" l="l" r="r" t="t"/>
              <a:pathLst>
                <a:path extrusionOk="0" h="19549" w="19549">
                  <a:moveTo>
                    <a:pt x="19548" y="9775"/>
                  </a:moveTo>
                  <a:cubicBezTo>
                    <a:pt x="19548" y="15179"/>
                    <a:pt x="15178" y="19548"/>
                    <a:pt x="9775" y="19548"/>
                  </a:cubicBezTo>
                  <a:cubicBezTo>
                    <a:pt x="4371" y="19548"/>
                    <a:pt x="1" y="15179"/>
                    <a:pt x="1" y="9775"/>
                  </a:cubicBezTo>
                  <a:cubicBezTo>
                    <a:pt x="1" y="4371"/>
                    <a:pt x="4371" y="1"/>
                    <a:pt x="9775" y="1"/>
                  </a:cubicBezTo>
                  <a:cubicBezTo>
                    <a:pt x="15178" y="1"/>
                    <a:pt x="19548" y="4371"/>
                    <a:pt x="19548" y="977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4"/>
            <p:cNvSpPr/>
            <p:nvPr/>
          </p:nvSpPr>
          <p:spPr>
            <a:xfrm>
              <a:off x="5653737" y="4063838"/>
              <a:ext cx="402195" cy="370414"/>
            </a:xfrm>
            <a:custGeom>
              <a:rect b="b" l="l" r="r" t="t"/>
              <a:pathLst>
                <a:path extrusionOk="0" h="20000" w="21716">
                  <a:moveTo>
                    <a:pt x="10308" y="419"/>
                  </a:moveTo>
                  <a:cubicBezTo>
                    <a:pt x="11342" y="419"/>
                    <a:pt x="12376" y="586"/>
                    <a:pt x="13376" y="919"/>
                  </a:cubicBezTo>
                  <a:cubicBezTo>
                    <a:pt x="15778" y="1720"/>
                    <a:pt x="17746" y="3455"/>
                    <a:pt x="18880" y="5723"/>
                  </a:cubicBezTo>
                  <a:cubicBezTo>
                    <a:pt x="21249" y="10460"/>
                    <a:pt x="19314" y="16230"/>
                    <a:pt x="14577" y="18565"/>
                  </a:cubicBezTo>
                  <a:cubicBezTo>
                    <a:pt x="13214" y="19252"/>
                    <a:pt x="11761" y="19577"/>
                    <a:pt x="10327" y="19577"/>
                  </a:cubicBezTo>
                  <a:cubicBezTo>
                    <a:pt x="6815" y="19577"/>
                    <a:pt x="3417" y="17626"/>
                    <a:pt x="1735" y="14262"/>
                  </a:cubicBezTo>
                  <a:cubicBezTo>
                    <a:pt x="601" y="11961"/>
                    <a:pt x="434" y="9359"/>
                    <a:pt x="1234" y="6957"/>
                  </a:cubicBezTo>
                  <a:cubicBezTo>
                    <a:pt x="2068" y="4522"/>
                    <a:pt x="3770" y="2554"/>
                    <a:pt x="6071" y="1420"/>
                  </a:cubicBezTo>
                  <a:cubicBezTo>
                    <a:pt x="7406" y="753"/>
                    <a:pt x="8840" y="419"/>
                    <a:pt x="10308" y="419"/>
                  </a:cubicBezTo>
                  <a:close/>
                  <a:moveTo>
                    <a:pt x="10310" y="0"/>
                  </a:moveTo>
                  <a:cubicBezTo>
                    <a:pt x="8790" y="0"/>
                    <a:pt x="7279" y="349"/>
                    <a:pt x="5871" y="1053"/>
                  </a:cubicBezTo>
                  <a:cubicBezTo>
                    <a:pt x="3469" y="2254"/>
                    <a:pt x="1701" y="4289"/>
                    <a:pt x="834" y="6824"/>
                  </a:cubicBezTo>
                  <a:cubicBezTo>
                    <a:pt x="0" y="9359"/>
                    <a:pt x="200" y="12061"/>
                    <a:pt x="1368" y="14463"/>
                  </a:cubicBezTo>
                  <a:cubicBezTo>
                    <a:pt x="3102" y="17965"/>
                    <a:pt x="6672" y="20000"/>
                    <a:pt x="10341" y="20000"/>
                  </a:cubicBezTo>
                  <a:cubicBezTo>
                    <a:pt x="11842" y="20000"/>
                    <a:pt x="13343" y="19666"/>
                    <a:pt x="14777" y="18932"/>
                  </a:cubicBezTo>
                  <a:cubicBezTo>
                    <a:pt x="19714" y="16497"/>
                    <a:pt x="21716" y="10493"/>
                    <a:pt x="19281" y="5556"/>
                  </a:cubicBezTo>
                  <a:cubicBezTo>
                    <a:pt x="18080" y="3154"/>
                    <a:pt x="16045" y="1387"/>
                    <a:pt x="13510" y="519"/>
                  </a:cubicBezTo>
                  <a:cubicBezTo>
                    <a:pt x="12461" y="174"/>
                    <a:pt x="11383" y="0"/>
                    <a:pt x="10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4"/>
            <p:cNvSpPr/>
            <p:nvPr/>
          </p:nvSpPr>
          <p:spPr>
            <a:xfrm>
              <a:off x="5805088" y="4137754"/>
              <a:ext cx="151999" cy="185299"/>
            </a:xfrm>
            <a:custGeom>
              <a:rect b="b" l="l" r="r" t="t"/>
              <a:pathLst>
                <a:path extrusionOk="0" h="10005" w="8207">
                  <a:moveTo>
                    <a:pt x="1831" y="0"/>
                  </a:moveTo>
                  <a:cubicBezTo>
                    <a:pt x="1734" y="0"/>
                    <a:pt x="1635" y="10"/>
                    <a:pt x="1535" y="31"/>
                  </a:cubicBezTo>
                  <a:cubicBezTo>
                    <a:pt x="1335" y="64"/>
                    <a:pt x="1168" y="231"/>
                    <a:pt x="1202" y="464"/>
                  </a:cubicBezTo>
                  <a:lnTo>
                    <a:pt x="1302" y="1298"/>
                  </a:lnTo>
                  <a:cubicBezTo>
                    <a:pt x="1402" y="2432"/>
                    <a:pt x="935" y="3567"/>
                    <a:pt x="34" y="4234"/>
                  </a:cubicBezTo>
                  <a:cubicBezTo>
                    <a:pt x="67" y="4300"/>
                    <a:pt x="67" y="4367"/>
                    <a:pt x="67" y="4434"/>
                  </a:cubicBezTo>
                  <a:lnTo>
                    <a:pt x="1" y="9437"/>
                  </a:lnTo>
                  <a:cubicBezTo>
                    <a:pt x="101" y="9738"/>
                    <a:pt x="368" y="9938"/>
                    <a:pt x="701" y="9938"/>
                  </a:cubicBezTo>
                  <a:lnTo>
                    <a:pt x="6439" y="10005"/>
                  </a:lnTo>
                  <a:cubicBezTo>
                    <a:pt x="6739" y="10005"/>
                    <a:pt x="6972" y="9771"/>
                    <a:pt x="6972" y="9471"/>
                  </a:cubicBezTo>
                  <a:lnTo>
                    <a:pt x="6972" y="9271"/>
                  </a:lnTo>
                  <a:cubicBezTo>
                    <a:pt x="6972" y="9104"/>
                    <a:pt x="6872" y="8970"/>
                    <a:pt x="6706" y="8970"/>
                  </a:cubicBezTo>
                  <a:lnTo>
                    <a:pt x="6772" y="8970"/>
                  </a:lnTo>
                  <a:cubicBezTo>
                    <a:pt x="7139" y="8970"/>
                    <a:pt x="7406" y="8704"/>
                    <a:pt x="7406" y="8370"/>
                  </a:cubicBezTo>
                  <a:lnTo>
                    <a:pt x="7406" y="7903"/>
                  </a:lnTo>
                  <a:cubicBezTo>
                    <a:pt x="7406" y="7636"/>
                    <a:pt x="7173" y="7403"/>
                    <a:pt x="7173" y="7403"/>
                  </a:cubicBezTo>
                  <a:cubicBezTo>
                    <a:pt x="7506" y="7403"/>
                    <a:pt x="7806" y="7136"/>
                    <a:pt x="7806" y="6769"/>
                  </a:cubicBezTo>
                  <a:lnTo>
                    <a:pt x="7806" y="6135"/>
                  </a:lnTo>
                  <a:cubicBezTo>
                    <a:pt x="7806" y="5868"/>
                    <a:pt x="7439" y="5668"/>
                    <a:pt x="7439" y="5668"/>
                  </a:cubicBezTo>
                  <a:cubicBezTo>
                    <a:pt x="7873" y="5668"/>
                    <a:pt x="8207" y="5335"/>
                    <a:pt x="8207" y="4901"/>
                  </a:cubicBezTo>
                  <a:lnTo>
                    <a:pt x="8207" y="4634"/>
                  </a:lnTo>
                  <a:cubicBezTo>
                    <a:pt x="8207" y="4234"/>
                    <a:pt x="7873" y="3867"/>
                    <a:pt x="7473" y="3867"/>
                  </a:cubicBezTo>
                  <a:lnTo>
                    <a:pt x="3303" y="3833"/>
                  </a:lnTo>
                  <a:cubicBezTo>
                    <a:pt x="3570" y="3166"/>
                    <a:pt x="3637" y="2466"/>
                    <a:pt x="3437" y="1765"/>
                  </a:cubicBezTo>
                  <a:lnTo>
                    <a:pt x="3303" y="1165"/>
                  </a:lnTo>
                  <a:cubicBezTo>
                    <a:pt x="3128" y="493"/>
                    <a:pt x="2518" y="0"/>
                    <a:pt x="18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4"/>
            <p:cNvSpPr/>
            <p:nvPr/>
          </p:nvSpPr>
          <p:spPr>
            <a:xfrm>
              <a:off x="5800772" y="4133624"/>
              <a:ext cx="160019" cy="193134"/>
            </a:xfrm>
            <a:custGeom>
              <a:rect b="b" l="l" r="r" t="t"/>
              <a:pathLst>
                <a:path extrusionOk="0" h="10428" w="8640">
                  <a:moveTo>
                    <a:pt x="2003" y="406"/>
                  </a:moveTo>
                  <a:cubicBezTo>
                    <a:pt x="2626" y="406"/>
                    <a:pt x="3185" y="818"/>
                    <a:pt x="3336" y="1421"/>
                  </a:cubicBezTo>
                  <a:lnTo>
                    <a:pt x="3469" y="2022"/>
                  </a:lnTo>
                  <a:cubicBezTo>
                    <a:pt x="3636" y="2689"/>
                    <a:pt x="3603" y="3356"/>
                    <a:pt x="3336" y="3990"/>
                  </a:cubicBezTo>
                  <a:lnTo>
                    <a:pt x="3236" y="4257"/>
                  </a:lnTo>
                  <a:lnTo>
                    <a:pt x="7672" y="4290"/>
                  </a:lnTo>
                  <a:cubicBezTo>
                    <a:pt x="8006" y="4323"/>
                    <a:pt x="8239" y="4557"/>
                    <a:pt x="8239" y="4857"/>
                  </a:cubicBezTo>
                  <a:lnTo>
                    <a:pt x="8239" y="5124"/>
                  </a:lnTo>
                  <a:cubicBezTo>
                    <a:pt x="8239" y="5407"/>
                    <a:pt x="8032" y="5660"/>
                    <a:pt x="7728" y="5660"/>
                  </a:cubicBezTo>
                  <a:cubicBezTo>
                    <a:pt x="7710" y="5660"/>
                    <a:pt x="7691" y="5659"/>
                    <a:pt x="7672" y="5658"/>
                  </a:cubicBezTo>
                  <a:lnTo>
                    <a:pt x="6939" y="5658"/>
                  </a:lnTo>
                  <a:lnTo>
                    <a:pt x="7572" y="6058"/>
                  </a:lnTo>
                  <a:cubicBezTo>
                    <a:pt x="7672" y="6125"/>
                    <a:pt x="7839" y="6258"/>
                    <a:pt x="7839" y="6358"/>
                  </a:cubicBezTo>
                  <a:lnTo>
                    <a:pt x="7839" y="6992"/>
                  </a:lnTo>
                  <a:cubicBezTo>
                    <a:pt x="7839" y="7092"/>
                    <a:pt x="7772" y="7225"/>
                    <a:pt x="7706" y="7292"/>
                  </a:cubicBezTo>
                  <a:cubicBezTo>
                    <a:pt x="7606" y="7359"/>
                    <a:pt x="7506" y="7426"/>
                    <a:pt x="7406" y="7426"/>
                  </a:cubicBezTo>
                  <a:lnTo>
                    <a:pt x="6838" y="7392"/>
                  </a:lnTo>
                  <a:lnTo>
                    <a:pt x="6838" y="7392"/>
                  </a:lnTo>
                  <a:lnTo>
                    <a:pt x="7272" y="7792"/>
                  </a:lnTo>
                  <a:cubicBezTo>
                    <a:pt x="7305" y="7826"/>
                    <a:pt x="7439" y="7959"/>
                    <a:pt x="7439" y="8093"/>
                  </a:cubicBezTo>
                  <a:lnTo>
                    <a:pt x="7439" y="8560"/>
                  </a:lnTo>
                  <a:cubicBezTo>
                    <a:pt x="7439" y="8693"/>
                    <a:pt x="7372" y="8793"/>
                    <a:pt x="7305" y="8860"/>
                  </a:cubicBezTo>
                  <a:cubicBezTo>
                    <a:pt x="7239" y="8927"/>
                    <a:pt x="7105" y="8960"/>
                    <a:pt x="7005" y="8960"/>
                  </a:cubicBezTo>
                  <a:lnTo>
                    <a:pt x="6939" y="8960"/>
                  </a:lnTo>
                  <a:lnTo>
                    <a:pt x="6939" y="9394"/>
                  </a:lnTo>
                  <a:cubicBezTo>
                    <a:pt x="6972" y="9394"/>
                    <a:pt x="7005" y="9427"/>
                    <a:pt x="7005" y="9460"/>
                  </a:cubicBezTo>
                  <a:lnTo>
                    <a:pt x="7005" y="9694"/>
                  </a:lnTo>
                  <a:cubicBezTo>
                    <a:pt x="7005" y="9761"/>
                    <a:pt x="6972" y="9861"/>
                    <a:pt x="6905" y="9927"/>
                  </a:cubicBezTo>
                  <a:cubicBezTo>
                    <a:pt x="6856" y="9976"/>
                    <a:pt x="6808" y="10007"/>
                    <a:pt x="6746" y="10007"/>
                  </a:cubicBezTo>
                  <a:cubicBezTo>
                    <a:pt x="6723" y="10007"/>
                    <a:pt x="6699" y="10003"/>
                    <a:pt x="6672" y="9994"/>
                  </a:cubicBezTo>
                  <a:lnTo>
                    <a:pt x="934" y="9961"/>
                  </a:lnTo>
                  <a:cubicBezTo>
                    <a:pt x="734" y="9961"/>
                    <a:pt x="534" y="9827"/>
                    <a:pt x="467" y="9627"/>
                  </a:cubicBezTo>
                  <a:lnTo>
                    <a:pt x="501" y="4657"/>
                  </a:lnTo>
                  <a:cubicBezTo>
                    <a:pt x="501" y="4624"/>
                    <a:pt x="501" y="4590"/>
                    <a:pt x="501" y="4523"/>
                  </a:cubicBezTo>
                  <a:cubicBezTo>
                    <a:pt x="1401" y="3790"/>
                    <a:pt x="1835" y="2655"/>
                    <a:pt x="1735" y="1488"/>
                  </a:cubicBezTo>
                  <a:lnTo>
                    <a:pt x="1635" y="621"/>
                  </a:lnTo>
                  <a:cubicBezTo>
                    <a:pt x="1635" y="521"/>
                    <a:pt x="1701" y="454"/>
                    <a:pt x="1802" y="421"/>
                  </a:cubicBezTo>
                  <a:cubicBezTo>
                    <a:pt x="1869" y="411"/>
                    <a:pt x="1936" y="406"/>
                    <a:pt x="2003" y="406"/>
                  </a:cubicBezTo>
                  <a:close/>
                  <a:moveTo>
                    <a:pt x="1997" y="1"/>
                  </a:moveTo>
                  <a:cubicBezTo>
                    <a:pt x="1911" y="1"/>
                    <a:pt x="1823" y="7"/>
                    <a:pt x="1735" y="20"/>
                  </a:cubicBezTo>
                  <a:cubicBezTo>
                    <a:pt x="1401" y="87"/>
                    <a:pt x="1201" y="387"/>
                    <a:pt x="1234" y="687"/>
                  </a:cubicBezTo>
                  <a:lnTo>
                    <a:pt x="1301" y="1555"/>
                  </a:lnTo>
                  <a:cubicBezTo>
                    <a:pt x="1435" y="2622"/>
                    <a:pt x="968" y="3656"/>
                    <a:pt x="134" y="4290"/>
                  </a:cubicBezTo>
                  <a:lnTo>
                    <a:pt x="0" y="4390"/>
                  </a:lnTo>
                  <a:lnTo>
                    <a:pt x="67" y="4557"/>
                  </a:lnTo>
                  <a:cubicBezTo>
                    <a:pt x="67" y="4590"/>
                    <a:pt x="100" y="4624"/>
                    <a:pt x="100" y="4657"/>
                  </a:cubicBezTo>
                  <a:lnTo>
                    <a:pt x="34" y="9694"/>
                  </a:lnTo>
                  <a:lnTo>
                    <a:pt x="34" y="9727"/>
                  </a:lnTo>
                  <a:cubicBezTo>
                    <a:pt x="167" y="10094"/>
                    <a:pt x="534" y="10361"/>
                    <a:pt x="934" y="10361"/>
                  </a:cubicBezTo>
                  <a:lnTo>
                    <a:pt x="6672" y="10428"/>
                  </a:lnTo>
                  <a:cubicBezTo>
                    <a:pt x="6872" y="10428"/>
                    <a:pt x="7072" y="10361"/>
                    <a:pt x="7172" y="10228"/>
                  </a:cubicBezTo>
                  <a:cubicBezTo>
                    <a:pt x="7339" y="10094"/>
                    <a:pt x="7406" y="9894"/>
                    <a:pt x="7406" y="9694"/>
                  </a:cubicBezTo>
                  <a:lnTo>
                    <a:pt x="7406" y="9494"/>
                  </a:lnTo>
                  <a:cubicBezTo>
                    <a:pt x="7406" y="9427"/>
                    <a:pt x="7406" y="9360"/>
                    <a:pt x="7372" y="9294"/>
                  </a:cubicBezTo>
                  <a:cubicBezTo>
                    <a:pt x="7472" y="9260"/>
                    <a:pt x="7539" y="9227"/>
                    <a:pt x="7572" y="9160"/>
                  </a:cubicBezTo>
                  <a:cubicBezTo>
                    <a:pt x="7739" y="8993"/>
                    <a:pt x="7839" y="8793"/>
                    <a:pt x="7839" y="8593"/>
                  </a:cubicBezTo>
                  <a:lnTo>
                    <a:pt x="7839" y="8126"/>
                  </a:lnTo>
                  <a:cubicBezTo>
                    <a:pt x="7839" y="7993"/>
                    <a:pt x="7806" y="7859"/>
                    <a:pt x="7739" y="7759"/>
                  </a:cubicBezTo>
                  <a:cubicBezTo>
                    <a:pt x="7839" y="7726"/>
                    <a:pt x="7906" y="7659"/>
                    <a:pt x="7973" y="7592"/>
                  </a:cubicBezTo>
                  <a:cubicBezTo>
                    <a:pt x="8139" y="7426"/>
                    <a:pt x="8239" y="7225"/>
                    <a:pt x="8239" y="6992"/>
                  </a:cubicBezTo>
                  <a:lnTo>
                    <a:pt x="8239" y="6358"/>
                  </a:lnTo>
                  <a:cubicBezTo>
                    <a:pt x="8239" y="6225"/>
                    <a:pt x="8173" y="6091"/>
                    <a:pt x="8106" y="5991"/>
                  </a:cubicBezTo>
                  <a:cubicBezTo>
                    <a:pt x="8406" y="5824"/>
                    <a:pt x="8640" y="5524"/>
                    <a:pt x="8640" y="5124"/>
                  </a:cubicBezTo>
                  <a:lnTo>
                    <a:pt x="8640" y="4857"/>
                  </a:lnTo>
                  <a:cubicBezTo>
                    <a:pt x="8640" y="4323"/>
                    <a:pt x="8206" y="3890"/>
                    <a:pt x="7672" y="3890"/>
                  </a:cubicBezTo>
                  <a:lnTo>
                    <a:pt x="3836" y="3856"/>
                  </a:lnTo>
                  <a:cubicBezTo>
                    <a:pt x="4003" y="3223"/>
                    <a:pt x="4036" y="2589"/>
                    <a:pt x="3870" y="1955"/>
                  </a:cubicBezTo>
                  <a:lnTo>
                    <a:pt x="3736" y="1355"/>
                  </a:lnTo>
                  <a:cubicBezTo>
                    <a:pt x="3526" y="542"/>
                    <a:pt x="2799" y="1"/>
                    <a:pt x="19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4"/>
            <p:cNvSpPr/>
            <p:nvPr/>
          </p:nvSpPr>
          <p:spPr>
            <a:xfrm>
              <a:off x="5740839" y="4211208"/>
              <a:ext cx="65508" cy="110606"/>
            </a:xfrm>
            <a:custGeom>
              <a:rect b="b" l="l" r="r" t="t"/>
              <a:pathLst>
                <a:path extrusionOk="0" h="5972" w="3537">
                  <a:moveTo>
                    <a:pt x="501" y="1"/>
                  </a:moveTo>
                  <a:cubicBezTo>
                    <a:pt x="267" y="1"/>
                    <a:pt x="67" y="201"/>
                    <a:pt x="67" y="435"/>
                  </a:cubicBezTo>
                  <a:lnTo>
                    <a:pt x="1" y="5471"/>
                  </a:lnTo>
                  <a:cubicBezTo>
                    <a:pt x="1" y="5738"/>
                    <a:pt x="201" y="5938"/>
                    <a:pt x="468" y="5938"/>
                  </a:cubicBezTo>
                  <a:lnTo>
                    <a:pt x="3036" y="5972"/>
                  </a:lnTo>
                  <a:cubicBezTo>
                    <a:pt x="3270" y="5972"/>
                    <a:pt x="3470" y="5772"/>
                    <a:pt x="3470" y="5505"/>
                  </a:cubicBezTo>
                  <a:lnTo>
                    <a:pt x="3470" y="5471"/>
                  </a:lnTo>
                  <a:lnTo>
                    <a:pt x="3536" y="468"/>
                  </a:lnTo>
                  <a:cubicBezTo>
                    <a:pt x="3536" y="401"/>
                    <a:pt x="3503" y="334"/>
                    <a:pt x="3503" y="268"/>
                  </a:cubicBezTo>
                  <a:cubicBezTo>
                    <a:pt x="3403" y="134"/>
                    <a:pt x="3270" y="1"/>
                    <a:pt x="30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4"/>
            <p:cNvSpPr/>
            <p:nvPr/>
          </p:nvSpPr>
          <p:spPr>
            <a:xfrm>
              <a:off x="5737135" y="4207503"/>
              <a:ext cx="72916" cy="118014"/>
            </a:xfrm>
            <a:custGeom>
              <a:rect b="b" l="l" r="r" t="t"/>
              <a:pathLst>
                <a:path extrusionOk="0" h="6372" w="3937">
                  <a:moveTo>
                    <a:pt x="701" y="401"/>
                  </a:moveTo>
                  <a:lnTo>
                    <a:pt x="3269" y="434"/>
                  </a:lnTo>
                  <a:cubicBezTo>
                    <a:pt x="3370" y="434"/>
                    <a:pt x="3470" y="468"/>
                    <a:pt x="3503" y="568"/>
                  </a:cubicBezTo>
                  <a:cubicBezTo>
                    <a:pt x="3503" y="601"/>
                    <a:pt x="3536" y="635"/>
                    <a:pt x="3536" y="668"/>
                  </a:cubicBezTo>
                  <a:lnTo>
                    <a:pt x="3470" y="5705"/>
                  </a:lnTo>
                  <a:cubicBezTo>
                    <a:pt x="3470" y="5772"/>
                    <a:pt x="3436" y="5838"/>
                    <a:pt x="3403" y="5872"/>
                  </a:cubicBezTo>
                  <a:cubicBezTo>
                    <a:pt x="3336" y="5938"/>
                    <a:pt x="3303" y="5972"/>
                    <a:pt x="3236" y="5972"/>
                  </a:cubicBezTo>
                  <a:lnTo>
                    <a:pt x="634" y="5938"/>
                  </a:lnTo>
                  <a:cubicBezTo>
                    <a:pt x="601" y="5938"/>
                    <a:pt x="534" y="5905"/>
                    <a:pt x="467" y="5872"/>
                  </a:cubicBezTo>
                  <a:cubicBezTo>
                    <a:pt x="434" y="5805"/>
                    <a:pt x="401" y="5738"/>
                    <a:pt x="401" y="5671"/>
                  </a:cubicBezTo>
                  <a:lnTo>
                    <a:pt x="467" y="635"/>
                  </a:lnTo>
                  <a:cubicBezTo>
                    <a:pt x="467" y="501"/>
                    <a:pt x="568" y="401"/>
                    <a:pt x="701" y="401"/>
                  </a:cubicBezTo>
                  <a:close/>
                  <a:moveTo>
                    <a:pt x="701" y="1"/>
                  </a:moveTo>
                  <a:cubicBezTo>
                    <a:pt x="534" y="1"/>
                    <a:pt x="367" y="34"/>
                    <a:pt x="234" y="168"/>
                  </a:cubicBezTo>
                  <a:cubicBezTo>
                    <a:pt x="101" y="301"/>
                    <a:pt x="34" y="468"/>
                    <a:pt x="34" y="635"/>
                  </a:cubicBezTo>
                  <a:lnTo>
                    <a:pt x="0" y="5671"/>
                  </a:lnTo>
                  <a:cubicBezTo>
                    <a:pt x="0" y="6038"/>
                    <a:pt x="267" y="6339"/>
                    <a:pt x="634" y="6339"/>
                  </a:cubicBezTo>
                  <a:lnTo>
                    <a:pt x="3236" y="6372"/>
                  </a:lnTo>
                  <a:cubicBezTo>
                    <a:pt x="3403" y="6372"/>
                    <a:pt x="3570" y="6305"/>
                    <a:pt x="3703" y="6205"/>
                  </a:cubicBezTo>
                  <a:cubicBezTo>
                    <a:pt x="3837" y="6072"/>
                    <a:pt x="3903" y="5905"/>
                    <a:pt x="3903" y="5671"/>
                  </a:cubicBezTo>
                  <a:lnTo>
                    <a:pt x="3937" y="668"/>
                  </a:lnTo>
                  <a:cubicBezTo>
                    <a:pt x="3937" y="568"/>
                    <a:pt x="3903" y="501"/>
                    <a:pt x="3870" y="401"/>
                  </a:cubicBezTo>
                  <a:cubicBezTo>
                    <a:pt x="3770" y="168"/>
                    <a:pt x="3536" y="1"/>
                    <a:pt x="3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4"/>
            <p:cNvSpPr/>
            <p:nvPr/>
          </p:nvSpPr>
          <p:spPr>
            <a:xfrm>
              <a:off x="5769269" y="4223579"/>
              <a:ext cx="17928" cy="17317"/>
            </a:xfrm>
            <a:custGeom>
              <a:rect b="b" l="l" r="r" t="t"/>
              <a:pathLst>
                <a:path extrusionOk="0" h="935" w="968">
                  <a:moveTo>
                    <a:pt x="500" y="0"/>
                  </a:moveTo>
                  <a:cubicBezTo>
                    <a:pt x="234" y="0"/>
                    <a:pt x="0" y="200"/>
                    <a:pt x="0" y="467"/>
                  </a:cubicBezTo>
                  <a:cubicBezTo>
                    <a:pt x="0" y="734"/>
                    <a:pt x="234" y="934"/>
                    <a:pt x="500" y="934"/>
                  </a:cubicBezTo>
                  <a:cubicBezTo>
                    <a:pt x="734" y="934"/>
                    <a:pt x="967" y="734"/>
                    <a:pt x="967" y="467"/>
                  </a:cubicBezTo>
                  <a:cubicBezTo>
                    <a:pt x="967" y="200"/>
                    <a:pt x="767" y="0"/>
                    <a:pt x="5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4"/>
            <p:cNvSpPr/>
            <p:nvPr/>
          </p:nvSpPr>
          <p:spPr>
            <a:xfrm>
              <a:off x="5765546" y="4219245"/>
              <a:ext cx="25355" cy="25355"/>
            </a:xfrm>
            <a:custGeom>
              <a:rect b="b" l="l" r="r" t="t"/>
              <a:pathLst>
                <a:path extrusionOk="0" h="1369" w="1369">
                  <a:moveTo>
                    <a:pt x="701" y="434"/>
                  </a:moveTo>
                  <a:cubicBezTo>
                    <a:pt x="835" y="434"/>
                    <a:pt x="968" y="568"/>
                    <a:pt x="968" y="701"/>
                  </a:cubicBezTo>
                  <a:cubicBezTo>
                    <a:pt x="968" y="834"/>
                    <a:pt x="835" y="968"/>
                    <a:pt x="701" y="968"/>
                  </a:cubicBezTo>
                  <a:cubicBezTo>
                    <a:pt x="535" y="968"/>
                    <a:pt x="435" y="834"/>
                    <a:pt x="435" y="701"/>
                  </a:cubicBezTo>
                  <a:cubicBezTo>
                    <a:pt x="435" y="534"/>
                    <a:pt x="535" y="434"/>
                    <a:pt x="701" y="434"/>
                  </a:cubicBezTo>
                  <a:close/>
                  <a:moveTo>
                    <a:pt x="701" y="1"/>
                  </a:moveTo>
                  <a:cubicBezTo>
                    <a:pt x="301" y="1"/>
                    <a:pt x="1" y="301"/>
                    <a:pt x="1" y="701"/>
                  </a:cubicBezTo>
                  <a:cubicBezTo>
                    <a:pt x="1" y="1068"/>
                    <a:pt x="301" y="1368"/>
                    <a:pt x="668" y="1368"/>
                  </a:cubicBezTo>
                  <a:lnTo>
                    <a:pt x="701" y="1368"/>
                  </a:lnTo>
                  <a:cubicBezTo>
                    <a:pt x="1068" y="1368"/>
                    <a:pt x="1369" y="1068"/>
                    <a:pt x="1369" y="701"/>
                  </a:cubicBezTo>
                  <a:cubicBezTo>
                    <a:pt x="1369" y="334"/>
                    <a:pt x="1068" y="1"/>
                    <a:pt x="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4"/>
            <p:cNvSpPr/>
            <p:nvPr/>
          </p:nvSpPr>
          <p:spPr>
            <a:xfrm>
              <a:off x="5905785" y="4303885"/>
              <a:ext cx="24114" cy="19"/>
            </a:xfrm>
            <a:custGeom>
              <a:rect b="b" l="l" r="r" t="t"/>
              <a:pathLst>
                <a:path extrusionOk="0" h="1" w="1302">
                  <a:moveTo>
                    <a:pt x="1" y="0"/>
                  </a:moveTo>
                  <a:lnTo>
                    <a:pt x="1302"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4"/>
            <p:cNvSpPr/>
            <p:nvPr/>
          </p:nvSpPr>
          <p:spPr>
            <a:xfrm>
              <a:off x="5905785" y="4299551"/>
              <a:ext cx="24114" cy="8056"/>
            </a:xfrm>
            <a:custGeom>
              <a:rect b="b" l="l" r="r" t="t"/>
              <a:pathLst>
                <a:path extrusionOk="0" h="435" w="1302">
                  <a:moveTo>
                    <a:pt x="1" y="1"/>
                  </a:moveTo>
                  <a:lnTo>
                    <a:pt x="1" y="435"/>
                  </a:lnTo>
                  <a:lnTo>
                    <a:pt x="1302" y="435"/>
                  </a:lnTo>
                  <a:lnTo>
                    <a:pt x="13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4"/>
            <p:cNvSpPr/>
            <p:nvPr/>
          </p:nvSpPr>
          <p:spPr>
            <a:xfrm>
              <a:off x="5913211" y="4274845"/>
              <a:ext cx="24114" cy="19"/>
            </a:xfrm>
            <a:custGeom>
              <a:rect b="b" l="l" r="r" t="t"/>
              <a:pathLst>
                <a:path extrusionOk="0" h="1" w="1302">
                  <a:moveTo>
                    <a:pt x="0" y="1"/>
                  </a:moveTo>
                  <a:lnTo>
                    <a:pt x="130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4"/>
            <p:cNvSpPr/>
            <p:nvPr/>
          </p:nvSpPr>
          <p:spPr>
            <a:xfrm>
              <a:off x="5913211" y="4271140"/>
              <a:ext cx="24114" cy="7427"/>
            </a:xfrm>
            <a:custGeom>
              <a:rect b="b" l="l" r="r" t="t"/>
              <a:pathLst>
                <a:path extrusionOk="0" h="401" w="1302">
                  <a:moveTo>
                    <a:pt x="0" y="1"/>
                  </a:moveTo>
                  <a:lnTo>
                    <a:pt x="0" y="401"/>
                  </a:lnTo>
                  <a:lnTo>
                    <a:pt x="1301" y="401"/>
                  </a:lnTo>
                  <a:lnTo>
                    <a:pt x="1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4"/>
            <p:cNvSpPr/>
            <p:nvPr/>
          </p:nvSpPr>
          <p:spPr>
            <a:xfrm>
              <a:off x="5918768" y="4242100"/>
              <a:ext cx="24114" cy="19"/>
            </a:xfrm>
            <a:custGeom>
              <a:rect b="b" l="l" r="r" t="t"/>
              <a:pathLst>
                <a:path extrusionOk="0" h="1" w="1302">
                  <a:moveTo>
                    <a:pt x="0" y="1"/>
                  </a:moveTo>
                  <a:lnTo>
                    <a:pt x="1301"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4"/>
            <p:cNvSpPr/>
            <p:nvPr/>
          </p:nvSpPr>
          <p:spPr>
            <a:xfrm>
              <a:off x="5918768" y="4238396"/>
              <a:ext cx="24114" cy="7427"/>
            </a:xfrm>
            <a:custGeom>
              <a:rect b="b" l="l" r="r" t="t"/>
              <a:pathLst>
                <a:path extrusionOk="0" h="401" w="1302">
                  <a:moveTo>
                    <a:pt x="0" y="1"/>
                  </a:moveTo>
                  <a:lnTo>
                    <a:pt x="0" y="401"/>
                  </a:lnTo>
                  <a:lnTo>
                    <a:pt x="1301" y="401"/>
                  </a:lnTo>
                  <a:lnTo>
                    <a:pt x="13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4"/>
            <p:cNvSpPr/>
            <p:nvPr/>
          </p:nvSpPr>
          <p:spPr>
            <a:xfrm>
              <a:off x="5157030" y="3337642"/>
              <a:ext cx="730863" cy="647483"/>
            </a:xfrm>
            <a:custGeom>
              <a:rect b="b" l="l" r="r" t="t"/>
              <a:pathLst>
                <a:path extrusionOk="0" h="34960" w="39462">
                  <a:moveTo>
                    <a:pt x="567" y="1"/>
                  </a:moveTo>
                  <a:cubicBezTo>
                    <a:pt x="267" y="1"/>
                    <a:pt x="0" y="268"/>
                    <a:pt x="0" y="568"/>
                  </a:cubicBezTo>
                  <a:lnTo>
                    <a:pt x="0" y="34392"/>
                  </a:lnTo>
                  <a:cubicBezTo>
                    <a:pt x="0" y="34692"/>
                    <a:pt x="234" y="34959"/>
                    <a:pt x="534" y="34959"/>
                  </a:cubicBezTo>
                  <a:lnTo>
                    <a:pt x="38895" y="34959"/>
                  </a:lnTo>
                  <a:cubicBezTo>
                    <a:pt x="39195" y="34959"/>
                    <a:pt x="39428" y="34726"/>
                    <a:pt x="39428" y="34425"/>
                  </a:cubicBezTo>
                  <a:lnTo>
                    <a:pt x="39462" y="568"/>
                  </a:lnTo>
                  <a:cubicBezTo>
                    <a:pt x="39462" y="268"/>
                    <a:pt x="39228" y="34"/>
                    <a:pt x="38895" y="34"/>
                  </a:cubicBezTo>
                  <a:lnTo>
                    <a:pt x="5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4"/>
            <p:cNvSpPr/>
            <p:nvPr/>
          </p:nvSpPr>
          <p:spPr>
            <a:xfrm>
              <a:off x="5137861" y="3320344"/>
              <a:ext cx="730882" cy="647483"/>
            </a:xfrm>
            <a:custGeom>
              <a:rect b="b" l="l" r="r" t="t"/>
              <a:pathLst>
                <a:path extrusionOk="0" h="34960" w="39463">
                  <a:moveTo>
                    <a:pt x="568" y="1"/>
                  </a:moveTo>
                  <a:cubicBezTo>
                    <a:pt x="268" y="1"/>
                    <a:pt x="34" y="234"/>
                    <a:pt x="34" y="568"/>
                  </a:cubicBezTo>
                  <a:lnTo>
                    <a:pt x="1" y="34392"/>
                  </a:lnTo>
                  <a:cubicBezTo>
                    <a:pt x="1" y="34692"/>
                    <a:pt x="234" y="34926"/>
                    <a:pt x="568" y="34926"/>
                  </a:cubicBezTo>
                  <a:lnTo>
                    <a:pt x="38895" y="34959"/>
                  </a:lnTo>
                  <a:cubicBezTo>
                    <a:pt x="39196" y="34959"/>
                    <a:pt x="39463" y="34692"/>
                    <a:pt x="39463" y="34392"/>
                  </a:cubicBezTo>
                  <a:lnTo>
                    <a:pt x="39463" y="568"/>
                  </a:lnTo>
                  <a:cubicBezTo>
                    <a:pt x="39463" y="268"/>
                    <a:pt x="39229" y="34"/>
                    <a:pt x="38929" y="34"/>
                  </a:cubicBezTo>
                  <a:lnTo>
                    <a:pt x="5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4"/>
            <p:cNvSpPr/>
            <p:nvPr/>
          </p:nvSpPr>
          <p:spPr>
            <a:xfrm>
              <a:off x="5134157" y="3316640"/>
              <a:ext cx="738920" cy="654891"/>
            </a:xfrm>
            <a:custGeom>
              <a:rect b="b" l="l" r="r" t="t"/>
              <a:pathLst>
                <a:path extrusionOk="0" h="35360" w="39897">
                  <a:moveTo>
                    <a:pt x="39129" y="434"/>
                  </a:moveTo>
                  <a:cubicBezTo>
                    <a:pt x="39229" y="434"/>
                    <a:pt x="39296" y="468"/>
                    <a:pt x="39362" y="534"/>
                  </a:cubicBezTo>
                  <a:cubicBezTo>
                    <a:pt x="39429" y="601"/>
                    <a:pt x="39462" y="668"/>
                    <a:pt x="39462" y="768"/>
                  </a:cubicBezTo>
                  <a:lnTo>
                    <a:pt x="39462" y="34592"/>
                  </a:lnTo>
                  <a:cubicBezTo>
                    <a:pt x="39462" y="34692"/>
                    <a:pt x="39396" y="34792"/>
                    <a:pt x="39362" y="34859"/>
                  </a:cubicBezTo>
                  <a:cubicBezTo>
                    <a:pt x="39296" y="34926"/>
                    <a:pt x="39196" y="34959"/>
                    <a:pt x="39095" y="34959"/>
                  </a:cubicBezTo>
                  <a:lnTo>
                    <a:pt x="768" y="34926"/>
                  </a:lnTo>
                  <a:cubicBezTo>
                    <a:pt x="568" y="34926"/>
                    <a:pt x="401" y="34792"/>
                    <a:pt x="401" y="34592"/>
                  </a:cubicBezTo>
                  <a:lnTo>
                    <a:pt x="434" y="768"/>
                  </a:lnTo>
                  <a:cubicBezTo>
                    <a:pt x="434" y="568"/>
                    <a:pt x="601" y="434"/>
                    <a:pt x="768" y="434"/>
                  </a:cubicBezTo>
                  <a:close/>
                  <a:moveTo>
                    <a:pt x="768" y="1"/>
                  </a:moveTo>
                  <a:cubicBezTo>
                    <a:pt x="368" y="1"/>
                    <a:pt x="1" y="334"/>
                    <a:pt x="1" y="768"/>
                  </a:cubicBezTo>
                  <a:lnTo>
                    <a:pt x="1" y="34592"/>
                  </a:lnTo>
                  <a:cubicBezTo>
                    <a:pt x="1" y="34992"/>
                    <a:pt x="334" y="35359"/>
                    <a:pt x="768" y="35359"/>
                  </a:cubicBezTo>
                  <a:lnTo>
                    <a:pt x="39095" y="35359"/>
                  </a:lnTo>
                  <a:cubicBezTo>
                    <a:pt x="39296" y="35359"/>
                    <a:pt x="39496" y="35293"/>
                    <a:pt x="39629" y="35126"/>
                  </a:cubicBezTo>
                  <a:cubicBezTo>
                    <a:pt x="39796" y="34992"/>
                    <a:pt x="39863" y="34792"/>
                    <a:pt x="39863" y="34592"/>
                  </a:cubicBezTo>
                  <a:lnTo>
                    <a:pt x="39896" y="768"/>
                  </a:lnTo>
                  <a:cubicBezTo>
                    <a:pt x="39896" y="568"/>
                    <a:pt x="39796" y="368"/>
                    <a:pt x="39663" y="234"/>
                  </a:cubicBezTo>
                  <a:cubicBezTo>
                    <a:pt x="39529" y="101"/>
                    <a:pt x="39329" y="1"/>
                    <a:pt x="3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4"/>
            <p:cNvSpPr/>
            <p:nvPr/>
          </p:nvSpPr>
          <p:spPr>
            <a:xfrm>
              <a:off x="5138491" y="3320344"/>
              <a:ext cx="730252" cy="64267"/>
            </a:xfrm>
            <a:custGeom>
              <a:rect b="b" l="l" r="r" t="t"/>
              <a:pathLst>
                <a:path extrusionOk="0" h="3470" w="39429">
                  <a:moveTo>
                    <a:pt x="39429" y="3470"/>
                  </a:moveTo>
                  <a:lnTo>
                    <a:pt x="0" y="3470"/>
                  </a:lnTo>
                  <a:lnTo>
                    <a:pt x="0" y="568"/>
                  </a:lnTo>
                  <a:cubicBezTo>
                    <a:pt x="0" y="234"/>
                    <a:pt x="234" y="1"/>
                    <a:pt x="534" y="1"/>
                  </a:cubicBezTo>
                  <a:lnTo>
                    <a:pt x="38895" y="34"/>
                  </a:lnTo>
                  <a:cubicBezTo>
                    <a:pt x="39195" y="34"/>
                    <a:pt x="39429" y="268"/>
                    <a:pt x="39429" y="56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4"/>
            <p:cNvSpPr/>
            <p:nvPr/>
          </p:nvSpPr>
          <p:spPr>
            <a:xfrm>
              <a:off x="5134157" y="3316640"/>
              <a:ext cx="738920" cy="71694"/>
            </a:xfrm>
            <a:custGeom>
              <a:rect b="b" l="l" r="r" t="t"/>
              <a:pathLst>
                <a:path extrusionOk="0" h="3871" w="39897">
                  <a:moveTo>
                    <a:pt x="768" y="401"/>
                  </a:moveTo>
                  <a:lnTo>
                    <a:pt x="39129" y="434"/>
                  </a:lnTo>
                  <a:cubicBezTo>
                    <a:pt x="39196" y="434"/>
                    <a:pt x="39296" y="468"/>
                    <a:pt x="39362" y="534"/>
                  </a:cubicBezTo>
                  <a:cubicBezTo>
                    <a:pt x="39429" y="601"/>
                    <a:pt x="39462" y="668"/>
                    <a:pt x="39462" y="768"/>
                  </a:cubicBezTo>
                  <a:lnTo>
                    <a:pt x="39462" y="3470"/>
                  </a:lnTo>
                  <a:lnTo>
                    <a:pt x="434" y="3436"/>
                  </a:lnTo>
                  <a:lnTo>
                    <a:pt x="434" y="768"/>
                  </a:lnTo>
                  <a:cubicBezTo>
                    <a:pt x="434" y="568"/>
                    <a:pt x="568" y="401"/>
                    <a:pt x="768" y="401"/>
                  </a:cubicBezTo>
                  <a:close/>
                  <a:moveTo>
                    <a:pt x="768" y="1"/>
                  </a:moveTo>
                  <a:cubicBezTo>
                    <a:pt x="368" y="1"/>
                    <a:pt x="1" y="334"/>
                    <a:pt x="1" y="768"/>
                  </a:cubicBezTo>
                  <a:lnTo>
                    <a:pt x="1" y="3670"/>
                  </a:lnTo>
                  <a:cubicBezTo>
                    <a:pt x="1" y="3703"/>
                    <a:pt x="34" y="3770"/>
                    <a:pt x="68" y="3803"/>
                  </a:cubicBezTo>
                  <a:cubicBezTo>
                    <a:pt x="101" y="3837"/>
                    <a:pt x="168" y="3870"/>
                    <a:pt x="234" y="3870"/>
                  </a:cubicBezTo>
                  <a:lnTo>
                    <a:pt x="39663" y="3870"/>
                  </a:lnTo>
                  <a:cubicBezTo>
                    <a:pt x="39796" y="3870"/>
                    <a:pt x="39863" y="3770"/>
                    <a:pt x="39863" y="3670"/>
                  </a:cubicBezTo>
                  <a:lnTo>
                    <a:pt x="39896" y="768"/>
                  </a:lnTo>
                  <a:cubicBezTo>
                    <a:pt x="39896" y="568"/>
                    <a:pt x="39796" y="368"/>
                    <a:pt x="39663" y="234"/>
                  </a:cubicBezTo>
                  <a:cubicBezTo>
                    <a:pt x="39529" y="101"/>
                    <a:pt x="39329" y="34"/>
                    <a:pt x="39129" y="34"/>
                  </a:cubicBezTo>
                  <a:lnTo>
                    <a:pt x="7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4"/>
            <p:cNvSpPr/>
            <p:nvPr/>
          </p:nvSpPr>
          <p:spPr>
            <a:xfrm>
              <a:off x="5733431" y="3340124"/>
              <a:ext cx="25966" cy="25966"/>
            </a:xfrm>
            <a:custGeom>
              <a:rect b="b" l="l" r="r" t="t"/>
              <a:pathLst>
                <a:path extrusionOk="0" h="1402" w="1402">
                  <a:moveTo>
                    <a:pt x="701" y="400"/>
                  </a:moveTo>
                  <a:cubicBezTo>
                    <a:pt x="834" y="400"/>
                    <a:pt x="968" y="534"/>
                    <a:pt x="968" y="701"/>
                  </a:cubicBezTo>
                  <a:cubicBezTo>
                    <a:pt x="968" y="834"/>
                    <a:pt x="834" y="968"/>
                    <a:pt x="701" y="968"/>
                  </a:cubicBezTo>
                  <a:cubicBezTo>
                    <a:pt x="534" y="968"/>
                    <a:pt x="401" y="834"/>
                    <a:pt x="401" y="701"/>
                  </a:cubicBezTo>
                  <a:cubicBezTo>
                    <a:pt x="401" y="534"/>
                    <a:pt x="534" y="400"/>
                    <a:pt x="701" y="400"/>
                  </a:cubicBezTo>
                  <a:close/>
                  <a:moveTo>
                    <a:pt x="701" y="0"/>
                  </a:moveTo>
                  <a:cubicBezTo>
                    <a:pt x="301" y="0"/>
                    <a:pt x="0" y="300"/>
                    <a:pt x="0" y="701"/>
                  </a:cubicBezTo>
                  <a:cubicBezTo>
                    <a:pt x="0" y="1068"/>
                    <a:pt x="301" y="1401"/>
                    <a:pt x="701" y="1401"/>
                  </a:cubicBezTo>
                  <a:cubicBezTo>
                    <a:pt x="1068" y="1401"/>
                    <a:pt x="1401" y="1068"/>
                    <a:pt x="1401" y="701"/>
                  </a:cubicBezTo>
                  <a:cubicBezTo>
                    <a:pt x="1401" y="300"/>
                    <a:pt x="1068"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4"/>
            <p:cNvSpPr/>
            <p:nvPr/>
          </p:nvSpPr>
          <p:spPr>
            <a:xfrm>
              <a:off x="5776047" y="3340124"/>
              <a:ext cx="25966" cy="25966"/>
            </a:xfrm>
            <a:custGeom>
              <a:rect b="b" l="l" r="r" t="t"/>
              <a:pathLst>
                <a:path extrusionOk="0" h="1402" w="1402">
                  <a:moveTo>
                    <a:pt x="701" y="400"/>
                  </a:moveTo>
                  <a:cubicBezTo>
                    <a:pt x="835" y="400"/>
                    <a:pt x="968" y="534"/>
                    <a:pt x="968" y="701"/>
                  </a:cubicBezTo>
                  <a:cubicBezTo>
                    <a:pt x="968" y="834"/>
                    <a:pt x="868" y="968"/>
                    <a:pt x="701" y="968"/>
                  </a:cubicBezTo>
                  <a:cubicBezTo>
                    <a:pt x="535" y="968"/>
                    <a:pt x="401" y="834"/>
                    <a:pt x="401" y="701"/>
                  </a:cubicBezTo>
                  <a:cubicBezTo>
                    <a:pt x="401" y="534"/>
                    <a:pt x="535" y="400"/>
                    <a:pt x="701" y="400"/>
                  </a:cubicBezTo>
                  <a:close/>
                  <a:moveTo>
                    <a:pt x="701" y="0"/>
                  </a:moveTo>
                  <a:cubicBezTo>
                    <a:pt x="301" y="0"/>
                    <a:pt x="1" y="300"/>
                    <a:pt x="1" y="701"/>
                  </a:cubicBezTo>
                  <a:cubicBezTo>
                    <a:pt x="1" y="1068"/>
                    <a:pt x="301" y="1401"/>
                    <a:pt x="701" y="1401"/>
                  </a:cubicBezTo>
                  <a:cubicBezTo>
                    <a:pt x="1068" y="1401"/>
                    <a:pt x="1402" y="1068"/>
                    <a:pt x="1402" y="701"/>
                  </a:cubicBezTo>
                  <a:cubicBezTo>
                    <a:pt x="1402" y="300"/>
                    <a:pt x="1068"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4"/>
            <p:cNvSpPr/>
            <p:nvPr/>
          </p:nvSpPr>
          <p:spPr>
            <a:xfrm>
              <a:off x="5818071" y="3340124"/>
              <a:ext cx="25966" cy="25966"/>
            </a:xfrm>
            <a:custGeom>
              <a:rect b="b" l="l" r="r" t="t"/>
              <a:pathLst>
                <a:path extrusionOk="0" h="1402" w="1402">
                  <a:moveTo>
                    <a:pt x="701" y="400"/>
                  </a:moveTo>
                  <a:cubicBezTo>
                    <a:pt x="834" y="400"/>
                    <a:pt x="968" y="534"/>
                    <a:pt x="968" y="701"/>
                  </a:cubicBezTo>
                  <a:cubicBezTo>
                    <a:pt x="968" y="834"/>
                    <a:pt x="834" y="968"/>
                    <a:pt x="701" y="968"/>
                  </a:cubicBezTo>
                  <a:cubicBezTo>
                    <a:pt x="534" y="968"/>
                    <a:pt x="401" y="834"/>
                    <a:pt x="401" y="701"/>
                  </a:cubicBezTo>
                  <a:cubicBezTo>
                    <a:pt x="401" y="534"/>
                    <a:pt x="534" y="400"/>
                    <a:pt x="701" y="400"/>
                  </a:cubicBezTo>
                  <a:close/>
                  <a:moveTo>
                    <a:pt x="701" y="0"/>
                  </a:moveTo>
                  <a:cubicBezTo>
                    <a:pt x="300" y="0"/>
                    <a:pt x="0" y="300"/>
                    <a:pt x="0" y="701"/>
                  </a:cubicBezTo>
                  <a:cubicBezTo>
                    <a:pt x="0" y="1068"/>
                    <a:pt x="300" y="1401"/>
                    <a:pt x="701" y="1401"/>
                  </a:cubicBezTo>
                  <a:cubicBezTo>
                    <a:pt x="1068" y="1401"/>
                    <a:pt x="1401" y="1068"/>
                    <a:pt x="1401" y="701"/>
                  </a:cubicBezTo>
                  <a:cubicBezTo>
                    <a:pt x="1401" y="300"/>
                    <a:pt x="1068"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4"/>
            <p:cNvSpPr/>
            <p:nvPr/>
          </p:nvSpPr>
          <p:spPr>
            <a:xfrm>
              <a:off x="5385613" y="4019704"/>
              <a:ext cx="235398" cy="19"/>
            </a:xfrm>
            <a:custGeom>
              <a:rect b="b" l="l" r="r" t="t"/>
              <a:pathLst>
                <a:path extrusionOk="0" h="1" w="12710">
                  <a:moveTo>
                    <a:pt x="0" y="0"/>
                  </a:moveTo>
                  <a:lnTo>
                    <a:pt x="12709"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4"/>
            <p:cNvSpPr/>
            <p:nvPr/>
          </p:nvSpPr>
          <p:spPr>
            <a:xfrm>
              <a:off x="5381908" y="4015981"/>
              <a:ext cx="243417" cy="7445"/>
            </a:xfrm>
            <a:custGeom>
              <a:rect b="b" l="l" r="r" t="t"/>
              <a:pathLst>
                <a:path extrusionOk="0" h="402" w="13143">
                  <a:moveTo>
                    <a:pt x="200" y="1"/>
                  </a:moveTo>
                  <a:cubicBezTo>
                    <a:pt x="100" y="1"/>
                    <a:pt x="0" y="68"/>
                    <a:pt x="0" y="201"/>
                  </a:cubicBezTo>
                  <a:cubicBezTo>
                    <a:pt x="0" y="301"/>
                    <a:pt x="100" y="401"/>
                    <a:pt x="200" y="401"/>
                  </a:cubicBezTo>
                  <a:lnTo>
                    <a:pt x="12909" y="401"/>
                  </a:lnTo>
                  <a:cubicBezTo>
                    <a:pt x="13043" y="401"/>
                    <a:pt x="13143" y="301"/>
                    <a:pt x="13143" y="201"/>
                  </a:cubicBezTo>
                  <a:cubicBezTo>
                    <a:pt x="13143" y="68"/>
                    <a:pt x="13043" y="1"/>
                    <a:pt x="12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4"/>
            <p:cNvSpPr/>
            <p:nvPr/>
          </p:nvSpPr>
          <p:spPr>
            <a:xfrm>
              <a:off x="5430081" y="4062320"/>
              <a:ext cx="147054" cy="19"/>
            </a:xfrm>
            <a:custGeom>
              <a:rect b="b" l="l" r="r" t="t"/>
              <a:pathLst>
                <a:path extrusionOk="0" h="1" w="7940">
                  <a:moveTo>
                    <a:pt x="1" y="1"/>
                  </a:moveTo>
                  <a:lnTo>
                    <a:pt x="794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4"/>
            <p:cNvSpPr/>
            <p:nvPr/>
          </p:nvSpPr>
          <p:spPr>
            <a:xfrm>
              <a:off x="5425765" y="4058616"/>
              <a:ext cx="155092" cy="7427"/>
            </a:xfrm>
            <a:custGeom>
              <a:rect b="b" l="l" r="r" t="t"/>
              <a:pathLst>
                <a:path extrusionOk="0" h="401" w="8374">
                  <a:moveTo>
                    <a:pt x="234" y="1"/>
                  </a:moveTo>
                  <a:cubicBezTo>
                    <a:pt x="100" y="1"/>
                    <a:pt x="0" y="67"/>
                    <a:pt x="0" y="201"/>
                  </a:cubicBezTo>
                  <a:cubicBezTo>
                    <a:pt x="0" y="301"/>
                    <a:pt x="100" y="401"/>
                    <a:pt x="234" y="401"/>
                  </a:cubicBezTo>
                  <a:lnTo>
                    <a:pt x="8173" y="401"/>
                  </a:lnTo>
                  <a:cubicBezTo>
                    <a:pt x="8273" y="401"/>
                    <a:pt x="8373" y="301"/>
                    <a:pt x="8373" y="201"/>
                  </a:cubicBezTo>
                  <a:cubicBezTo>
                    <a:pt x="8373" y="67"/>
                    <a:pt x="8273" y="1"/>
                    <a:pt x="8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4"/>
            <p:cNvSpPr/>
            <p:nvPr/>
          </p:nvSpPr>
          <p:spPr>
            <a:xfrm>
              <a:off x="5381279" y="3447618"/>
              <a:ext cx="255789" cy="458424"/>
            </a:xfrm>
            <a:custGeom>
              <a:rect b="b" l="l" r="r" t="t"/>
              <a:pathLst>
                <a:path extrusionOk="0" h="24752" w="13811">
                  <a:moveTo>
                    <a:pt x="1735" y="0"/>
                  </a:moveTo>
                  <a:cubicBezTo>
                    <a:pt x="768" y="0"/>
                    <a:pt x="1" y="668"/>
                    <a:pt x="1" y="1501"/>
                  </a:cubicBezTo>
                  <a:lnTo>
                    <a:pt x="1" y="23250"/>
                  </a:lnTo>
                  <a:cubicBezTo>
                    <a:pt x="1" y="24084"/>
                    <a:pt x="768" y="24751"/>
                    <a:pt x="1735" y="24751"/>
                  </a:cubicBezTo>
                  <a:lnTo>
                    <a:pt x="12076" y="24751"/>
                  </a:lnTo>
                  <a:cubicBezTo>
                    <a:pt x="13010" y="24751"/>
                    <a:pt x="13777" y="24084"/>
                    <a:pt x="13777" y="23250"/>
                  </a:cubicBezTo>
                  <a:lnTo>
                    <a:pt x="13811" y="1501"/>
                  </a:lnTo>
                  <a:cubicBezTo>
                    <a:pt x="13811" y="668"/>
                    <a:pt x="13043" y="0"/>
                    <a:pt x="120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4"/>
            <p:cNvSpPr/>
            <p:nvPr/>
          </p:nvSpPr>
          <p:spPr>
            <a:xfrm>
              <a:off x="5377575" y="3443914"/>
              <a:ext cx="263197" cy="465832"/>
            </a:xfrm>
            <a:custGeom>
              <a:rect b="b" l="l" r="r" t="t"/>
              <a:pathLst>
                <a:path extrusionOk="0" h="25152" w="14211">
                  <a:moveTo>
                    <a:pt x="12276" y="401"/>
                  </a:moveTo>
                  <a:cubicBezTo>
                    <a:pt x="12676" y="401"/>
                    <a:pt x="13077" y="534"/>
                    <a:pt x="13343" y="801"/>
                  </a:cubicBezTo>
                  <a:cubicBezTo>
                    <a:pt x="13644" y="1034"/>
                    <a:pt x="13777" y="1368"/>
                    <a:pt x="13777" y="1701"/>
                  </a:cubicBezTo>
                  <a:lnTo>
                    <a:pt x="13777" y="23450"/>
                  </a:lnTo>
                  <a:cubicBezTo>
                    <a:pt x="13777" y="24151"/>
                    <a:pt x="13110" y="24751"/>
                    <a:pt x="12276" y="24751"/>
                  </a:cubicBezTo>
                  <a:lnTo>
                    <a:pt x="1935" y="24751"/>
                  </a:lnTo>
                  <a:cubicBezTo>
                    <a:pt x="1502" y="24751"/>
                    <a:pt x="1135" y="24618"/>
                    <a:pt x="834" y="24351"/>
                  </a:cubicBezTo>
                  <a:cubicBezTo>
                    <a:pt x="568" y="24117"/>
                    <a:pt x="401" y="23784"/>
                    <a:pt x="401" y="23450"/>
                  </a:cubicBezTo>
                  <a:lnTo>
                    <a:pt x="401" y="1701"/>
                  </a:lnTo>
                  <a:cubicBezTo>
                    <a:pt x="401" y="1001"/>
                    <a:pt x="1101" y="401"/>
                    <a:pt x="1935" y="401"/>
                  </a:cubicBezTo>
                  <a:close/>
                  <a:moveTo>
                    <a:pt x="1935" y="0"/>
                  </a:moveTo>
                  <a:cubicBezTo>
                    <a:pt x="868" y="0"/>
                    <a:pt x="1" y="767"/>
                    <a:pt x="1" y="1701"/>
                  </a:cubicBezTo>
                  <a:lnTo>
                    <a:pt x="1" y="23450"/>
                  </a:lnTo>
                  <a:cubicBezTo>
                    <a:pt x="1" y="23917"/>
                    <a:pt x="201" y="24351"/>
                    <a:pt x="568" y="24651"/>
                  </a:cubicBezTo>
                  <a:cubicBezTo>
                    <a:pt x="935" y="24985"/>
                    <a:pt x="1402" y="25152"/>
                    <a:pt x="1935" y="25152"/>
                  </a:cubicBezTo>
                  <a:lnTo>
                    <a:pt x="12276" y="25152"/>
                  </a:lnTo>
                  <a:cubicBezTo>
                    <a:pt x="13343" y="25152"/>
                    <a:pt x="14211" y="24384"/>
                    <a:pt x="14211" y="23450"/>
                  </a:cubicBezTo>
                  <a:lnTo>
                    <a:pt x="14211" y="1701"/>
                  </a:lnTo>
                  <a:cubicBezTo>
                    <a:pt x="14211" y="1234"/>
                    <a:pt x="14011" y="801"/>
                    <a:pt x="13644" y="501"/>
                  </a:cubicBezTo>
                  <a:cubicBezTo>
                    <a:pt x="13277" y="167"/>
                    <a:pt x="12776" y="0"/>
                    <a:pt x="12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4"/>
            <p:cNvSpPr/>
            <p:nvPr/>
          </p:nvSpPr>
          <p:spPr>
            <a:xfrm>
              <a:off x="5480753" y="3468621"/>
              <a:ext cx="56859" cy="11131"/>
            </a:xfrm>
            <a:custGeom>
              <a:rect b="b" l="l" r="r" t="t"/>
              <a:pathLst>
                <a:path extrusionOk="0" h="601" w="3070">
                  <a:moveTo>
                    <a:pt x="300" y="1"/>
                  </a:moveTo>
                  <a:cubicBezTo>
                    <a:pt x="134" y="1"/>
                    <a:pt x="0" y="134"/>
                    <a:pt x="0" y="301"/>
                  </a:cubicBezTo>
                  <a:cubicBezTo>
                    <a:pt x="0" y="468"/>
                    <a:pt x="134" y="601"/>
                    <a:pt x="300" y="601"/>
                  </a:cubicBezTo>
                  <a:lnTo>
                    <a:pt x="2769" y="601"/>
                  </a:lnTo>
                  <a:cubicBezTo>
                    <a:pt x="2936" y="601"/>
                    <a:pt x="3069" y="468"/>
                    <a:pt x="3069" y="301"/>
                  </a:cubicBezTo>
                  <a:cubicBezTo>
                    <a:pt x="3069" y="234"/>
                    <a:pt x="3036" y="167"/>
                    <a:pt x="3002" y="101"/>
                  </a:cubicBezTo>
                  <a:cubicBezTo>
                    <a:pt x="2936" y="34"/>
                    <a:pt x="2836" y="1"/>
                    <a:pt x="27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4"/>
            <p:cNvSpPr/>
            <p:nvPr/>
          </p:nvSpPr>
          <p:spPr>
            <a:xfrm>
              <a:off x="5472715" y="3864019"/>
              <a:ext cx="72305" cy="22243"/>
            </a:xfrm>
            <a:custGeom>
              <a:rect b="b" l="l" r="r" t="t"/>
              <a:pathLst>
                <a:path extrusionOk="0" h="1201" w="3904">
                  <a:moveTo>
                    <a:pt x="468" y="400"/>
                  </a:moveTo>
                  <a:lnTo>
                    <a:pt x="3470" y="434"/>
                  </a:lnTo>
                  <a:lnTo>
                    <a:pt x="3470" y="767"/>
                  </a:lnTo>
                  <a:lnTo>
                    <a:pt x="434" y="767"/>
                  </a:lnTo>
                  <a:lnTo>
                    <a:pt x="468" y="400"/>
                  </a:lnTo>
                  <a:close/>
                  <a:moveTo>
                    <a:pt x="468" y="0"/>
                  </a:moveTo>
                  <a:cubicBezTo>
                    <a:pt x="201" y="0"/>
                    <a:pt x="1" y="200"/>
                    <a:pt x="1" y="434"/>
                  </a:cubicBezTo>
                  <a:lnTo>
                    <a:pt x="1" y="767"/>
                  </a:lnTo>
                  <a:cubicBezTo>
                    <a:pt x="1" y="867"/>
                    <a:pt x="67" y="967"/>
                    <a:pt x="134" y="1068"/>
                  </a:cubicBezTo>
                  <a:cubicBezTo>
                    <a:pt x="234" y="1134"/>
                    <a:pt x="334" y="1201"/>
                    <a:pt x="468" y="1201"/>
                  </a:cubicBezTo>
                  <a:lnTo>
                    <a:pt x="3436" y="1201"/>
                  </a:lnTo>
                  <a:cubicBezTo>
                    <a:pt x="3703" y="1201"/>
                    <a:pt x="3903" y="1001"/>
                    <a:pt x="3903" y="767"/>
                  </a:cubicBezTo>
                  <a:lnTo>
                    <a:pt x="3903" y="434"/>
                  </a:lnTo>
                  <a:cubicBezTo>
                    <a:pt x="3903" y="200"/>
                    <a:pt x="3703" y="0"/>
                    <a:pt x="34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4"/>
            <p:cNvSpPr/>
            <p:nvPr/>
          </p:nvSpPr>
          <p:spPr>
            <a:xfrm>
              <a:off x="5389928" y="3500124"/>
              <a:ext cx="239102" cy="342281"/>
            </a:xfrm>
            <a:custGeom>
              <a:rect b="b" l="l" r="r" t="t"/>
              <a:pathLst>
                <a:path extrusionOk="0" h="18481" w="12910">
                  <a:moveTo>
                    <a:pt x="1" y="1"/>
                  </a:moveTo>
                  <a:lnTo>
                    <a:pt x="12910" y="1"/>
                  </a:lnTo>
                  <a:lnTo>
                    <a:pt x="12910" y="18481"/>
                  </a:lnTo>
                  <a:lnTo>
                    <a:pt x="1" y="1848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4"/>
            <p:cNvSpPr/>
            <p:nvPr/>
          </p:nvSpPr>
          <p:spPr>
            <a:xfrm>
              <a:off x="5385613" y="3496420"/>
              <a:ext cx="247751" cy="350319"/>
            </a:xfrm>
            <a:custGeom>
              <a:rect b="b" l="l" r="r" t="t"/>
              <a:pathLst>
                <a:path extrusionOk="0" h="18915" w="13377">
                  <a:moveTo>
                    <a:pt x="12943" y="401"/>
                  </a:moveTo>
                  <a:lnTo>
                    <a:pt x="12943" y="18480"/>
                  </a:lnTo>
                  <a:lnTo>
                    <a:pt x="434" y="18480"/>
                  </a:lnTo>
                  <a:lnTo>
                    <a:pt x="434" y="401"/>
                  </a:lnTo>
                  <a:close/>
                  <a:moveTo>
                    <a:pt x="234" y="1"/>
                  </a:moveTo>
                  <a:cubicBezTo>
                    <a:pt x="100" y="1"/>
                    <a:pt x="34" y="101"/>
                    <a:pt x="34" y="201"/>
                  </a:cubicBezTo>
                  <a:lnTo>
                    <a:pt x="0" y="18714"/>
                  </a:lnTo>
                  <a:cubicBezTo>
                    <a:pt x="0" y="18747"/>
                    <a:pt x="34" y="18814"/>
                    <a:pt x="67" y="18847"/>
                  </a:cubicBezTo>
                  <a:cubicBezTo>
                    <a:pt x="100" y="18881"/>
                    <a:pt x="167" y="18914"/>
                    <a:pt x="234" y="18914"/>
                  </a:cubicBezTo>
                  <a:lnTo>
                    <a:pt x="13143" y="18914"/>
                  </a:lnTo>
                  <a:cubicBezTo>
                    <a:pt x="13276" y="18914"/>
                    <a:pt x="13343" y="18814"/>
                    <a:pt x="13343" y="18714"/>
                  </a:cubicBezTo>
                  <a:lnTo>
                    <a:pt x="13376" y="201"/>
                  </a:lnTo>
                  <a:cubicBezTo>
                    <a:pt x="13376" y="167"/>
                    <a:pt x="13343" y="101"/>
                    <a:pt x="13310" y="67"/>
                  </a:cubicBezTo>
                  <a:cubicBezTo>
                    <a:pt x="13276" y="34"/>
                    <a:pt x="13210" y="1"/>
                    <a:pt x="13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4"/>
            <p:cNvSpPr/>
            <p:nvPr/>
          </p:nvSpPr>
          <p:spPr>
            <a:xfrm>
              <a:off x="5435656" y="3606396"/>
              <a:ext cx="149517" cy="177947"/>
            </a:xfrm>
            <a:custGeom>
              <a:rect b="b" l="l" r="r" t="t"/>
              <a:pathLst>
                <a:path extrusionOk="0" h="9608" w="8073">
                  <a:moveTo>
                    <a:pt x="4036" y="3002"/>
                  </a:moveTo>
                  <a:cubicBezTo>
                    <a:pt x="4403" y="3002"/>
                    <a:pt x="4670" y="3136"/>
                    <a:pt x="4837" y="3336"/>
                  </a:cubicBezTo>
                  <a:cubicBezTo>
                    <a:pt x="5037" y="3569"/>
                    <a:pt x="5104" y="3903"/>
                    <a:pt x="5104" y="4370"/>
                  </a:cubicBezTo>
                  <a:lnTo>
                    <a:pt x="5104" y="5371"/>
                  </a:lnTo>
                  <a:cubicBezTo>
                    <a:pt x="5104" y="5804"/>
                    <a:pt x="5037" y="6171"/>
                    <a:pt x="4837" y="6371"/>
                  </a:cubicBezTo>
                  <a:cubicBezTo>
                    <a:pt x="4670" y="6605"/>
                    <a:pt x="4403" y="6705"/>
                    <a:pt x="4036" y="6705"/>
                  </a:cubicBezTo>
                  <a:cubicBezTo>
                    <a:pt x="3669" y="6705"/>
                    <a:pt x="3403" y="6605"/>
                    <a:pt x="3202" y="6371"/>
                  </a:cubicBezTo>
                  <a:cubicBezTo>
                    <a:pt x="3036" y="6171"/>
                    <a:pt x="2969" y="5804"/>
                    <a:pt x="2969" y="5371"/>
                  </a:cubicBezTo>
                  <a:lnTo>
                    <a:pt x="2969" y="4370"/>
                  </a:lnTo>
                  <a:cubicBezTo>
                    <a:pt x="2969" y="3469"/>
                    <a:pt x="3303" y="3002"/>
                    <a:pt x="4036" y="3002"/>
                  </a:cubicBezTo>
                  <a:close/>
                  <a:moveTo>
                    <a:pt x="4036" y="0"/>
                  </a:moveTo>
                  <a:cubicBezTo>
                    <a:pt x="3169" y="0"/>
                    <a:pt x="2402" y="167"/>
                    <a:pt x="1801" y="467"/>
                  </a:cubicBezTo>
                  <a:cubicBezTo>
                    <a:pt x="1201" y="801"/>
                    <a:pt x="767" y="1268"/>
                    <a:pt x="467" y="1868"/>
                  </a:cubicBezTo>
                  <a:cubicBezTo>
                    <a:pt x="167" y="2502"/>
                    <a:pt x="0" y="3303"/>
                    <a:pt x="0" y="4270"/>
                  </a:cubicBezTo>
                  <a:cubicBezTo>
                    <a:pt x="0" y="4503"/>
                    <a:pt x="0" y="4737"/>
                    <a:pt x="0" y="4970"/>
                  </a:cubicBezTo>
                  <a:lnTo>
                    <a:pt x="0" y="5704"/>
                  </a:lnTo>
                  <a:cubicBezTo>
                    <a:pt x="0" y="6572"/>
                    <a:pt x="167" y="7305"/>
                    <a:pt x="467" y="7872"/>
                  </a:cubicBezTo>
                  <a:cubicBezTo>
                    <a:pt x="767" y="8473"/>
                    <a:pt x="1201" y="8907"/>
                    <a:pt x="1801" y="9173"/>
                  </a:cubicBezTo>
                  <a:cubicBezTo>
                    <a:pt x="2402" y="9474"/>
                    <a:pt x="3136" y="9607"/>
                    <a:pt x="4036" y="9607"/>
                  </a:cubicBezTo>
                  <a:lnTo>
                    <a:pt x="5638" y="9607"/>
                  </a:lnTo>
                  <a:lnTo>
                    <a:pt x="5638" y="8673"/>
                  </a:lnTo>
                  <a:lnTo>
                    <a:pt x="4036" y="8673"/>
                  </a:lnTo>
                  <a:cubicBezTo>
                    <a:pt x="3369" y="8673"/>
                    <a:pt x="2802" y="8573"/>
                    <a:pt x="2335" y="8339"/>
                  </a:cubicBezTo>
                  <a:cubicBezTo>
                    <a:pt x="1902" y="8139"/>
                    <a:pt x="1535" y="7806"/>
                    <a:pt x="1334" y="7339"/>
                  </a:cubicBezTo>
                  <a:cubicBezTo>
                    <a:pt x="1101" y="6905"/>
                    <a:pt x="1001" y="6371"/>
                    <a:pt x="1001" y="5704"/>
                  </a:cubicBezTo>
                  <a:lnTo>
                    <a:pt x="1001" y="4970"/>
                  </a:lnTo>
                  <a:cubicBezTo>
                    <a:pt x="1001" y="4737"/>
                    <a:pt x="1001" y="4503"/>
                    <a:pt x="1001" y="4270"/>
                  </a:cubicBezTo>
                  <a:cubicBezTo>
                    <a:pt x="1001" y="3503"/>
                    <a:pt x="1101" y="2902"/>
                    <a:pt x="1334" y="2402"/>
                  </a:cubicBezTo>
                  <a:cubicBezTo>
                    <a:pt x="1568" y="1902"/>
                    <a:pt x="1902" y="1535"/>
                    <a:pt x="2369" y="1301"/>
                  </a:cubicBezTo>
                  <a:cubicBezTo>
                    <a:pt x="2802" y="1034"/>
                    <a:pt x="3369" y="901"/>
                    <a:pt x="4036" y="901"/>
                  </a:cubicBezTo>
                  <a:cubicBezTo>
                    <a:pt x="4704" y="901"/>
                    <a:pt x="5271" y="1034"/>
                    <a:pt x="5704" y="1301"/>
                  </a:cubicBezTo>
                  <a:cubicBezTo>
                    <a:pt x="6171" y="1535"/>
                    <a:pt x="6505" y="1902"/>
                    <a:pt x="6738" y="2402"/>
                  </a:cubicBezTo>
                  <a:cubicBezTo>
                    <a:pt x="6972" y="2902"/>
                    <a:pt x="7072" y="3503"/>
                    <a:pt x="7072" y="4237"/>
                  </a:cubicBezTo>
                  <a:lnTo>
                    <a:pt x="7072" y="6004"/>
                  </a:lnTo>
                  <a:cubicBezTo>
                    <a:pt x="7072" y="6271"/>
                    <a:pt x="7039" y="6471"/>
                    <a:pt x="6972" y="6572"/>
                  </a:cubicBezTo>
                  <a:cubicBezTo>
                    <a:pt x="6905" y="6705"/>
                    <a:pt x="6772" y="6772"/>
                    <a:pt x="6605" y="6772"/>
                  </a:cubicBezTo>
                  <a:cubicBezTo>
                    <a:pt x="6438" y="6772"/>
                    <a:pt x="6338" y="6705"/>
                    <a:pt x="6238" y="6572"/>
                  </a:cubicBezTo>
                  <a:cubicBezTo>
                    <a:pt x="6171" y="6438"/>
                    <a:pt x="6138" y="6238"/>
                    <a:pt x="6138" y="6004"/>
                  </a:cubicBezTo>
                  <a:lnTo>
                    <a:pt x="6138" y="4403"/>
                  </a:lnTo>
                  <a:cubicBezTo>
                    <a:pt x="6138" y="3603"/>
                    <a:pt x="5971" y="3036"/>
                    <a:pt x="5604" y="2635"/>
                  </a:cubicBezTo>
                  <a:cubicBezTo>
                    <a:pt x="5271" y="2235"/>
                    <a:pt x="4737" y="2035"/>
                    <a:pt x="4036" y="2035"/>
                  </a:cubicBezTo>
                  <a:cubicBezTo>
                    <a:pt x="3336" y="2035"/>
                    <a:pt x="2802" y="2235"/>
                    <a:pt x="2469" y="2635"/>
                  </a:cubicBezTo>
                  <a:cubicBezTo>
                    <a:pt x="2102" y="3002"/>
                    <a:pt x="1935" y="3603"/>
                    <a:pt x="1935" y="4403"/>
                  </a:cubicBezTo>
                  <a:lnTo>
                    <a:pt x="1935" y="5304"/>
                  </a:lnTo>
                  <a:cubicBezTo>
                    <a:pt x="1935" y="6105"/>
                    <a:pt x="2068" y="6705"/>
                    <a:pt x="2402" y="7072"/>
                  </a:cubicBezTo>
                  <a:cubicBezTo>
                    <a:pt x="2702" y="7472"/>
                    <a:pt x="3169" y="7672"/>
                    <a:pt x="3803" y="7672"/>
                  </a:cubicBezTo>
                  <a:cubicBezTo>
                    <a:pt x="4237" y="7672"/>
                    <a:pt x="4603" y="7572"/>
                    <a:pt x="4870" y="7372"/>
                  </a:cubicBezTo>
                  <a:cubicBezTo>
                    <a:pt x="5004" y="7239"/>
                    <a:pt x="5137" y="7105"/>
                    <a:pt x="5204" y="6938"/>
                  </a:cubicBezTo>
                  <a:cubicBezTo>
                    <a:pt x="5271" y="7072"/>
                    <a:pt x="5337" y="7172"/>
                    <a:pt x="5437" y="7272"/>
                  </a:cubicBezTo>
                  <a:cubicBezTo>
                    <a:pt x="5671" y="7539"/>
                    <a:pt x="6071" y="7672"/>
                    <a:pt x="6572" y="7672"/>
                  </a:cubicBezTo>
                  <a:cubicBezTo>
                    <a:pt x="7072" y="7672"/>
                    <a:pt x="7439" y="7539"/>
                    <a:pt x="7672" y="7239"/>
                  </a:cubicBezTo>
                  <a:cubicBezTo>
                    <a:pt x="7939" y="6972"/>
                    <a:pt x="8073" y="6505"/>
                    <a:pt x="8073" y="5904"/>
                  </a:cubicBezTo>
                  <a:lnTo>
                    <a:pt x="8073" y="4270"/>
                  </a:lnTo>
                  <a:cubicBezTo>
                    <a:pt x="8039" y="3303"/>
                    <a:pt x="7906" y="2535"/>
                    <a:pt x="7606" y="1902"/>
                  </a:cubicBezTo>
                  <a:cubicBezTo>
                    <a:pt x="7305" y="1268"/>
                    <a:pt x="6872" y="801"/>
                    <a:pt x="6271" y="467"/>
                  </a:cubicBezTo>
                  <a:cubicBezTo>
                    <a:pt x="5671" y="167"/>
                    <a:pt x="4937" y="0"/>
                    <a:pt x="40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4"/>
            <p:cNvSpPr/>
            <p:nvPr/>
          </p:nvSpPr>
          <p:spPr>
            <a:xfrm>
              <a:off x="5431951" y="3602692"/>
              <a:ext cx="156926" cy="185966"/>
            </a:xfrm>
            <a:custGeom>
              <a:rect b="b" l="l" r="r" t="t"/>
              <a:pathLst>
                <a:path extrusionOk="0" h="10041" w="8473">
                  <a:moveTo>
                    <a:pt x="4236" y="3436"/>
                  </a:moveTo>
                  <a:cubicBezTo>
                    <a:pt x="4537" y="3436"/>
                    <a:pt x="4737" y="3503"/>
                    <a:pt x="4870" y="3703"/>
                  </a:cubicBezTo>
                  <a:cubicBezTo>
                    <a:pt x="5037" y="3869"/>
                    <a:pt x="5104" y="4170"/>
                    <a:pt x="5104" y="4570"/>
                  </a:cubicBezTo>
                  <a:lnTo>
                    <a:pt x="5104" y="5571"/>
                  </a:lnTo>
                  <a:cubicBezTo>
                    <a:pt x="5104" y="5971"/>
                    <a:pt x="5037" y="6271"/>
                    <a:pt x="4870" y="6471"/>
                  </a:cubicBezTo>
                  <a:cubicBezTo>
                    <a:pt x="4737" y="6638"/>
                    <a:pt x="4537" y="6705"/>
                    <a:pt x="4236" y="6705"/>
                  </a:cubicBezTo>
                  <a:cubicBezTo>
                    <a:pt x="3936" y="6705"/>
                    <a:pt x="3736" y="6638"/>
                    <a:pt x="3569" y="6471"/>
                  </a:cubicBezTo>
                  <a:cubicBezTo>
                    <a:pt x="3436" y="6271"/>
                    <a:pt x="3369" y="5971"/>
                    <a:pt x="3369" y="5571"/>
                  </a:cubicBezTo>
                  <a:lnTo>
                    <a:pt x="3369" y="4570"/>
                  </a:lnTo>
                  <a:cubicBezTo>
                    <a:pt x="3369" y="3569"/>
                    <a:pt x="3836" y="3436"/>
                    <a:pt x="4236" y="3436"/>
                  </a:cubicBezTo>
                  <a:close/>
                  <a:moveTo>
                    <a:pt x="4236" y="3002"/>
                  </a:moveTo>
                  <a:cubicBezTo>
                    <a:pt x="3636" y="3002"/>
                    <a:pt x="2935" y="3269"/>
                    <a:pt x="2935" y="4570"/>
                  </a:cubicBezTo>
                  <a:lnTo>
                    <a:pt x="2935" y="5571"/>
                  </a:lnTo>
                  <a:cubicBezTo>
                    <a:pt x="2935" y="6071"/>
                    <a:pt x="3036" y="6438"/>
                    <a:pt x="3269" y="6705"/>
                  </a:cubicBezTo>
                  <a:cubicBezTo>
                    <a:pt x="3469" y="6972"/>
                    <a:pt x="3803" y="7138"/>
                    <a:pt x="4236" y="7138"/>
                  </a:cubicBezTo>
                  <a:cubicBezTo>
                    <a:pt x="4670" y="7138"/>
                    <a:pt x="4970" y="6972"/>
                    <a:pt x="5204" y="6705"/>
                  </a:cubicBezTo>
                  <a:cubicBezTo>
                    <a:pt x="5404" y="6438"/>
                    <a:pt x="5537" y="6071"/>
                    <a:pt x="5537" y="5571"/>
                  </a:cubicBezTo>
                  <a:lnTo>
                    <a:pt x="5537" y="4537"/>
                  </a:lnTo>
                  <a:cubicBezTo>
                    <a:pt x="5537" y="4070"/>
                    <a:pt x="5404" y="3669"/>
                    <a:pt x="5204" y="3402"/>
                  </a:cubicBezTo>
                  <a:cubicBezTo>
                    <a:pt x="4970" y="3136"/>
                    <a:pt x="4670" y="3002"/>
                    <a:pt x="4236" y="3002"/>
                  </a:cubicBezTo>
                  <a:close/>
                  <a:moveTo>
                    <a:pt x="4236" y="400"/>
                  </a:moveTo>
                  <a:cubicBezTo>
                    <a:pt x="5104" y="400"/>
                    <a:pt x="5804" y="567"/>
                    <a:pt x="6371" y="867"/>
                  </a:cubicBezTo>
                  <a:cubicBezTo>
                    <a:pt x="6905" y="1168"/>
                    <a:pt x="7339" y="1601"/>
                    <a:pt x="7605" y="2202"/>
                  </a:cubicBezTo>
                  <a:cubicBezTo>
                    <a:pt x="7906" y="2802"/>
                    <a:pt x="8039" y="3569"/>
                    <a:pt x="8039" y="4470"/>
                  </a:cubicBezTo>
                  <a:lnTo>
                    <a:pt x="8039" y="6104"/>
                  </a:lnTo>
                  <a:cubicBezTo>
                    <a:pt x="8039" y="6671"/>
                    <a:pt x="7939" y="7072"/>
                    <a:pt x="7706" y="7305"/>
                  </a:cubicBezTo>
                  <a:cubicBezTo>
                    <a:pt x="7505" y="7572"/>
                    <a:pt x="7205" y="7672"/>
                    <a:pt x="6772" y="7672"/>
                  </a:cubicBezTo>
                  <a:cubicBezTo>
                    <a:pt x="6305" y="7672"/>
                    <a:pt x="6004" y="7572"/>
                    <a:pt x="5771" y="7339"/>
                  </a:cubicBezTo>
                  <a:cubicBezTo>
                    <a:pt x="5704" y="7272"/>
                    <a:pt x="5671" y="7172"/>
                    <a:pt x="5604" y="7038"/>
                  </a:cubicBezTo>
                  <a:lnTo>
                    <a:pt x="5404" y="6638"/>
                  </a:lnTo>
                  <a:lnTo>
                    <a:pt x="5237" y="7038"/>
                  </a:lnTo>
                  <a:cubicBezTo>
                    <a:pt x="5137" y="7205"/>
                    <a:pt x="5070" y="7339"/>
                    <a:pt x="4937" y="7405"/>
                  </a:cubicBezTo>
                  <a:cubicBezTo>
                    <a:pt x="4703" y="7605"/>
                    <a:pt x="4403" y="7672"/>
                    <a:pt x="3970" y="7672"/>
                  </a:cubicBezTo>
                  <a:cubicBezTo>
                    <a:pt x="3436" y="7672"/>
                    <a:pt x="3036" y="7505"/>
                    <a:pt x="2769" y="7172"/>
                  </a:cubicBezTo>
                  <a:cubicBezTo>
                    <a:pt x="2468" y="6805"/>
                    <a:pt x="2335" y="6271"/>
                    <a:pt x="2335" y="5537"/>
                  </a:cubicBezTo>
                  <a:lnTo>
                    <a:pt x="2335" y="4603"/>
                  </a:lnTo>
                  <a:cubicBezTo>
                    <a:pt x="2335" y="3869"/>
                    <a:pt x="2502" y="3336"/>
                    <a:pt x="2802" y="2969"/>
                  </a:cubicBezTo>
                  <a:cubicBezTo>
                    <a:pt x="3136" y="2635"/>
                    <a:pt x="3603" y="2468"/>
                    <a:pt x="4236" y="2468"/>
                  </a:cubicBezTo>
                  <a:cubicBezTo>
                    <a:pt x="4870" y="2468"/>
                    <a:pt x="5337" y="2635"/>
                    <a:pt x="5671" y="2969"/>
                  </a:cubicBezTo>
                  <a:cubicBezTo>
                    <a:pt x="5971" y="3336"/>
                    <a:pt x="6138" y="3869"/>
                    <a:pt x="6138" y="4603"/>
                  </a:cubicBezTo>
                  <a:lnTo>
                    <a:pt x="6138" y="6204"/>
                  </a:lnTo>
                  <a:cubicBezTo>
                    <a:pt x="6138" y="6505"/>
                    <a:pt x="6171" y="6738"/>
                    <a:pt x="6271" y="6872"/>
                  </a:cubicBezTo>
                  <a:cubicBezTo>
                    <a:pt x="6405" y="7072"/>
                    <a:pt x="6571" y="7172"/>
                    <a:pt x="6805" y="7172"/>
                  </a:cubicBezTo>
                  <a:cubicBezTo>
                    <a:pt x="7105" y="7172"/>
                    <a:pt x="7272" y="7038"/>
                    <a:pt x="7339" y="6905"/>
                  </a:cubicBezTo>
                  <a:cubicBezTo>
                    <a:pt x="7439" y="6738"/>
                    <a:pt x="7505" y="6538"/>
                    <a:pt x="7505" y="6204"/>
                  </a:cubicBezTo>
                  <a:lnTo>
                    <a:pt x="7505" y="4470"/>
                  </a:lnTo>
                  <a:cubicBezTo>
                    <a:pt x="7505" y="3703"/>
                    <a:pt x="7372" y="3036"/>
                    <a:pt x="7138" y="2535"/>
                  </a:cubicBezTo>
                  <a:cubicBezTo>
                    <a:pt x="6872" y="2001"/>
                    <a:pt x="6505" y="1568"/>
                    <a:pt x="6038" y="1301"/>
                  </a:cubicBezTo>
                  <a:cubicBezTo>
                    <a:pt x="5537" y="1034"/>
                    <a:pt x="4937" y="901"/>
                    <a:pt x="4270" y="901"/>
                  </a:cubicBezTo>
                  <a:cubicBezTo>
                    <a:pt x="3536" y="901"/>
                    <a:pt x="2935" y="1034"/>
                    <a:pt x="2468" y="1301"/>
                  </a:cubicBezTo>
                  <a:cubicBezTo>
                    <a:pt x="1968" y="1568"/>
                    <a:pt x="1601" y="1968"/>
                    <a:pt x="1368" y="2502"/>
                  </a:cubicBezTo>
                  <a:cubicBezTo>
                    <a:pt x="1101" y="3036"/>
                    <a:pt x="1001" y="3669"/>
                    <a:pt x="967" y="4470"/>
                  </a:cubicBezTo>
                  <a:cubicBezTo>
                    <a:pt x="967" y="4703"/>
                    <a:pt x="967" y="4937"/>
                    <a:pt x="967" y="5170"/>
                  </a:cubicBezTo>
                  <a:lnTo>
                    <a:pt x="967" y="5904"/>
                  </a:lnTo>
                  <a:cubicBezTo>
                    <a:pt x="967" y="6605"/>
                    <a:pt x="1101" y="7172"/>
                    <a:pt x="1334" y="7639"/>
                  </a:cubicBezTo>
                  <a:cubicBezTo>
                    <a:pt x="1601" y="8139"/>
                    <a:pt x="1968" y="8506"/>
                    <a:pt x="2468" y="8740"/>
                  </a:cubicBezTo>
                  <a:cubicBezTo>
                    <a:pt x="2935" y="8973"/>
                    <a:pt x="3536" y="9107"/>
                    <a:pt x="4270" y="9107"/>
                  </a:cubicBezTo>
                  <a:lnTo>
                    <a:pt x="5637" y="9107"/>
                  </a:lnTo>
                  <a:lnTo>
                    <a:pt x="5637" y="9607"/>
                  </a:lnTo>
                  <a:lnTo>
                    <a:pt x="4270" y="9607"/>
                  </a:lnTo>
                  <a:cubicBezTo>
                    <a:pt x="3402" y="9607"/>
                    <a:pt x="2669" y="9473"/>
                    <a:pt x="2102" y="9207"/>
                  </a:cubicBezTo>
                  <a:cubicBezTo>
                    <a:pt x="1534" y="8940"/>
                    <a:pt x="1134" y="8539"/>
                    <a:pt x="834" y="8006"/>
                  </a:cubicBezTo>
                  <a:cubicBezTo>
                    <a:pt x="567" y="7439"/>
                    <a:pt x="434" y="6738"/>
                    <a:pt x="434" y="5904"/>
                  </a:cubicBezTo>
                  <a:lnTo>
                    <a:pt x="434" y="5170"/>
                  </a:lnTo>
                  <a:cubicBezTo>
                    <a:pt x="434" y="4937"/>
                    <a:pt x="434" y="4703"/>
                    <a:pt x="434" y="4470"/>
                  </a:cubicBezTo>
                  <a:cubicBezTo>
                    <a:pt x="434" y="3536"/>
                    <a:pt x="567" y="2769"/>
                    <a:pt x="867" y="2168"/>
                  </a:cubicBezTo>
                  <a:cubicBezTo>
                    <a:pt x="1134" y="1601"/>
                    <a:pt x="1568" y="1134"/>
                    <a:pt x="2102" y="867"/>
                  </a:cubicBezTo>
                  <a:cubicBezTo>
                    <a:pt x="2669" y="567"/>
                    <a:pt x="3402" y="400"/>
                    <a:pt x="4236" y="400"/>
                  </a:cubicBezTo>
                  <a:close/>
                  <a:moveTo>
                    <a:pt x="4236" y="0"/>
                  </a:moveTo>
                  <a:cubicBezTo>
                    <a:pt x="3336" y="0"/>
                    <a:pt x="2535" y="167"/>
                    <a:pt x="1935" y="500"/>
                  </a:cubicBezTo>
                  <a:cubicBezTo>
                    <a:pt x="1301" y="834"/>
                    <a:pt x="801" y="1334"/>
                    <a:pt x="500" y="2001"/>
                  </a:cubicBezTo>
                  <a:cubicBezTo>
                    <a:pt x="167" y="2635"/>
                    <a:pt x="0" y="3469"/>
                    <a:pt x="0" y="4437"/>
                  </a:cubicBezTo>
                  <a:cubicBezTo>
                    <a:pt x="0" y="4703"/>
                    <a:pt x="0" y="4937"/>
                    <a:pt x="0" y="5170"/>
                  </a:cubicBezTo>
                  <a:lnTo>
                    <a:pt x="0" y="5904"/>
                  </a:lnTo>
                  <a:cubicBezTo>
                    <a:pt x="0" y="6805"/>
                    <a:pt x="167" y="7572"/>
                    <a:pt x="467" y="8173"/>
                  </a:cubicBezTo>
                  <a:cubicBezTo>
                    <a:pt x="801" y="8806"/>
                    <a:pt x="1268" y="9273"/>
                    <a:pt x="1901" y="9574"/>
                  </a:cubicBezTo>
                  <a:cubicBezTo>
                    <a:pt x="2535" y="9874"/>
                    <a:pt x="3336" y="10041"/>
                    <a:pt x="4236" y="10041"/>
                  </a:cubicBezTo>
                  <a:lnTo>
                    <a:pt x="6038" y="10041"/>
                  </a:lnTo>
                  <a:lnTo>
                    <a:pt x="6038" y="8673"/>
                  </a:lnTo>
                  <a:lnTo>
                    <a:pt x="4270" y="8673"/>
                  </a:lnTo>
                  <a:cubicBezTo>
                    <a:pt x="3603" y="8673"/>
                    <a:pt x="3069" y="8573"/>
                    <a:pt x="2635" y="8373"/>
                  </a:cubicBezTo>
                  <a:cubicBezTo>
                    <a:pt x="2202" y="8173"/>
                    <a:pt x="1901" y="7872"/>
                    <a:pt x="1701" y="7472"/>
                  </a:cubicBezTo>
                  <a:cubicBezTo>
                    <a:pt x="1501" y="7038"/>
                    <a:pt x="1401" y="6538"/>
                    <a:pt x="1401" y="5904"/>
                  </a:cubicBezTo>
                  <a:lnTo>
                    <a:pt x="1401" y="5170"/>
                  </a:lnTo>
                  <a:cubicBezTo>
                    <a:pt x="1401" y="4937"/>
                    <a:pt x="1401" y="4703"/>
                    <a:pt x="1401" y="4470"/>
                  </a:cubicBezTo>
                  <a:cubicBezTo>
                    <a:pt x="1401" y="3736"/>
                    <a:pt x="1501" y="3136"/>
                    <a:pt x="1735" y="2669"/>
                  </a:cubicBezTo>
                  <a:cubicBezTo>
                    <a:pt x="1935" y="2235"/>
                    <a:pt x="2235" y="1901"/>
                    <a:pt x="2669" y="1668"/>
                  </a:cubicBezTo>
                  <a:cubicBezTo>
                    <a:pt x="3069" y="1434"/>
                    <a:pt x="3603" y="1334"/>
                    <a:pt x="4236" y="1334"/>
                  </a:cubicBezTo>
                  <a:cubicBezTo>
                    <a:pt x="4870" y="1334"/>
                    <a:pt x="5404" y="1434"/>
                    <a:pt x="5804" y="1668"/>
                  </a:cubicBezTo>
                  <a:cubicBezTo>
                    <a:pt x="6238" y="1901"/>
                    <a:pt x="6538" y="2235"/>
                    <a:pt x="6738" y="2702"/>
                  </a:cubicBezTo>
                  <a:cubicBezTo>
                    <a:pt x="6972" y="3169"/>
                    <a:pt x="7072" y="3736"/>
                    <a:pt x="7072" y="4470"/>
                  </a:cubicBezTo>
                  <a:lnTo>
                    <a:pt x="7072" y="6204"/>
                  </a:lnTo>
                  <a:cubicBezTo>
                    <a:pt x="7072" y="6505"/>
                    <a:pt x="7038" y="6638"/>
                    <a:pt x="7005" y="6671"/>
                  </a:cubicBezTo>
                  <a:cubicBezTo>
                    <a:pt x="6972" y="6705"/>
                    <a:pt x="6938" y="6772"/>
                    <a:pt x="6805" y="6772"/>
                  </a:cubicBezTo>
                  <a:cubicBezTo>
                    <a:pt x="6705" y="6772"/>
                    <a:pt x="6671" y="6705"/>
                    <a:pt x="6638" y="6671"/>
                  </a:cubicBezTo>
                  <a:cubicBezTo>
                    <a:pt x="6605" y="6605"/>
                    <a:pt x="6538" y="6471"/>
                    <a:pt x="6538" y="6204"/>
                  </a:cubicBezTo>
                  <a:lnTo>
                    <a:pt x="6538" y="4603"/>
                  </a:lnTo>
                  <a:cubicBezTo>
                    <a:pt x="6538" y="3769"/>
                    <a:pt x="6338" y="3136"/>
                    <a:pt x="5971" y="2702"/>
                  </a:cubicBezTo>
                  <a:cubicBezTo>
                    <a:pt x="5571" y="2268"/>
                    <a:pt x="5004" y="2035"/>
                    <a:pt x="4236" y="2035"/>
                  </a:cubicBezTo>
                  <a:cubicBezTo>
                    <a:pt x="3469" y="2035"/>
                    <a:pt x="2902" y="2268"/>
                    <a:pt x="2502" y="2702"/>
                  </a:cubicBezTo>
                  <a:cubicBezTo>
                    <a:pt x="2102" y="3136"/>
                    <a:pt x="1935" y="3769"/>
                    <a:pt x="1935" y="4603"/>
                  </a:cubicBezTo>
                  <a:lnTo>
                    <a:pt x="1935" y="5504"/>
                  </a:lnTo>
                  <a:cubicBezTo>
                    <a:pt x="1935" y="6338"/>
                    <a:pt x="2102" y="7005"/>
                    <a:pt x="2435" y="7405"/>
                  </a:cubicBezTo>
                  <a:cubicBezTo>
                    <a:pt x="2769" y="7872"/>
                    <a:pt x="3302" y="8106"/>
                    <a:pt x="3970" y="8106"/>
                  </a:cubicBezTo>
                  <a:cubicBezTo>
                    <a:pt x="4470" y="8106"/>
                    <a:pt x="4904" y="7972"/>
                    <a:pt x="5204" y="7739"/>
                  </a:cubicBezTo>
                  <a:cubicBezTo>
                    <a:pt x="5270" y="7672"/>
                    <a:pt x="5337" y="7605"/>
                    <a:pt x="5404" y="7539"/>
                  </a:cubicBezTo>
                  <a:cubicBezTo>
                    <a:pt x="5437" y="7572"/>
                    <a:pt x="5437" y="7605"/>
                    <a:pt x="5471" y="7605"/>
                  </a:cubicBezTo>
                  <a:cubicBezTo>
                    <a:pt x="5771" y="7939"/>
                    <a:pt x="6204" y="8106"/>
                    <a:pt x="6772" y="8106"/>
                  </a:cubicBezTo>
                  <a:cubicBezTo>
                    <a:pt x="7305" y="8106"/>
                    <a:pt x="7739" y="7939"/>
                    <a:pt x="8039" y="7605"/>
                  </a:cubicBezTo>
                  <a:cubicBezTo>
                    <a:pt x="8306" y="7272"/>
                    <a:pt x="8473" y="6772"/>
                    <a:pt x="8473" y="6104"/>
                  </a:cubicBezTo>
                  <a:lnTo>
                    <a:pt x="8473" y="4470"/>
                  </a:lnTo>
                  <a:cubicBezTo>
                    <a:pt x="8473" y="3503"/>
                    <a:pt x="8306" y="2669"/>
                    <a:pt x="8006" y="2001"/>
                  </a:cubicBezTo>
                  <a:cubicBezTo>
                    <a:pt x="7672" y="1334"/>
                    <a:pt x="7205" y="834"/>
                    <a:pt x="6571" y="500"/>
                  </a:cubicBezTo>
                  <a:cubicBezTo>
                    <a:pt x="5938" y="167"/>
                    <a:pt x="5170" y="0"/>
                    <a:pt x="4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4"/>
            <p:cNvSpPr/>
            <p:nvPr/>
          </p:nvSpPr>
          <p:spPr>
            <a:xfrm>
              <a:off x="5487550" y="3503217"/>
              <a:ext cx="40171" cy="42653"/>
            </a:xfrm>
            <a:custGeom>
              <a:rect b="b" l="l" r="r" t="t"/>
              <a:pathLst>
                <a:path extrusionOk="0" h="2303" w="2169">
                  <a:moveTo>
                    <a:pt x="0" y="1"/>
                  </a:moveTo>
                  <a:lnTo>
                    <a:pt x="0" y="2302"/>
                  </a:lnTo>
                  <a:lnTo>
                    <a:pt x="2168" y="2302"/>
                  </a:lnTo>
                  <a:lnTo>
                    <a:pt x="21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4"/>
            <p:cNvSpPr/>
            <p:nvPr/>
          </p:nvSpPr>
          <p:spPr>
            <a:xfrm>
              <a:off x="5483846" y="3499513"/>
              <a:ext cx="48191" cy="50061"/>
            </a:xfrm>
            <a:custGeom>
              <a:rect b="b" l="l" r="r" t="t"/>
              <a:pathLst>
                <a:path extrusionOk="0" h="2703" w="2602">
                  <a:moveTo>
                    <a:pt x="2168" y="401"/>
                  </a:moveTo>
                  <a:lnTo>
                    <a:pt x="2168" y="2302"/>
                  </a:lnTo>
                  <a:lnTo>
                    <a:pt x="400" y="2302"/>
                  </a:lnTo>
                  <a:lnTo>
                    <a:pt x="400" y="401"/>
                  </a:lnTo>
                  <a:close/>
                  <a:moveTo>
                    <a:pt x="0" y="0"/>
                  </a:moveTo>
                  <a:lnTo>
                    <a:pt x="0" y="2702"/>
                  </a:lnTo>
                  <a:lnTo>
                    <a:pt x="2602" y="2702"/>
                  </a:lnTo>
                  <a:lnTo>
                    <a:pt x="26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4"/>
            <p:cNvSpPr/>
            <p:nvPr/>
          </p:nvSpPr>
          <p:spPr>
            <a:xfrm>
              <a:off x="5447379" y="3503217"/>
              <a:ext cx="40190" cy="42653"/>
            </a:xfrm>
            <a:custGeom>
              <a:rect b="b" l="l" r="r" t="t"/>
              <a:pathLst>
                <a:path extrusionOk="0" h="2303" w="2170">
                  <a:moveTo>
                    <a:pt x="2169" y="2302"/>
                  </a:moveTo>
                  <a:lnTo>
                    <a:pt x="1" y="2302"/>
                  </a:lnTo>
                  <a:lnTo>
                    <a:pt x="234" y="1"/>
                  </a:lnTo>
                  <a:lnTo>
                    <a:pt x="21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4"/>
            <p:cNvSpPr/>
            <p:nvPr/>
          </p:nvSpPr>
          <p:spPr>
            <a:xfrm>
              <a:off x="5443064" y="3498902"/>
              <a:ext cx="48209" cy="50673"/>
            </a:xfrm>
            <a:custGeom>
              <a:rect b="b" l="l" r="r" t="t"/>
              <a:pathLst>
                <a:path extrusionOk="0" h="2736" w="2603">
                  <a:moveTo>
                    <a:pt x="2202" y="434"/>
                  </a:moveTo>
                  <a:lnTo>
                    <a:pt x="2202" y="2335"/>
                  </a:lnTo>
                  <a:lnTo>
                    <a:pt x="434" y="2335"/>
                  </a:lnTo>
                  <a:lnTo>
                    <a:pt x="634" y="434"/>
                  </a:lnTo>
                  <a:close/>
                  <a:moveTo>
                    <a:pt x="467" y="0"/>
                  </a:moveTo>
                  <a:cubicBezTo>
                    <a:pt x="367" y="0"/>
                    <a:pt x="267" y="100"/>
                    <a:pt x="267" y="200"/>
                  </a:cubicBezTo>
                  <a:lnTo>
                    <a:pt x="0" y="2502"/>
                  </a:lnTo>
                  <a:cubicBezTo>
                    <a:pt x="0" y="2569"/>
                    <a:pt x="34" y="2635"/>
                    <a:pt x="67" y="2669"/>
                  </a:cubicBezTo>
                  <a:cubicBezTo>
                    <a:pt x="101" y="2702"/>
                    <a:pt x="167" y="2735"/>
                    <a:pt x="234" y="2735"/>
                  </a:cubicBezTo>
                  <a:lnTo>
                    <a:pt x="2402" y="2735"/>
                  </a:lnTo>
                  <a:cubicBezTo>
                    <a:pt x="2502" y="2735"/>
                    <a:pt x="2602" y="2635"/>
                    <a:pt x="2602" y="2535"/>
                  </a:cubicBezTo>
                  <a:lnTo>
                    <a:pt x="2602" y="234"/>
                  </a:lnTo>
                  <a:cubicBezTo>
                    <a:pt x="2602" y="100"/>
                    <a:pt x="2502" y="0"/>
                    <a:pt x="24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4"/>
            <p:cNvSpPr/>
            <p:nvPr/>
          </p:nvSpPr>
          <p:spPr>
            <a:xfrm>
              <a:off x="5405985" y="3503217"/>
              <a:ext cx="45135" cy="42653"/>
            </a:xfrm>
            <a:custGeom>
              <a:rect b="b" l="l" r="r" t="t"/>
              <a:pathLst>
                <a:path extrusionOk="0" h="2303" w="2437">
                  <a:moveTo>
                    <a:pt x="234" y="1"/>
                  </a:moveTo>
                  <a:lnTo>
                    <a:pt x="1" y="2302"/>
                  </a:lnTo>
                  <a:lnTo>
                    <a:pt x="2203" y="2302"/>
                  </a:lnTo>
                  <a:lnTo>
                    <a:pt x="24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4"/>
            <p:cNvSpPr/>
            <p:nvPr/>
          </p:nvSpPr>
          <p:spPr>
            <a:xfrm>
              <a:off x="5401670" y="3499513"/>
              <a:ext cx="53766" cy="50061"/>
            </a:xfrm>
            <a:custGeom>
              <a:rect b="b" l="l" r="r" t="t"/>
              <a:pathLst>
                <a:path extrusionOk="0" h="2703" w="2903">
                  <a:moveTo>
                    <a:pt x="2436" y="401"/>
                  </a:moveTo>
                  <a:lnTo>
                    <a:pt x="2235" y="2302"/>
                  </a:lnTo>
                  <a:lnTo>
                    <a:pt x="467" y="2302"/>
                  </a:lnTo>
                  <a:lnTo>
                    <a:pt x="668" y="401"/>
                  </a:lnTo>
                  <a:close/>
                  <a:moveTo>
                    <a:pt x="301" y="0"/>
                  </a:moveTo>
                  <a:lnTo>
                    <a:pt x="0" y="2702"/>
                  </a:lnTo>
                  <a:lnTo>
                    <a:pt x="2602" y="2702"/>
                  </a:lnTo>
                  <a:lnTo>
                    <a:pt x="29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4"/>
            <p:cNvSpPr/>
            <p:nvPr/>
          </p:nvSpPr>
          <p:spPr>
            <a:xfrm>
              <a:off x="5366462" y="3503217"/>
              <a:ext cx="45116" cy="42653"/>
            </a:xfrm>
            <a:custGeom>
              <a:rect b="b" l="l" r="r" t="t"/>
              <a:pathLst>
                <a:path extrusionOk="0" h="2303" w="2436">
                  <a:moveTo>
                    <a:pt x="2168" y="2302"/>
                  </a:moveTo>
                  <a:lnTo>
                    <a:pt x="0" y="2302"/>
                  </a:lnTo>
                  <a:lnTo>
                    <a:pt x="701" y="1"/>
                  </a:lnTo>
                  <a:lnTo>
                    <a:pt x="24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4"/>
            <p:cNvSpPr/>
            <p:nvPr/>
          </p:nvSpPr>
          <p:spPr>
            <a:xfrm>
              <a:off x="5362128" y="3499513"/>
              <a:ext cx="53154" cy="50061"/>
            </a:xfrm>
            <a:custGeom>
              <a:rect b="b" l="l" r="r" t="t"/>
              <a:pathLst>
                <a:path extrusionOk="0" h="2703" w="2870">
                  <a:moveTo>
                    <a:pt x="2436" y="401"/>
                  </a:moveTo>
                  <a:lnTo>
                    <a:pt x="2236" y="2302"/>
                  </a:lnTo>
                  <a:lnTo>
                    <a:pt x="501" y="2302"/>
                  </a:lnTo>
                  <a:lnTo>
                    <a:pt x="1068" y="401"/>
                  </a:lnTo>
                  <a:close/>
                  <a:moveTo>
                    <a:pt x="935" y="0"/>
                  </a:moveTo>
                  <a:cubicBezTo>
                    <a:pt x="835" y="0"/>
                    <a:pt x="734" y="34"/>
                    <a:pt x="734" y="134"/>
                  </a:cubicBezTo>
                  <a:lnTo>
                    <a:pt x="34" y="2435"/>
                  </a:lnTo>
                  <a:cubicBezTo>
                    <a:pt x="1" y="2502"/>
                    <a:pt x="34" y="2569"/>
                    <a:pt x="67" y="2636"/>
                  </a:cubicBezTo>
                  <a:cubicBezTo>
                    <a:pt x="101" y="2669"/>
                    <a:pt x="167" y="2702"/>
                    <a:pt x="234" y="2702"/>
                  </a:cubicBezTo>
                  <a:lnTo>
                    <a:pt x="2402" y="2702"/>
                  </a:lnTo>
                  <a:cubicBezTo>
                    <a:pt x="2502" y="2702"/>
                    <a:pt x="2602" y="2636"/>
                    <a:pt x="2602" y="2536"/>
                  </a:cubicBezTo>
                  <a:lnTo>
                    <a:pt x="2869" y="234"/>
                  </a:lnTo>
                  <a:cubicBezTo>
                    <a:pt x="2869" y="167"/>
                    <a:pt x="2836" y="100"/>
                    <a:pt x="2803" y="67"/>
                  </a:cubicBezTo>
                  <a:cubicBezTo>
                    <a:pt x="2769" y="0"/>
                    <a:pt x="2703" y="0"/>
                    <a:pt x="2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4"/>
            <p:cNvSpPr/>
            <p:nvPr/>
          </p:nvSpPr>
          <p:spPr>
            <a:xfrm>
              <a:off x="5365833" y="3545852"/>
              <a:ext cx="40171" cy="12372"/>
            </a:xfrm>
            <a:custGeom>
              <a:rect b="b" l="l" r="r" t="t"/>
              <a:pathLst>
                <a:path extrusionOk="0" h="668" w="2169">
                  <a:moveTo>
                    <a:pt x="2169" y="0"/>
                  </a:moveTo>
                  <a:cubicBezTo>
                    <a:pt x="2169" y="367"/>
                    <a:pt x="1702" y="667"/>
                    <a:pt x="1102" y="667"/>
                  </a:cubicBezTo>
                  <a:cubicBezTo>
                    <a:pt x="501" y="667"/>
                    <a:pt x="1" y="367"/>
                    <a:pt x="1" y="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4"/>
            <p:cNvSpPr/>
            <p:nvPr/>
          </p:nvSpPr>
          <p:spPr>
            <a:xfrm>
              <a:off x="5362128" y="3542148"/>
              <a:ext cx="47598" cy="19780"/>
            </a:xfrm>
            <a:custGeom>
              <a:rect b="b" l="l" r="r" t="t"/>
              <a:pathLst>
                <a:path extrusionOk="0" h="1068" w="2570">
                  <a:moveTo>
                    <a:pt x="201" y="0"/>
                  </a:moveTo>
                  <a:cubicBezTo>
                    <a:pt x="101" y="0"/>
                    <a:pt x="1" y="100"/>
                    <a:pt x="1" y="200"/>
                  </a:cubicBezTo>
                  <a:cubicBezTo>
                    <a:pt x="1" y="701"/>
                    <a:pt x="568" y="1067"/>
                    <a:pt x="1302" y="1067"/>
                  </a:cubicBezTo>
                  <a:cubicBezTo>
                    <a:pt x="2002" y="1067"/>
                    <a:pt x="2569" y="701"/>
                    <a:pt x="2569" y="200"/>
                  </a:cubicBezTo>
                  <a:cubicBezTo>
                    <a:pt x="2569" y="100"/>
                    <a:pt x="2502" y="0"/>
                    <a:pt x="2369" y="0"/>
                  </a:cubicBezTo>
                  <a:cubicBezTo>
                    <a:pt x="2269" y="0"/>
                    <a:pt x="2169" y="100"/>
                    <a:pt x="2169" y="200"/>
                  </a:cubicBezTo>
                  <a:cubicBezTo>
                    <a:pt x="2169" y="434"/>
                    <a:pt x="1802" y="667"/>
                    <a:pt x="1302" y="667"/>
                  </a:cubicBezTo>
                  <a:cubicBezTo>
                    <a:pt x="801" y="667"/>
                    <a:pt x="401" y="434"/>
                    <a:pt x="401" y="200"/>
                  </a:cubicBezTo>
                  <a:cubicBezTo>
                    <a:pt x="401" y="100"/>
                    <a:pt x="334"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4"/>
            <p:cNvSpPr/>
            <p:nvPr/>
          </p:nvSpPr>
          <p:spPr>
            <a:xfrm>
              <a:off x="5405985" y="3545852"/>
              <a:ext cx="40190" cy="12372"/>
            </a:xfrm>
            <a:custGeom>
              <a:rect b="b" l="l" r="r" t="t"/>
              <a:pathLst>
                <a:path extrusionOk="0" h="668" w="2170">
                  <a:moveTo>
                    <a:pt x="1" y="0"/>
                  </a:moveTo>
                  <a:cubicBezTo>
                    <a:pt x="1" y="367"/>
                    <a:pt x="501" y="667"/>
                    <a:pt x="1102" y="667"/>
                  </a:cubicBezTo>
                  <a:cubicBezTo>
                    <a:pt x="1702" y="667"/>
                    <a:pt x="2169" y="367"/>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4"/>
            <p:cNvSpPr/>
            <p:nvPr/>
          </p:nvSpPr>
          <p:spPr>
            <a:xfrm>
              <a:off x="5402281" y="3545852"/>
              <a:ext cx="48209" cy="16076"/>
            </a:xfrm>
            <a:custGeom>
              <a:rect b="b" l="l" r="r" t="t"/>
              <a:pathLst>
                <a:path extrusionOk="0" h="868" w="2603">
                  <a:moveTo>
                    <a:pt x="1" y="0"/>
                  </a:moveTo>
                  <a:cubicBezTo>
                    <a:pt x="1" y="501"/>
                    <a:pt x="568" y="867"/>
                    <a:pt x="1302" y="867"/>
                  </a:cubicBezTo>
                  <a:cubicBezTo>
                    <a:pt x="2036" y="867"/>
                    <a:pt x="2603" y="501"/>
                    <a:pt x="2603" y="0"/>
                  </a:cubicBezTo>
                  <a:lnTo>
                    <a:pt x="2169" y="0"/>
                  </a:lnTo>
                  <a:cubicBezTo>
                    <a:pt x="2169" y="234"/>
                    <a:pt x="1802" y="467"/>
                    <a:pt x="1302" y="467"/>
                  </a:cubicBezTo>
                  <a:cubicBezTo>
                    <a:pt x="801" y="467"/>
                    <a:pt x="434" y="234"/>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4"/>
            <p:cNvSpPr/>
            <p:nvPr/>
          </p:nvSpPr>
          <p:spPr>
            <a:xfrm>
              <a:off x="5446768" y="3545852"/>
              <a:ext cx="40171" cy="12372"/>
            </a:xfrm>
            <a:custGeom>
              <a:rect b="b" l="l" r="r" t="t"/>
              <a:pathLst>
                <a:path extrusionOk="0" h="668" w="2169">
                  <a:moveTo>
                    <a:pt x="2169" y="0"/>
                  </a:moveTo>
                  <a:cubicBezTo>
                    <a:pt x="2169" y="367"/>
                    <a:pt x="1668" y="667"/>
                    <a:pt x="1068" y="667"/>
                  </a:cubicBezTo>
                  <a:cubicBezTo>
                    <a:pt x="468" y="667"/>
                    <a:pt x="1" y="367"/>
                    <a:pt x="1" y="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4"/>
            <p:cNvSpPr/>
            <p:nvPr/>
          </p:nvSpPr>
          <p:spPr>
            <a:xfrm>
              <a:off x="5443064" y="3542148"/>
              <a:ext cx="47580" cy="19780"/>
            </a:xfrm>
            <a:custGeom>
              <a:rect b="b" l="l" r="r" t="t"/>
              <a:pathLst>
                <a:path extrusionOk="0" h="1068" w="2569">
                  <a:moveTo>
                    <a:pt x="201" y="0"/>
                  </a:moveTo>
                  <a:cubicBezTo>
                    <a:pt x="67" y="0"/>
                    <a:pt x="0" y="100"/>
                    <a:pt x="0" y="200"/>
                  </a:cubicBezTo>
                  <a:cubicBezTo>
                    <a:pt x="0" y="701"/>
                    <a:pt x="568" y="1067"/>
                    <a:pt x="1268" y="1067"/>
                  </a:cubicBezTo>
                  <a:cubicBezTo>
                    <a:pt x="2002" y="1067"/>
                    <a:pt x="2569" y="701"/>
                    <a:pt x="2569" y="200"/>
                  </a:cubicBezTo>
                  <a:cubicBezTo>
                    <a:pt x="2569" y="100"/>
                    <a:pt x="2469" y="0"/>
                    <a:pt x="2369" y="0"/>
                  </a:cubicBezTo>
                  <a:cubicBezTo>
                    <a:pt x="2235" y="0"/>
                    <a:pt x="2169" y="100"/>
                    <a:pt x="2169" y="200"/>
                  </a:cubicBezTo>
                  <a:cubicBezTo>
                    <a:pt x="2169" y="434"/>
                    <a:pt x="1768" y="667"/>
                    <a:pt x="1268" y="667"/>
                  </a:cubicBezTo>
                  <a:cubicBezTo>
                    <a:pt x="768" y="667"/>
                    <a:pt x="401" y="434"/>
                    <a:pt x="401" y="200"/>
                  </a:cubicBezTo>
                  <a:cubicBezTo>
                    <a:pt x="401" y="100"/>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4"/>
            <p:cNvSpPr/>
            <p:nvPr/>
          </p:nvSpPr>
          <p:spPr>
            <a:xfrm>
              <a:off x="5527703" y="3503217"/>
              <a:ext cx="40171" cy="42653"/>
            </a:xfrm>
            <a:custGeom>
              <a:rect b="b" l="l" r="r" t="t"/>
              <a:pathLst>
                <a:path extrusionOk="0" h="2303" w="2169">
                  <a:moveTo>
                    <a:pt x="0" y="2302"/>
                  </a:moveTo>
                  <a:lnTo>
                    <a:pt x="2169" y="2302"/>
                  </a:lnTo>
                  <a:lnTo>
                    <a:pt x="1935"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4"/>
            <p:cNvSpPr/>
            <p:nvPr/>
          </p:nvSpPr>
          <p:spPr>
            <a:xfrm>
              <a:off x="5523999" y="3499513"/>
              <a:ext cx="48209" cy="50061"/>
            </a:xfrm>
            <a:custGeom>
              <a:rect b="b" l="l" r="r" t="t"/>
              <a:pathLst>
                <a:path extrusionOk="0" h="2703" w="2603">
                  <a:moveTo>
                    <a:pt x="1935" y="401"/>
                  </a:moveTo>
                  <a:lnTo>
                    <a:pt x="2135" y="2302"/>
                  </a:lnTo>
                  <a:lnTo>
                    <a:pt x="401" y="2302"/>
                  </a:lnTo>
                  <a:lnTo>
                    <a:pt x="401" y="401"/>
                  </a:lnTo>
                  <a:close/>
                  <a:moveTo>
                    <a:pt x="200" y="0"/>
                  </a:moveTo>
                  <a:cubicBezTo>
                    <a:pt x="67" y="0"/>
                    <a:pt x="0" y="67"/>
                    <a:pt x="0" y="201"/>
                  </a:cubicBezTo>
                  <a:lnTo>
                    <a:pt x="0" y="2502"/>
                  </a:lnTo>
                  <a:cubicBezTo>
                    <a:pt x="0" y="2602"/>
                    <a:pt x="67" y="2702"/>
                    <a:pt x="200" y="2702"/>
                  </a:cubicBezTo>
                  <a:lnTo>
                    <a:pt x="2369" y="2702"/>
                  </a:lnTo>
                  <a:cubicBezTo>
                    <a:pt x="2435" y="2702"/>
                    <a:pt x="2502" y="2669"/>
                    <a:pt x="2535" y="2636"/>
                  </a:cubicBezTo>
                  <a:cubicBezTo>
                    <a:pt x="2569" y="2602"/>
                    <a:pt x="2602" y="2536"/>
                    <a:pt x="2569" y="2469"/>
                  </a:cubicBezTo>
                  <a:lnTo>
                    <a:pt x="2335" y="167"/>
                  </a:lnTo>
                  <a:cubicBezTo>
                    <a:pt x="2335" y="67"/>
                    <a:pt x="2235" y="0"/>
                    <a:pt x="21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4"/>
            <p:cNvSpPr/>
            <p:nvPr/>
          </p:nvSpPr>
          <p:spPr>
            <a:xfrm>
              <a:off x="5564152" y="3503217"/>
              <a:ext cx="45116" cy="42653"/>
            </a:xfrm>
            <a:custGeom>
              <a:rect b="b" l="l" r="r" t="t"/>
              <a:pathLst>
                <a:path extrusionOk="0" h="2303" w="2436">
                  <a:moveTo>
                    <a:pt x="0" y="1"/>
                  </a:moveTo>
                  <a:lnTo>
                    <a:pt x="234" y="2302"/>
                  </a:lnTo>
                  <a:lnTo>
                    <a:pt x="2436" y="2302"/>
                  </a:lnTo>
                  <a:lnTo>
                    <a:pt x="21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4"/>
            <p:cNvSpPr/>
            <p:nvPr/>
          </p:nvSpPr>
          <p:spPr>
            <a:xfrm>
              <a:off x="5559818" y="3499513"/>
              <a:ext cx="53784" cy="50061"/>
            </a:xfrm>
            <a:custGeom>
              <a:rect b="b" l="l" r="r" t="t"/>
              <a:pathLst>
                <a:path extrusionOk="0" h="2703" w="2904">
                  <a:moveTo>
                    <a:pt x="2236" y="401"/>
                  </a:moveTo>
                  <a:lnTo>
                    <a:pt x="2436" y="2302"/>
                  </a:lnTo>
                  <a:lnTo>
                    <a:pt x="668" y="2302"/>
                  </a:lnTo>
                  <a:lnTo>
                    <a:pt x="468" y="401"/>
                  </a:lnTo>
                  <a:close/>
                  <a:moveTo>
                    <a:pt x="1" y="0"/>
                  </a:moveTo>
                  <a:lnTo>
                    <a:pt x="301" y="2702"/>
                  </a:lnTo>
                  <a:lnTo>
                    <a:pt x="2903" y="2702"/>
                  </a:lnTo>
                  <a:lnTo>
                    <a:pt x="2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4"/>
            <p:cNvSpPr/>
            <p:nvPr/>
          </p:nvSpPr>
          <p:spPr>
            <a:xfrm>
              <a:off x="5603694" y="3503217"/>
              <a:ext cx="45116" cy="42653"/>
            </a:xfrm>
            <a:custGeom>
              <a:rect b="b" l="l" r="r" t="t"/>
              <a:pathLst>
                <a:path extrusionOk="0" h="2303" w="2436">
                  <a:moveTo>
                    <a:pt x="234" y="2302"/>
                  </a:moveTo>
                  <a:lnTo>
                    <a:pt x="2435" y="2302"/>
                  </a:lnTo>
                  <a:lnTo>
                    <a:pt x="1735"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4"/>
            <p:cNvSpPr/>
            <p:nvPr/>
          </p:nvSpPr>
          <p:spPr>
            <a:xfrm>
              <a:off x="5599990" y="3498902"/>
              <a:ext cx="52525" cy="50673"/>
            </a:xfrm>
            <a:custGeom>
              <a:rect b="b" l="l" r="r" t="t"/>
              <a:pathLst>
                <a:path extrusionOk="0" h="2736" w="2836">
                  <a:moveTo>
                    <a:pt x="1768" y="434"/>
                  </a:moveTo>
                  <a:lnTo>
                    <a:pt x="2335" y="2335"/>
                  </a:lnTo>
                  <a:lnTo>
                    <a:pt x="634" y="2335"/>
                  </a:lnTo>
                  <a:lnTo>
                    <a:pt x="434" y="434"/>
                  </a:lnTo>
                  <a:close/>
                  <a:moveTo>
                    <a:pt x="200" y="0"/>
                  </a:moveTo>
                  <a:cubicBezTo>
                    <a:pt x="167" y="0"/>
                    <a:pt x="100" y="33"/>
                    <a:pt x="67" y="100"/>
                  </a:cubicBezTo>
                  <a:cubicBezTo>
                    <a:pt x="0" y="133"/>
                    <a:pt x="0" y="200"/>
                    <a:pt x="0" y="234"/>
                  </a:cubicBezTo>
                  <a:lnTo>
                    <a:pt x="234" y="2569"/>
                  </a:lnTo>
                  <a:cubicBezTo>
                    <a:pt x="267" y="2669"/>
                    <a:pt x="334" y="2735"/>
                    <a:pt x="467" y="2735"/>
                  </a:cubicBezTo>
                  <a:lnTo>
                    <a:pt x="2635" y="2735"/>
                  </a:lnTo>
                  <a:cubicBezTo>
                    <a:pt x="2702" y="2735"/>
                    <a:pt x="2769" y="2702"/>
                    <a:pt x="2802" y="2669"/>
                  </a:cubicBezTo>
                  <a:cubicBezTo>
                    <a:pt x="2836" y="2602"/>
                    <a:pt x="2836" y="2535"/>
                    <a:pt x="2836" y="2468"/>
                  </a:cubicBezTo>
                  <a:lnTo>
                    <a:pt x="2135" y="167"/>
                  </a:lnTo>
                  <a:cubicBezTo>
                    <a:pt x="2102" y="67"/>
                    <a:pt x="2035" y="0"/>
                    <a:pt x="1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4"/>
            <p:cNvSpPr/>
            <p:nvPr/>
          </p:nvSpPr>
          <p:spPr>
            <a:xfrm>
              <a:off x="5609250" y="3545852"/>
              <a:ext cx="40171" cy="12372"/>
            </a:xfrm>
            <a:custGeom>
              <a:rect b="b" l="l" r="r" t="t"/>
              <a:pathLst>
                <a:path extrusionOk="0" h="668" w="2169">
                  <a:moveTo>
                    <a:pt x="1" y="0"/>
                  </a:moveTo>
                  <a:cubicBezTo>
                    <a:pt x="1" y="367"/>
                    <a:pt x="468" y="667"/>
                    <a:pt x="1068" y="667"/>
                  </a:cubicBezTo>
                  <a:cubicBezTo>
                    <a:pt x="1668" y="667"/>
                    <a:pt x="2169" y="367"/>
                    <a:pt x="2169" y="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4"/>
            <p:cNvSpPr/>
            <p:nvPr/>
          </p:nvSpPr>
          <p:spPr>
            <a:xfrm>
              <a:off x="5604935" y="3542148"/>
              <a:ext cx="48191" cy="19780"/>
            </a:xfrm>
            <a:custGeom>
              <a:rect b="b" l="l" r="r" t="t"/>
              <a:pathLst>
                <a:path extrusionOk="0" h="1068" w="2602">
                  <a:moveTo>
                    <a:pt x="234" y="0"/>
                  </a:moveTo>
                  <a:cubicBezTo>
                    <a:pt x="100" y="0"/>
                    <a:pt x="0" y="100"/>
                    <a:pt x="0" y="200"/>
                  </a:cubicBezTo>
                  <a:cubicBezTo>
                    <a:pt x="0" y="701"/>
                    <a:pt x="567" y="1067"/>
                    <a:pt x="1301" y="1067"/>
                  </a:cubicBezTo>
                  <a:cubicBezTo>
                    <a:pt x="2035" y="1067"/>
                    <a:pt x="2602" y="701"/>
                    <a:pt x="2602" y="200"/>
                  </a:cubicBezTo>
                  <a:cubicBezTo>
                    <a:pt x="2602" y="100"/>
                    <a:pt x="2502" y="0"/>
                    <a:pt x="2402" y="0"/>
                  </a:cubicBezTo>
                  <a:cubicBezTo>
                    <a:pt x="2268" y="0"/>
                    <a:pt x="2168" y="100"/>
                    <a:pt x="2168" y="200"/>
                  </a:cubicBezTo>
                  <a:cubicBezTo>
                    <a:pt x="2168" y="434"/>
                    <a:pt x="1801" y="667"/>
                    <a:pt x="1301" y="667"/>
                  </a:cubicBezTo>
                  <a:cubicBezTo>
                    <a:pt x="801" y="667"/>
                    <a:pt x="434" y="434"/>
                    <a:pt x="434" y="200"/>
                  </a:cubicBezTo>
                  <a:cubicBezTo>
                    <a:pt x="434" y="100"/>
                    <a:pt x="334"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4"/>
            <p:cNvSpPr/>
            <p:nvPr/>
          </p:nvSpPr>
          <p:spPr>
            <a:xfrm>
              <a:off x="5568467" y="3545852"/>
              <a:ext cx="40190" cy="12372"/>
            </a:xfrm>
            <a:custGeom>
              <a:rect b="b" l="l" r="r" t="t"/>
              <a:pathLst>
                <a:path extrusionOk="0" h="668" w="2170">
                  <a:moveTo>
                    <a:pt x="1" y="0"/>
                  </a:moveTo>
                  <a:cubicBezTo>
                    <a:pt x="1" y="367"/>
                    <a:pt x="501" y="667"/>
                    <a:pt x="1102" y="667"/>
                  </a:cubicBezTo>
                  <a:cubicBezTo>
                    <a:pt x="1702" y="667"/>
                    <a:pt x="2169" y="367"/>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4"/>
            <p:cNvSpPr/>
            <p:nvPr/>
          </p:nvSpPr>
          <p:spPr>
            <a:xfrm>
              <a:off x="5564763" y="3545852"/>
              <a:ext cx="48209" cy="16076"/>
            </a:xfrm>
            <a:custGeom>
              <a:rect b="b" l="l" r="r" t="t"/>
              <a:pathLst>
                <a:path extrusionOk="0" h="868" w="2603">
                  <a:moveTo>
                    <a:pt x="1" y="0"/>
                  </a:moveTo>
                  <a:cubicBezTo>
                    <a:pt x="1" y="501"/>
                    <a:pt x="568" y="867"/>
                    <a:pt x="1302" y="867"/>
                  </a:cubicBezTo>
                  <a:cubicBezTo>
                    <a:pt x="2036" y="867"/>
                    <a:pt x="2603" y="501"/>
                    <a:pt x="2603" y="0"/>
                  </a:cubicBezTo>
                  <a:lnTo>
                    <a:pt x="2169" y="0"/>
                  </a:lnTo>
                  <a:cubicBezTo>
                    <a:pt x="2169" y="234"/>
                    <a:pt x="1802" y="467"/>
                    <a:pt x="1302" y="467"/>
                  </a:cubicBezTo>
                  <a:cubicBezTo>
                    <a:pt x="801" y="467"/>
                    <a:pt x="434" y="234"/>
                    <a:pt x="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4"/>
            <p:cNvSpPr/>
            <p:nvPr/>
          </p:nvSpPr>
          <p:spPr>
            <a:xfrm>
              <a:off x="5528315" y="3545852"/>
              <a:ext cx="40171" cy="12372"/>
            </a:xfrm>
            <a:custGeom>
              <a:rect b="b" l="l" r="r" t="t"/>
              <a:pathLst>
                <a:path extrusionOk="0" h="668" w="2169">
                  <a:moveTo>
                    <a:pt x="1" y="0"/>
                  </a:moveTo>
                  <a:cubicBezTo>
                    <a:pt x="1" y="367"/>
                    <a:pt x="468" y="667"/>
                    <a:pt x="1068" y="667"/>
                  </a:cubicBezTo>
                  <a:cubicBezTo>
                    <a:pt x="1669" y="667"/>
                    <a:pt x="2169" y="367"/>
                    <a:pt x="2169" y="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4"/>
            <p:cNvSpPr/>
            <p:nvPr/>
          </p:nvSpPr>
          <p:spPr>
            <a:xfrm>
              <a:off x="5524610" y="3542148"/>
              <a:ext cx="47598" cy="19780"/>
            </a:xfrm>
            <a:custGeom>
              <a:rect b="b" l="l" r="r" t="t"/>
              <a:pathLst>
                <a:path extrusionOk="0" h="1068" w="2570">
                  <a:moveTo>
                    <a:pt x="201" y="0"/>
                  </a:moveTo>
                  <a:cubicBezTo>
                    <a:pt x="67" y="0"/>
                    <a:pt x="1" y="100"/>
                    <a:pt x="1" y="200"/>
                  </a:cubicBezTo>
                  <a:cubicBezTo>
                    <a:pt x="1" y="701"/>
                    <a:pt x="568" y="1067"/>
                    <a:pt x="1268" y="1067"/>
                  </a:cubicBezTo>
                  <a:cubicBezTo>
                    <a:pt x="2002" y="1067"/>
                    <a:pt x="2569" y="701"/>
                    <a:pt x="2569" y="200"/>
                  </a:cubicBezTo>
                  <a:cubicBezTo>
                    <a:pt x="2569" y="100"/>
                    <a:pt x="2469" y="0"/>
                    <a:pt x="2369" y="0"/>
                  </a:cubicBezTo>
                  <a:cubicBezTo>
                    <a:pt x="2236" y="0"/>
                    <a:pt x="2169" y="100"/>
                    <a:pt x="2169" y="200"/>
                  </a:cubicBezTo>
                  <a:cubicBezTo>
                    <a:pt x="2169" y="434"/>
                    <a:pt x="1769" y="667"/>
                    <a:pt x="1268" y="667"/>
                  </a:cubicBezTo>
                  <a:cubicBezTo>
                    <a:pt x="768" y="667"/>
                    <a:pt x="401" y="434"/>
                    <a:pt x="401" y="200"/>
                  </a:cubicBezTo>
                  <a:cubicBezTo>
                    <a:pt x="401" y="100"/>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4"/>
            <p:cNvSpPr/>
            <p:nvPr/>
          </p:nvSpPr>
          <p:spPr>
            <a:xfrm>
              <a:off x="5486921" y="3545852"/>
              <a:ext cx="40190" cy="12372"/>
            </a:xfrm>
            <a:custGeom>
              <a:rect b="b" l="l" r="r" t="t"/>
              <a:pathLst>
                <a:path extrusionOk="0" h="668" w="2170">
                  <a:moveTo>
                    <a:pt x="1" y="0"/>
                  </a:moveTo>
                  <a:cubicBezTo>
                    <a:pt x="1" y="367"/>
                    <a:pt x="468" y="667"/>
                    <a:pt x="1068" y="667"/>
                  </a:cubicBezTo>
                  <a:cubicBezTo>
                    <a:pt x="1669" y="667"/>
                    <a:pt x="2169" y="367"/>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4"/>
            <p:cNvSpPr/>
            <p:nvPr/>
          </p:nvSpPr>
          <p:spPr>
            <a:xfrm>
              <a:off x="5483217" y="3545852"/>
              <a:ext cx="47598" cy="16076"/>
            </a:xfrm>
            <a:custGeom>
              <a:rect b="b" l="l" r="r" t="t"/>
              <a:pathLst>
                <a:path extrusionOk="0" h="868" w="2570">
                  <a:moveTo>
                    <a:pt x="1" y="0"/>
                  </a:moveTo>
                  <a:cubicBezTo>
                    <a:pt x="1" y="501"/>
                    <a:pt x="568" y="867"/>
                    <a:pt x="1268" y="867"/>
                  </a:cubicBezTo>
                  <a:cubicBezTo>
                    <a:pt x="2002" y="867"/>
                    <a:pt x="2569" y="501"/>
                    <a:pt x="2569" y="0"/>
                  </a:cubicBezTo>
                  <a:lnTo>
                    <a:pt x="2169" y="0"/>
                  </a:lnTo>
                  <a:cubicBezTo>
                    <a:pt x="2169" y="234"/>
                    <a:pt x="1769" y="467"/>
                    <a:pt x="1268" y="467"/>
                  </a:cubicBezTo>
                  <a:cubicBezTo>
                    <a:pt x="768" y="467"/>
                    <a:pt x="401" y="234"/>
                    <a:pt x="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9" name="Google Shape;2609;p44"/>
          <p:cNvGrpSpPr/>
          <p:nvPr/>
        </p:nvGrpSpPr>
        <p:grpSpPr>
          <a:xfrm>
            <a:off x="4747673" y="2235343"/>
            <a:ext cx="922988" cy="1135516"/>
            <a:chOff x="6863378" y="1201911"/>
            <a:chExt cx="922988" cy="1135516"/>
          </a:xfrm>
        </p:grpSpPr>
        <p:sp>
          <p:nvSpPr>
            <p:cNvPr id="2610" name="Google Shape;2610;p44"/>
            <p:cNvSpPr/>
            <p:nvPr/>
          </p:nvSpPr>
          <p:spPr>
            <a:xfrm>
              <a:off x="7510213" y="1417529"/>
              <a:ext cx="19" cy="25354"/>
            </a:xfrm>
            <a:custGeom>
              <a:rect b="b" l="l" r="r" t="t"/>
              <a:pathLst>
                <a:path extrusionOk="0" h="1369" w="1">
                  <a:moveTo>
                    <a:pt x="1" y="1"/>
                  </a:moveTo>
                  <a:lnTo>
                    <a:pt x="1" y="136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4"/>
            <p:cNvSpPr/>
            <p:nvPr/>
          </p:nvSpPr>
          <p:spPr>
            <a:xfrm>
              <a:off x="7506509" y="1413213"/>
              <a:ext cx="7427" cy="33373"/>
            </a:xfrm>
            <a:custGeom>
              <a:rect b="b" l="l" r="r" t="t"/>
              <a:pathLst>
                <a:path extrusionOk="0" h="1802" w="401">
                  <a:moveTo>
                    <a:pt x="201" y="0"/>
                  </a:moveTo>
                  <a:cubicBezTo>
                    <a:pt x="67" y="0"/>
                    <a:pt x="1" y="100"/>
                    <a:pt x="1" y="234"/>
                  </a:cubicBezTo>
                  <a:lnTo>
                    <a:pt x="1" y="1601"/>
                  </a:lnTo>
                  <a:cubicBezTo>
                    <a:pt x="1" y="1701"/>
                    <a:pt x="67" y="1801"/>
                    <a:pt x="201" y="1801"/>
                  </a:cubicBezTo>
                  <a:cubicBezTo>
                    <a:pt x="301" y="1801"/>
                    <a:pt x="401" y="1701"/>
                    <a:pt x="401" y="1601"/>
                  </a:cubicBezTo>
                  <a:lnTo>
                    <a:pt x="401" y="234"/>
                  </a:lnTo>
                  <a:cubicBezTo>
                    <a:pt x="401" y="100"/>
                    <a:pt x="301"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4"/>
            <p:cNvSpPr/>
            <p:nvPr/>
          </p:nvSpPr>
          <p:spPr>
            <a:xfrm>
              <a:off x="7510213" y="1482407"/>
              <a:ext cx="19" cy="25335"/>
            </a:xfrm>
            <a:custGeom>
              <a:rect b="b" l="l" r="r" t="t"/>
              <a:pathLst>
                <a:path extrusionOk="0" h="1368" w="1">
                  <a:moveTo>
                    <a:pt x="1" y="0"/>
                  </a:moveTo>
                  <a:lnTo>
                    <a:pt x="1" y="136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4"/>
            <p:cNvSpPr/>
            <p:nvPr/>
          </p:nvSpPr>
          <p:spPr>
            <a:xfrm>
              <a:off x="7506509" y="1478684"/>
              <a:ext cx="7427" cy="33392"/>
            </a:xfrm>
            <a:custGeom>
              <a:rect b="b" l="l" r="r" t="t"/>
              <a:pathLst>
                <a:path extrusionOk="0" h="1803" w="401">
                  <a:moveTo>
                    <a:pt x="201" y="1"/>
                  </a:moveTo>
                  <a:cubicBezTo>
                    <a:pt x="67" y="1"/>
                    <a:pt x="1" y="101"/>
                    <a:pt x="1" y="201"/>
                  </a:cubicBezTo>
                  <a:lnTo>
                    <a:pt x="1" y="1569"/>
                  </a:lnTo>
                  <a:cubicBezTo>
                    <a:pt x="1" y="1702"/>
                    <a:pt x="67" y="1802"/>
                    <a:pt x="201" y="1802"/>
                  </a:cubicBezTo>
                  <a:cubicBezTo>
                    <a:pt x="301" y="1802"/>
                    <a:pt x="401" y="1702"/>
                    <a:pt x="401" y="1569"/>
                  </a:cubicBezTo>
                  <a:lnTo>
                    <a:pt x="401" y="201"/>
                  </a:lnTo>
                  <a:cubicBezTo>
                    <a:pt x="401" y="101"/>
                    <a:pt x="301" y="1"/>
                    <a:pt x="2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4"/>
            <p:cNvSpPr/>
            <p:nvPr/>
          </p:nvSpPr>
          <p:spPr>
            <a:xfrm>
              <a:off x="7529993" y="1462627"/>
              <a:ext cx="25335" cy="19"/>
            </a:xfrm>
            <a:custGeom>
              <a:rect b="b" l="l" r="r" t="t"/>
              <a:pathLst>
                <a:path extrusionOk="0" h="1" w="1368">
                  <a:moveTo>
                    <a:pt x="1368" y="1"/>
                  </a:moveTo>
                  <a:lnTo>
                    <a:pt x="0"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4"/>
            <p:cNvSpPr/>
            <p:nvPr/>
          </p:nvSpPr>
          <p:spPr>
            <a:xfrm>
              <a:off x="7526271" y="1458922"/>
              <a:ext cx="33392" cy="7427"/>
            </a:xfrm>
            <a:custGeom>
              <a:rect b="b" l="l" r="r" t="t"/>
              <a:pathLst>
                <a:path extrusionOk="0" h="401" w="1803">
                  <a:moveTo>
                    <a:pt x="201" y="0"/>
                  </a:moveTo>
                  <a:cubicBezTo>
                    <a:pt x="101" y="0"/>
                    <a:pt x="1" y="67"/>
                    <a:pt x="1" y="201"/>
                  </a:cubicBezTo>
                  <a:cubicBezTo>
                    <a:pt x="1" y="334"/>
                    <a:pt x="101" y="401"/>
                    <a:pt x="201" y="401"/>
                  </a:cubicBezTo>
                  <a:lnTo>
                    <a:pt x="1569" y="401"/>
                  </a:lnTo>
                  <a:cubicBezTo>
                    <a:pt x="1702" y="401"/>
                    <a:pt x="1802" y="334"/>
                    <a:pt x="1802" y="201"/>
                  </a:cubicBezTo>
                  <a:cubicBezTo>
                    <a:pt x="1802" y="67"/>
                    <a:pt x="1702"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4"/>
            <p:cNvSpPr/>
            <p:nvPr/>
          </p:nvSpPr>
          <p:spPr>
            <a:xfrm>
              <a:off x="7465115" y="1462627"/>
              <a:ext cx="25354" cy="19"/>
            </a:xfrm>
            <a:custGeom>
              <a:rect b="b" l="l" r="r" t="t"/>
              <a:pathLst>
                <a:path extrusionOk="0" h="1" w="1369">
                  <a:moveTo>
                    <a:pt x="1368" y="1"/>
                  </a:moveTo>
                  <a:lnTo>
                    <a:pt x="1"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4"/>
            <p:cNvSpPr/>
            <p:nvPr/>
          </p:nvSpPr>
          <p:spPr>
            <a:xfrm>
              <a:off x="7460800" y="1458922"/>
              <a:ext cx="33373" cy="7427"/>
            </a:xfrm>
            <a:custGeom>
              <a:rect b="b" l="l" r="r" t="t"/>
              <a:pathLst>
                <a:path extrusionOk="0" h="401" w="1802">
                  <a:moveTo>
                    <a:pt x="234" y="0"/>
                  </a:moveTo>
                  <a:cubicBezTo>
                    <a:pt x="100" y="0"/>
                    <a:pt x="0" y="67"/>
                    <a:pt x="0" y="201"/>
                  </a:cubicBezTo>
                  <a:cubicBezTo>
                    <a:pt x="0" y="334"/>
                    <a:pt x="100" y="401"/>
                    <a:pt x="234" y="401"/>
                  </a:cubicBezTo>
                  <a:lnTo>
                    <a:pt x="1601" y="401"/>
                  </a:lnTo>
                  <a:cubicBezTo>
                    <a:pt x="1701" y="401"/>
                    <a:pt x="1801" y="334"/>
                    <a:pt x="1801" y="201"/>
                  </a:cubicBezTo>
                  <a:cubicBezTo>
                    <a:pt x="1801" y="67"/>
                    <a:pt x="1701" y="0"/>
                    <a:pt x="1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4"/>
            <p:cNvSpPr/>
            <p:nvPr/>
          </p:nvSpPr>
          <p:spPr>
            <a:xfrm>
              <a:off x="7478098" y="1476832"/>
              <a:ext cx="17927" cy="17946"/>
            </a:xfrm>
            <a:custGeom>
              <a:rect b="b" l="l" r="r" t="t"/>
              <a:pathLst>
                <a:path extrusionOk="0" h="969" w="968">
                  <a:moveTo>
                    <a:pt x="0" y="968"/>
                  </a:moveTo>
                  <a:lnTo>
                    <a:pt x="967"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4"/>
            <p:cNvSpPr/>
            <p:nvPr/>
          </p:nvSpPr>
          <p:spPr>
            <a:xfrm>
              <a:off x="7473764" y="1472831"/>
              <a:ext cx="26576" cy="25650"/>
            </a:xfrm>
            <a:custGeom>
              <a:rect b="b" l="l" r="r" t="t"/>
              <a:pathLst>
                <a:path extrusionOk="0" h="1385" w="1435">
                  <a:moveTo>
                    <a:pt x="1206" y="0"/>
                  </a:moveTo>
                  <a:cubicBezTo>
                    <a:pt x="1151" y="0"/>
                    <a:pt x="1101" y="17"/>
                    <a:pt x="1068" y="50"/>
                  </a:cubicBezTo>
                  <a:lnTo>
                    <a:pt x="101" y="1017"/>
                  </a:lnTo>
                  <a:cubicBezTo>
                    <a:pt x="1" y="1117"/>
                    <a:pt x="1" y="1251"/>
                    <a:pt x="101" y="1318"/>
                  </a:cubicBezTo>
                  <a:cubicBezTo>
                    <a:pt x="134" y="1384"/>
                    <a:pt x="167" y="1384"/>
                    <a:pt x="234" y="1384"/>
                  </a:cubicBezTo>
                  <a:cubicBezTo>
                    <a:pt x="301" y="1384"/>
                    <a:pt x="334" y="1384"/>
                    <a:pt x="401" y="1318"/>
                  </a:cubicBezTo>
                  <a:lnTo>
                    <a:pt x="1368" y="350"/>
                  </a:lnTo>
                  <a:cubicBezTo>
                    <a:pt x="1435" y="284"/>
                    <a:pt x="1435" y="150"/>
                    <a:pt x="1368" y="50"/>
                  </a:cubicBezTo>
                  <a:cubicBezTo>
                    <a:pt x="1318" y="17"/>
                    <a:pt x="1260" y="0"/>
                    <a:pt x="1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4"/>
            <p:cNvSpPr/>
            <p:nvPr/>
          </p:nvSpPr>
          <p:spPr>
            <a:xfrm>
              <a:off x="7524418" y="1430512"/>
              <a:ext cx="17946" cy="17927"/>
            </a:xfrm>
            <a:custGeom>
              <a:rect b="b" l="l" r="r" t="t"/>
              <a:pathLst>
                <a:path extrusionOk="0" h="968" w="969">
                  <a:moveTo>
                    <a:pt x="1" y="967"/>
                  </a:moveTo>
                  <a:lnTo>
                    <a:pt x="968"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4"/>
            <p:cNvSpPr/>
            <p:nvPr/>
          </p:nvSpPr>
          <p:spPr>
            <a:xfrm>
              <a:off x="7520103" y="1426641"/>
              <a:ext cx="26576" cy="26113"/>
            </a:xfrm>
            <a:custGeom>
              <a:rect b="b" l="l" r="r" t="t"/>
              <a:pathLst>
                <a:path extrusionOk="0" h="1410" w="1435">
                  <a:moveTo>
                    <a:pt x="1197" y="1"/>
                  </a:moveTo>
                  <a:cubicBezTo>
                    <a:pt x="1143" y="1"/>
                    <a:pt x="1084" y="26"/>
                    <a:pt x="1034" y="76"/>
                  </a:cubicBezTo>
                  <a:lnTo>
                    <a:pt x="67" y="1043"/>
                  </a:lnTo>
                  <a:cubicBezTo>
                    <a:pt x="0" y="1110"/>
                    <a:pt x="0" y="1243"/>
                    <a:pt x="67" y="1343"/>
                  </a:cubicBezTo>
                  <a:cubicBezTo>
                    <a:pt x="134" y="1377"/>
                    <a:pt x="167" y="1410"/>
                    <a:pt x="234" y="1410"/>
                  </a:cubicBezTo>
                  <a:cubicBezTo>
                    <a:pt x="267" y="1410"/>
                    <a:pt x="334" y="1377"/>
                    <a:pt x="367" y="1343"/>
                  </a:cubicBezTo>
                  <a:lnTo>
                    <a:pt x="1335" y="376"/>
                  </a:lnTo>
                  <a:cubicBezTo>
                    <a:pt x="1435" y="276"/>
                    <a:pt x="1435" y="142"/>
                    <a:pt x="1335" y="76"/>
                  </a:cubicBezTo>
                  <a:cubicBezTo>
                    <a:pt x="1301" y="26"/>
                    <a:pt x="1251" y="1"/>
                    <a:pt x="1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4"/>
            <p:cNvSpPr/>
            <p:nvPr/>
          </p:nvSpPr>
          <p:spPr>
            <a:xfrm>
              <a:off x="7478098" y="1430512"/>
              <a:ext cx="17927" cy="17927"/>
            </a:xfrm>
            <a:custGeom>
              <a:rect b="b" l="l" r="r" t="t"/>
              <a:pathLst>
                <a:path extrusionOk="0" h="968" w="968">
                  <a:moveTo>
                    <a:pt x="0" y="0"/>
                  </a:moveTo>
                  <a:lnTo>
                    <a:pt x="967" y="967"/>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4"/>
            <p:cNvSpPr/>
            <p:nvPr/>
          </p:nvSpPr>
          <p:spPr>
            <a:xfrm>
              <a:off x="7473764" y="1426641"/>
              <a:ext cx="26576" cy="26113"/>
            </a:xfrm>
            <a:custGeom>
              <a:rect b="b" l="l" r="r" t="t"/>
              <a:pathLst>
                <a:path extrusionOk="0" h="1410" w="1435">
                  <a:moveTo>
                    <a:pt x="238" y="1"/>
                  </a:moveTo>
                  <a:cubicBezTo>
                    <a:pt x="184" y="1"/>
                    <a:pt x="134" y="26"/>
                    <a:pt x="101" y="76"/>
                  </a:cubicBezTo>
                  <a:cubicBezTo>
                    <a:pt x="1" y="142"/>
                    <a:pt x="1" y="276"/>
                    <a:pt x="101" y="376"/>
                  </a:cubicBezTo>
                  <a:lnTo>
                    <a:pt x="1068" y="1343"/>
                  </a:lnTo>
                  <a:cubicBezTo>
                    <a:pt x="1101" y="1377"/>
                    <a:pt x="1168" y="1410"/>
                    <a:pt x="1201" y="1410"/>
                  </a:cubicBezTo>
                  <a:cubicBezTo>
                    <a:pt x="1268" y="1410"/>
                    <a:pt x="1302" y="1377"/>
                    <a:pt x="1368" y="1343"/>
                  </a:cubicBezTo>
                  <a:cubicBezTo>
                    <a:pt x="1435" y="1243"/>
                    <a:pt x="1435" y="1110"/>
                    <a:pt x="1368" y="1043"/>
                  </a:cubicBezTo>
                  <a:lnTo>
                    <a:pt x="401" y="76"/>
                  </a:lnTo>
                  <a:cubicBezTo>
                    <a:pt x="351" y="26"/>
                    <a:pt x="292" y="1"/>
                    <a:pt x="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4"/>
            <p:cNvSpPr/>
            <p:nvPr/>
          </p:nvSpPr>
          <p:spPr>
            <a:xfrm>
              <a:off x="7524418" y="1476832"/>
              <a:ext cx="17946" cy="17946"/>
            </a:xfrm>
            <a:custGeom>
              <a:rect b="b" l="l" r="r" t="t"/>
              <a:pathLst>
                <a:path extrusionOk="0" h="969" w="969">
                  <a:moveTo>
                    <a:pt x="1" y="1"/>
                  </a:moveTo>
                  <a:lnTo>
                    <a:pt x="968" y="968"/>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4"/>
            <p:cNvSpPr/>
            <p:nvPr/>
          </p:nvSpPr>
          <p:spPr>
            <a:xfrm>
              <a:off x="7520103" y="1472831"/>
              <a:ext cx="26576" cy="25650"/>
            </a:xfrm>
            <a:custGeom>
              <a:rect b="b" l="l" r="r" t="t"/>
              <a:pathLst>
                <a:path extrusionOk="0" h="1385" w="1435">
                  <a:moveTo>
                    <a:pt x="230" y="0"/>
                  </a:moveTo>
                  <a:cubicBezTo>
                    <a:pt x="175" y="0"/>
                    <a:pt x="117" y="17"/>
                    <a:pt x="67" y="50"/>
                  </a:cubicBezTo>
                  <a:cubicBezTo>
                    <a:pt x="0" y="150"/>
                    <a:pt x="0" y="284"/>
                    <a:pt x="67" y="350"/>
                  </a:cubicBezTo>
                  <a:lnTo>
                    <a:pt x="1034" y="1318"/>
                  </a:lnTo>
                  <a:cubicBezTo>
                    <a:pt x="1101" y="1384"/>
                    <a:pt x="1135" y="1384"/>
                    <a:pt x="1201" y="1384"/>
                  </a:cubicBezTo>
                  <a:cubicBezTo>
                    <a:pt x="1235" y="1384"/>
                    <a:pt x="1301" y="1384"/>
                    <a:pt x="1335" y="1318"/>
                  </a:cubicBezTo>
                  <a:cubicBezTo>
                    <a:pt x="1435" y="1251"/>
                    <a:pt x="1435" y="1117"/>
                    <a:pt x="1335" y="1017"/>
                  </a:cubicBezTo>
                  <a:lnTo>
                    <a:pt x="367" y="50"/>
                  </a:lnTo>
                  <a:cubicBezTo>
                    <a:pt x="334" y="17"/>
                    <a:pt x="284" y="0"/>
                    <a:pt x="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4"/>
            <p:cNvSpPr/>
            <p:nvPr/>
          </p:nvSpPr>
          <p:spPr>
            <a:xfrm>
              <a:off x="6863378" y="1236933"/>
              <a:ext cx="384901" cy="359492"/>
            </a:xfrm>
            <a:custGeom>
              <a:rect b="b" l="l" r="r" t="t"/>
              <a:pathLst>
                <a:path extrusionOk="0" h="19411" w="20783">
                  <a:moveTo>
                    <a:pt x="10384" y="1"/>
                  </a:moveTo>
                  <a:cubicBezTo>
                    <a:pt x="5684" y="1"/>
                    <a:pt x="1527" y="3440"/>
                    <a:pt x="801" y="8250"/>
                  </a:cubicBezTo>
                  <a:cubicBezTo>
                    <a:pt x="1" y="13521"/>
                    <a:pt x="3637" y="18491"/>
                    <a:pt x="8907" y="19292"/>
                  </a:cubicBezTo>
                  <a:cubicBezTo>
                    <a:pt x="9417" y="19372"/>
                    <a:pt x="9924" y="19411"/>
                    <a:pt x="10424" y="19411"/>
                  </a:cubicBezTo>
                  <a:cubicBezTo>
                    <a:pt x="15123" y="19411"/>
                    <a:pt x="19228" y="15980"/>
                    <a:pt x="19982" y="11186"/>
                  </a:cubicBezTo>
                  <a:cubicBezTo>
                    <a:pt x="20782" y="5882"/>
                    <a:pt x="17146" y="945"/>
                    <a:pt x="11842" y="111"/>
                  </a:cubicBezTo>
                  <a:cubicBezTo>
                    <a:pt x="11353" y="37"/>
                    <a:pt x="10866" y="1"/>
                    <a:pt x="10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4"/>
            <p:cNvSpPr/>
            <p:nvPr/>
          </p:nvSpPr>
          <p:spPr>
            <a:xfrm>
              <a:off x="6886233" y="1201911"/>
              <a:ext cx="385512" cy="385512"/>
            </a:xfrm>
            <a:custGeom>
              <a:rect b="b" l="l" r="r" t="t"/>
              <a:pathLst>
                <a:path extrusionOk="0" h="20816" w="20816">
                  <a:moveTo>
                    <a:pt x="11876" y="835"/>
                  </a:moveTo>
                  <a:cubicBezTo>
                    <a:pt x="6606" y="1"/>
                    <a:pt x="1635" y="3637"/>
                    <a:pt x="835" y="8941"/>
                  </a:cubicBezTo>
                  <a:cubicBezTo>
                    <a:pt x="1" y="14244"/>
                    <a:pt x="3637" y="19181"/>
                    <a:pt x="8941" y="19982"/>
                  </a:cubicBezTo>
                  <a:cubicBezTo>
                    <a:pt x="14244" y="20816"/>
                    <a:pt x="19181" y="17180"/>
                    <a:pt x="19982" y="11876"/>
                  </a:cubicBezTo>
                  <a:cubicBezTo>
                    <a:pt x="20816" y="6572"/>
                    <a:pt x="17180" y="1635"/>
                    <a:pt x="11876" y="83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4"/>
            <p:cNvSpPr/>
            <p:nvPr/>
          </p:nvSpPr>
          <p:spPr>
            <a:xfrm>
              <a:off x="6890567" y="1210875"/>
              <a:ext cx="384883" cy="367289"/>
            </a:xfrm>
            <a:custGeom>
              <a:rect b="b" l="l" r="r" t="t"/>
              <a:pathLst>
                <a:path extrusionOk="0" h="19832" w="20782">
                  <a:moveTo>
                    <a:pt x="10174" y="451"/>
                  </a:moveTo>
                  <a:cubicBezTo>
                    <a:pt x="10641" y="451"/>
                    <a:pt x="11142" y="484"/>
                    <a:pt x="11609" y="551"/>
                  </a:cubicBezTo>
                  <a:cubicBezTo>
                    <a:pt x="16779" y="1352"/>
                    <a:pt x="20348" y="6188"/>
                    <a:pt x="19548" y="11359"/>
                  </a:cubicBezTo>
                  <a:cubicBezTo>
                    <a:pt x="19181" y="13860"/>
                    <a:pt x="17846" y="16062"/>
                    <a:pt x="15778" y="17563"/>
                  </a:cubicBezTo>
                  <a:cubicBezTo>
                    <a:pt x="14144" y="18769"/>
                    <a:pt x="12208" y="19415"/>
                    <a:pt x="10212" y="19415"/>
                  </a:cubicBezTo>
                  <a:cubicBezTo>
                    <a:pt x="9724" y="19415"/>
                    <a:pt x="9232" y="19376"/>
                    <a:pt x="8740" y="19298"/>
                  </a:cubicBezTo>
                  <a:cubicBezTo>
                    <a:pt x="6238" y="18897"/>
                    <a:pt x="4037" y="17596"/>
                    <a:pt x="2536" y="15528"/>
                  </a:cubicBezTo>
                  <a:cubicBezTo>
                    <a:pt x="1034" y="13494"/>
                    <a:pt x="401" y="10992"/>
                    <a:pt x="801" y="8490"/>
                  </a:cubicBezTo>
                  <a:cubicBezTo>
                    <a:pt x="1535" y="3787"/>
                    <a:pt x="5571" y="451"/>
                    <a:pt x="10174" y="451"/>
                  </a:cubicBezTo>
                  <a:close/>
                  <a:moveTo>
                    <a:pt x="10163" y="1"/>
                  </a:moveTo>
                  <a:cubicBezTo>
                    <a:pt x="5356" y="1"/>
                    <a:pt x="1126" y="3528"/>
                    <a:pt x="401" y="8423"/>
                  </a:cubicBezTo>
                  <a:cubicBezTo>
                    <a:pt x="0" y="11025"/>
                    <a:pt x="634" y="13660"/>
                    <a:pt x="2202" y="15795"/>
                  </a:cubicBezTo>
                  <a:cubicBezTo>
                    <a:pt x="3770" y="17897"/>
                    <a:pt x="6071" y="19298"/>
                    <a:pt x="8673" y="19698"/>
                  </a:cubicBezTo>
                  <a:cubicBezTo>
                    <a:pt x="9174" y="19798"/>
                    <a:pt x="9707" y="19831"/>
                    <a:pt x="10208" y="19831"/>
                  </a:cubicBezTo>
                  <a:cubicBezTo>
                    <a:pt x="12276" y="19831"/>
                    <a:pt x="14311" y="19164"/>
                    <a:pt x="16045" y="17897"/>
                  </a:cubicBezTo>
                  <a:cubicBezTo>
                    <a:pt x="18180" y="16329"/>
                    <a:pt x="19581" y="14027"/>
                    <a:pt x="19981" y="11425"/>
                  </a:cubicBezTo>
                  <a:cubicBezTo>
                    <a:pt x="20782" y="6022"/>
                    <a:pt x="17079" y="951"/>
                    <a:pt x="11675" y="117"/>
                  </a:cubicBezTo>
                  <a:cubicBezTo>
                    <a:pt x="11167" y="39"/>
                    <a:pt x="10662" y="1"/>
                    <a:pt x="10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4"/>
            <p:cNvSpPr/>
            <p:nvPr/>
          </p:nvSpPr>
          <p:spPr>
            <a:xfrm>
              <a:off x="6994356" y="1332889"/>
              <a:ext cx="42022" cy="42652"/>
            </a:xfrm>
            <a:custGeom>
              <a:rect b="b" l="l" r="r" t="t"/>
              <a:pathLst>
                <a:path extrusionOk="0" h="2303" w="2269">
                  <a:moveTo>
                    <a:pt x="1135" y="1"/>
                  </a:moveTo>
                  <a:cubicBezTo>
                    <a:pt x="501" y="1"/>
                    <a:pt x="0" y="501"/>
                    <a:pt x="0" y="1135"/>
                  </a:cubicBezTo>
                  <a:cubicBezTo>
                    <a:pt x="0" y="1769"/>
                    <a:pt x="501" y="2302"/>
                    <a:pt x="1135" y="2302"/>
                  </a:cubicBezTo>
                  <a:cubicBezTo>
                    <a:pt x="1768" y="2302"/>
                    <a:pt x="2269" y="1769"/>
                    <a:pt x="2269" y="1135"/>
                  </a:cubicBezTo>
                  <a:cubicBezTo>
                    <a:pt x="2269" y="501"/>
                    <a:pt x="1768" y="1"/>
                    <a:pt x="1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4"/>
            <p:cNvSpPr/>
            <p:nvPr/>
          </p:nvSpPr>
          <p:spPr>
            <a:xfrm>
              <a:off x="6990023" y="1328574"/>
              <a:ext cx="50689" cy="50671"/>
            </a:xfrm>
            <a:custGeom>
              <a:rect b="b" l="l" r="r" t="t"/>
              <a:pathLst>
                <a:path extrusionOk="0" h="2736" w="2737">
                  <a:moveTo>
                    <a:pt x="1369" y="434"/>
                  </a:moveTo>
                  <a:cubicBezTo>
                    <a:pt x="1902" y="434"/>
                    <a:pt x="2303" y="867"/>
                    <a:pt x="2303" y="1368"/>
                  </a:cubicBezTo>
                  <a:cubicBezTo>
                    <a:pt x="2303" y="1901"/>
                    <a:pt x="1902" y="2302"/>
                    <a:pt x="1369" y="2302"/>
                  </a:cubicBezTo>
                  <a:cubicBezTo>
                    <a:pt x="868" y="2302"/>
                    <a:pt x="435" y="1901"/>
                    <a:pt x="435" y="1368"/>
                  </a:cubicBezTo>
                  <a:cubicBezTo>
                    <a:pt x="435" y="867"/>
                    <a:pt x="868" y="434"/>
                    <a:pt x="1369" y="434"/>
                  </a:cubicBezTo>
                  <a:close/>
                  <a:moveTo>
                    <a:pt x="1369" y="0"/>
                  </a:moveTo>
                  <a:cubicBezTo>
                    <a:pt x="635" y="0"/>
                    <a:pt x="1" y="634"/>
                    <a:pt x="1" y="1368"/>
                  </a:cubicBezTo>
                  <a:cubicBezTo>
                    <a:pt x="1" y="2102"/>
                    <a:pt x="635" y="2735"/>
                    <a:pt x="1369" y="2735"/>
                  </a:cubicBezTo>
                  <a:cubicBezTo>
                    <a:pt x="2102" y="2735"/>
                    <a:pt x="2736" y="2135"/>
                    <a:pt x="2736" y="1368"/>
                  </a:cubicBezTo>
                  <a:cubicBezTo>
                    <a:pt x="2736" y="634"/>
                    <a:pt x="2102" y="0"/>
                    <a:pt x="1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4"/>
            <p:cNvSpPr/>
            <p:nvPr/>
          </p:nvSpPr>
          <p:spPr>
            <a:xfrm>
              <a:off x="6978299" y="1379228"/>
              <a:ext cx="74765" cy="50671"/>
            </a:xfrm>
            <a:custGeom>
              <a:rect b="b" l="l" r="r" t="t"/>
              <a:pathLst>
                <a:path extrusionOk="0" h="2736" w="4037">
                  <a:moveTo>
                    <a:pt x="1801" y="0"/>
                  </a:moveTo>
                  <a:cubicBezTo>
                    <a:pt x="801" y="0"/>
                    <a:pt x="0" y="834"/>
                    <a:pt x="0" y="1835"/>
                  </a:cubicBezTo>
                  <a:cubicBezTo>
                    <a:pt x="0" y="2335"/>
                    <a:pt x="400" y="2736"/>
                    <a:pt x="901" y="2736"/>
                  </a:cubicBezTo>
                  <a:lnTo>
                    <a:pt x="3102" y="2736"/>
                  </a:lnTo>
                  <a:cubicBezTo>
                    <a:pt x="3603" y="2736"/>
                    <a:pt x="4036" y="2335"/>
                    <a:pt x="4036" y="1835"/>
                  </a:cubicBezTo>
                  <a:cubicBezTo>
                    <a:pt x="4036" y="834"/>
                    <a:pt x="3202" y="0"/>
                    <a:pt x="2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4"/>
            <p:cNvSpPr/>
            <p:nvPr/>
          </p:nvSpPr>
          <p:spPr>
            <a:xfrm>
              <a:off x="6973965" y="1375524"/>
              <a:ext cx="82803" cy="58079"/>
            </a:xfrm>
            <a:custGeom>
              <a:rect b="b" l="l" r="r" t="t"/>
              <a:pathLst>
                <a:path extrusionOk="0" h="3136" w="4471">
                  <a:moveTo>
                    <a:pt x="2436" y="401"/>
                  </a:moveTo>
                  <a:cubicBezTo>
                    <a:pt x="3336" y="401"/>
                    <a:pt x="4037" y="1134"/>
                    <a:pt x="4037" y="2035"/>
                  </a:cubicBezTo>
                  <a:cubicBezTo>
                    <a:pt x="4037" y="2402"/>
                    <a:pt x="3737" y="2736"/>
                    <a:pt x="3336" y="2736"/>
                  </a:cubicBezTo>
                  <a:lnTo>
                    <a:pt x="1135" y="2736"/>
                  </a:lnTo>
                  <a:cubicBezTo>
                    <a:pt x="734" y="2736"/>
                    <a:pt x="434" y="2402"/>
                    <a:pt x="434" y="2002"/>
                  </a:cubicBezTo>
                  <a:cubicBezTo>
                    <a:pt x="434" y="1134"/>
                    <a:pt x="1135" y="401"/>
                    <a:pt x="2035" y="401"/>
                  </a:cubicBezTo>
                  <a:close/>
                  <a:moveTo>
                    <a:pt x="2035" y="0"/>
                  </a:moveTo>
                  <a:cubicBezTo>
                    <a:pt x="935" y="0"/>
                    <a:pt x="1" y="901"/>
                    <a:pt x="1" y="2035"/>
                  </a:cubicBezTo>
                  <a:cubicBezTo>
                    <a:pt x="1" y="2635"/>
                    <a:pt x="501" y="3136"/>
                    <a:pt x="1135" y="3136"/>
                  </a:cubicBezTo>
                  <a:lnTo>
                    <a:pt x="3336" y="3136"/>
                  </a:lnTo>
                  <a:cubicBezTo>
                    <a:pt x="3970" y="3136"/>
                    <a:pt x="4470" y="2635"/>
                    <a:pt x="4470" y="2035"/>
                  </a:cubicBezTo>
                  <a:cubicBezTo>
                    <a:pt x="4470" y="901"/>
                    <a:pt x="3570" y="0"/>
                    <a:pt x="2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4"/>
            <p:cNvSpPr/>
            <p:nvPr/>
          </p:nvSpPr>
          <p:spPr>
            <a:xfrm>
              <a:off x="7121612" y="1332889"/>
              <a:ext cx="42040" cy="42652"/>
            </a:xfrm>
            <a:custGeom>
              <a:rect b="b" l="l" r="r" t="t"/>
              <a:pathLst>
                <a:path extrusionOk="0" h="2303" w="2270">
                  <a:moveTo>
                    <a:pt x="1135" y="1"/>
                  </a:moveTo>
                  <a:cubicBezTo>
                    <a:pt x="501" y="1"/>
                    <a:pt x="1" y="501"/>
                    <a:pt x="1" y="1135"/>
                  </a:cubicBezTo>
                  <a:cubicBezTo>
                    <a:pt x="1" y="1769"/>
                    <a:pt x="501" y="2302"/>
                    <a:pt x="1135" y="2302"/>
                  </a:cubicBezTo>
                  <a:cubicBezTo>
                    <a:pt x="1769" y="2302"/>
                    <a:pt x="2269" y="1769"/>
                    <a:pt x="2269" y="1135"/>
                  </a:cubicBezTo>
                  <a:cubicBezTo>
                    <a:pt x="2269" y="501"/>
                    <a:pt x="1769" y="1"/>
                    <a:pt x="1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4"/>
            <p:cNvSpPr/>
            <p:nvPr/>
          </p:nvSpPr>
          <p:spPr>
            <a:xfrm>
              <a:off x="7117908" y="1328574"/>
              <a:ext cx="50060" cy="50671"/>
            </a:xfrm>
            <a:custGeom>
              <a:rect b="b" l="l" r="r" t="t"/>
              <a:pathLst>
                <a:path extrusionOk="0" h="2736" w="2703">
                  <a:moveTo>
                    <a:pt x="1335" y="434"/>
                  </a:moveTo>
                  <a:cubicBezTo>
                    <a:pt x="1869" y="434"/>
                    <a:pt x="2269" y="867"/>
                    <a:pt x="2269" y="1368"/>
                  </a:cubicBezTo>
                  <a:cubicBezTo>
                    <a:pt x="2269" y="1901"/>
                    <a:pt x="1869" y="2302"/>
                    <a:pt x="1335" y="2302"/>
                  </a:cubicBezTo>
                  <a:cubicBezTo>
                    <a:pt x="835" y="2302"/>
                    <a:pt x="401" y="1901"/>
                    <a:pt x="401" y="1368"/>
                  </a:cubicBezTo>
                  <a:cubicBezTo>
                    <a:pt x="401" y="867"/>
                    <a:pt x="835" y="434"/>
                    <a:pt x="1335" y="434"/>
                  </a:cubicBezTo>
                  <a:close/>
                  <a:moveTo>
                    <a:pt x="1335" y="0"/>
                  </a:moveTo>
                  <a:cubicBezTo>
                    <a:pt x="601" y="0"/>
                    <a:pt x="1" y="634"/>
                    <a:pt x="1" y="1368"/>
                  </a:cubicBezTo>
                  <a:cubicBezTo>
                    <a:pt x="1" y="2102"/>
                    <a:pt x="601" y="2735"/>
                    <a:pt x="1335" y="2735"/>
                  </a:cubicBezTo>
                  <a:cubicBezTo>
                    <a:pt x="2102" y="2735"/>
                    <a:pt x="2703" y="2135"/>
                    <a:pt x="2703" y="1368"/>
                  </a:cubicBezTo>
                  <a:cubicBezTo>
                    <a:pt x="2703" y="634"/>
                    <a:pt x="2102"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4"/>
            <p:cNvSpPr/>
            <p:nvPr/>
          </p:nvSpPr>
          <p:spPr>
            <a:xfrm>
              <a:off x="7105555" y="1379228"/>
              <a:ext cx="74765" cy="50671"/>
            </a:xfrm>
            <a:custGeom>
              <a:rect b="b" l="l" r="r" t="t"/>
              <a:pathLst>
                <a:path extrusionOk="0" h="2736" w="4037">
                  <a:moveTo>
                    <a:pt x="1802" y="0"/>
                  </a:moveTo>
                  <a:cubicBezTo>
                    <a:pt x="801" y="0"/>
                    <a:pt x="1" y="834"/>
                    <a:pt x="1" y="1835"/>
                  </a:cubicBezTo>
                  <a:cubicBezTo>
                    <a:pt x="1" y="2335"/>
                    <a:pt x="401" y="2736"/>
                    <a:pt x="901" y="2736"/>
                  </a:cubicBezTo>
                  <a:lnTo>
                    <a:pt x="3136" y="2736"/>
                  </a:lnTo>
                  <a:cubicBezTo>
                    <a:pt x="3637" y="2736"/>
                    <a:pt x="4037" y="2335"/>
                    <a:pt x="4037" y="1835"/>
                  </a:cubicBezTo>
                  <a:cubicBezTo>
                    <a:pt x="4037" y="834"/>
                    <a:pt x="3203" y="0"/>
                    <a:pt x="22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4"/>
            <p:cNvSpPr/>
            <p:nvPr/>
          </p:nvSpPr>
          <p:spPr>
            <a:xfrm>
              <a:off x="7101239" y="1375524"/>
              <a:ext cx="82803" cy="58079"/>
            </a:xfrm>
            <a:custGeom>
              <a:rect b="b" l="l" r="r" t="t"/>
              <a:pathLst>
                <a:path extrusionOk="0" h="3136" w="4471">
                  <a:moveTo>
                    <a:pt x="2435" y="401"/>
                  </a:moveTo>
                  <a:cubicBezTo>
                    <a:pt x="3336" y="401"/>
                    <a:pt x="4036" y="1134"/>
                    <a:pt x="4036" y="2035"/>
                  </a:cubicBezTo>
                  <a:cubicBezTo>
                    <a:pt x="4036" y="2402"/>
                    <a:pt x="3736" y="2736"/>
                    <a:pt x="3369" y="2736"/>
                  </a:cubicBezTo>
                  <a:lnTo>
                    <a:pt x="1134" y="2736"/>
                  </a:lnTo>
                  <a:cubicBezTo>
                    <a:pt x="734" y="2736"/>
                    <a:pt x="434" y="2402"/>
                    <a:pt x="434" y="2002"/>
                  </a:cubicBezTo>
                  <a:cubicBezTo>
                    <a:pt x="434" y="1134"/>
                    <a:pt x="1168" y="401"/>
                    <a:pt x="2035" y="401"/>
                  </a:cubicBezTo>
                  <a:close/>
                  <a:moveTo>
                    <a:pt x="2035" y="0"/>
                  </a:moveTo>
                  <a:cubicBezTo>
                    <a:pt x="934" y="0"/>
                    <a:pt x="0" y="901"/>
                    <a:pt x="0" y="2035"/>
                  </a:cubicBezTo>
                  <a:cubicBezTo>
                    <a:pt x="0" y="2635"/>
                    <a:pt x="501" y="3136"/>
                    <a:pt x="1134" y="3136"/>
                  </a:cubicBezTo>
                  <a:lnTo>
                    <a:pt x="3369" y="3136"/>
                  </a:lnTo>
                  <a:cubicBezTo>
                    <a:pt x="3970" y="3136"/>
                    <a:pt x="4470" y="2635"/>
                    <a:pt x="4470" y="2035"/>
                  </a:cubicBezTo>
                  <a:cubicBezTo>
                    <a:pt x="4470" y="901"/>
                    <a:pt x="3569" y="0"/>
                    <a:pt x="2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4"/>
            <p:cNvSpPr/>
            <p:nvPr/>
          </p:nvSpPr>
          <p:spPr>
            <a:xfrm>
              <a:off x="7049956" y="1331630"/>
              <a:ext cx="55004" cy="55023"/>
            </a:xfrm>
            <a:custGeom>
              <a:rect b="b" l="l" r="r" t="t"/>
              <a:pathLst>
                <a:path extrusionOk="0" h="2971" w="2970">
                  <a:moveTo>
                    <a:pt x="1557" y="1"/>
                  </a:moveTo>
                  <a:cubicBezTo>
                    <a:pt x="1538" y="1"/>
                    <a:pt x="1520" y="1"/>
                    <a:pt x="1502" y="2"/>
                  </a:cubicBezTo>
                  <a:cubicBezTo>
                    <a:pt x="668" y="2"/>
                    <a:pt x="1" y="669"/>
                    <a:pt x="1" y="1470"/>
                  </a:cubicBezTo>
                  <a:cubicBezTo>
                    <a:pt x="1" y="2304"/>
                    <a:pt x="668" y="2971"/>
                    <a:pt x="1502" y="2971"/>
                  </a:cubicBezTo>
                  <a:cubicBezTo>
                    <a:pt x="2302" y="2971"/>
                    <a:pt x="2969" y="2304"/>
                    <a:pt x="2969" y="1470"/>
                  </a:cubicBezTo>
                  <a:cubicBezTo>
                    <a:pt x="2969" y="687"/>
                    <a:pt x="2332" y="1"/>
                    <a:pt x="15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4"/>
            <p:cNvSpPr/>
            <p:nvPr/>
          </p:nvSpPr>
          <p:spPr>
            <a:xfrm>
              <a:off x="7046251" y="1327333"/>
              <a:ext cx="63024" cy="63024"/>
            </a:xfrm>
            <a:custGeom>
              <a:rect b="b" l="l" r="r" t="t"/>
              <a:pathLst>
                <a:path extrusionOk="0" h="3403" w="3403">
                  <a:moveTo>
                    <a:pt x="1702" y="434"/>
                  </a:moveTo>
                  <a:cubicBezTo>
                    <a:pt x="2402" y="434"/>
                    <a:pt x="2969" y="1001"/>
                    <a:pt x="2969" y="1702"/>
                  </a:cubicBezTo>
                  <a:cubicBezTo>
                    <a:pt x="2969" y="2402"/>
                    <a:pt x="2402" y="3003"/>
                    <a:pt x="1702" y="3003"/>
                  </a:cubicBezTo>
                  <a:cubicBezTo>
                    <a:pt x="968" y="3003"/>
                    <a:pt x="401" y="2402"/>
                    <a:pt x="401" y="1702"/>
                  </a:cubicBezTo>
                  <a:cubicBezTo>
                    <a:pt x="401" y="1001"/>
                    <a:pt x="968" y="434"/>
                    <a:pt x="1702" y="434"/>
                  </a:cubicBezTo>
                  <a:close/>
                  <a:moveTo>
                    <a:pt x="1702" y="0"/>
                  </a:moveTo>
                  <a:cubicBezTo>
                    <a:pt x="734" y="0"/>
                    <a:pt x="0" y="768"/>
                    <a:pt x="0" y="1702"/>
                  </a:cubicBezTo>
                  <a:cubicBezTo>
                    <a:pt x="0" y="2636"/>
                    <a:pt x="734" y="3403"/>
                    <a:pt x="1702" y="3403"/>
                  </a:cubicBezTo>
                  <a:cubicBezTo>
                    <a:pt x="2636" y="3403"/>
                    <a:pt x="3403" y="2636"/>
                    <a:pt x="3403" y="1702"/>
                  </a:cubicBezTo>
                  <a:cubicBezTo>
                    <a:pt x="3403" y="768"/>
                    <a:pt x="2636" y="0"/>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4"/>
            <p:cNvSpPr/>
            <p:nvPr/>
          </p:nvSpPr>
          <p:spPr>
            <a:xfrm>
              <a:off x="7028953" y="1392192"/>
              <a:ext cx="97619" cy="65505"/>
            </a:xfrm>
            <a:custGeom>
              <a:rect b="b" l="l" r="r" t="t"/>
              <a:pathLst>
                <a:path extrusionOk="0" h="3537" w="5271">
                  <a:moveTo>
                    <a:pt x="2235" y="1"/>
                  </a:moveTo>
                  <a:cubicBezTo>
                    <a:pt x="1001" y="1"/>
                    <a:pt x="0" y="1002"/>
                    <a:pt x="0" y="2236"/>
                  </a:cubicBezTo>
                  <a:lnTo>
                    <a:pt x="0" y="2503"/>
                  </a:lnTo>
                  <a:cubicBezTo>
                    <a:pt x="0" y="3070"/>
                    <a:pt x="467" y="3537"/>
                    <a:pt x="1034" y="3537"/>
                  </a:cubicBezTo>
                  <a:lnTo>
                    <a:pt x="4203" y="3537"/>
                  </a:lnTo>
                  <a:cubicBezTo>
                    <a:pt x="4804" y="3537"/>
                    <a:pt x="5271" y="3070"/>
                    <a:pt x="5271" y="2503"/>
                  </a:cubicBezTo>
                  <a:lnTo>
                    <a:pt x="5271" y="2236"/>
                  </a:lnTo>
                  <a:cubicBezTo>
                    <a:pt x="5271" y="1002"/>
                    <a:pt x="4270" y="1"/>
                    <a:pt x="30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4"/>
            <p:cNvSpPr/>
            <p:nvPr/>
          </p:nvSpPr>
          <p:spPr>
            <a:xfrm>
              <a:off x="7024619" y="1387877"/>
              <a:ext cx="105657" cy="74154"/>
            </a:xfrm>
            <a:custGeom>
              <a:rect b="b" l="l" r="r" t="t"/>
              <a:pathLst>
                <a:path extrusionOk="0" h="4004" w="5705">
                  <a:moveTo>
                    <a:pt x="3270" y="434"/>
                  </a:moveTo>
                  <a:cubicBezTo>
                    <a:pt x="4371" y="434"/>
                    <a:pt x="5271" y="1335"/>
                    <a:pt x="5271" y="2469"/>
                  </a:cubicBezTo>
                  <a:lnTo>
                    <a:pt x="5271" y="2736"/>
                  </a:lnTo>
                  <a:cubicBezTo>
                    <a:pt x="5271" y="3203"/>
                    <a:pt x="4904" y="3570"/>
                    <a:pt x="4437" y="3570"/>
                  </a:cubicBezTo>
                  <a:lnTo>
                    <a:pt x="1268" y="3570"/>
                  </a:lnTo>
                  <a:cubicBezTo>
                    <a:pt x="801" y="3570"/>
                    <a:pt x="435" y="3203"/>
                    <a:pt x="435" y="2736"/>
                  </a:cubicBezTo>
                  <a:lnTo>
                    <a:pt x="435" y="2469"/>
                  </a:lnTo>
                  <a:cubicBezTo>
                    <a:pt x="435" y="1335"/>
                    <a:pt x="1335" y="434"/>
                    <a:pt x="2469" y="434"/>
                  </a:cubicBezTo>
                  <a:close/>
                  <a:moveTo>
                    <a:pt x="2469" y="0"/>
                  </a:moveTo>
                  <a:cubicBezTo>
                    <a:pt x="1102" y="0"/>
                    <a:pt x="1" y="1101"/>
                    <a:pt x="1" y="2469"/>
                  </a:cubicBezTo>
                  <a:lnTo>
                    <a:pt x="1" y="2736"/>
                  </a:lnTo>
                  <a:cubicBezTo>
                    <a:pt x="1" y="3436"/>
                    <a:pt x="568" y="4003"/>
                    <a:pt x="1268" y="4003"/>
                  </a:cubicBezTo>
                  <a:lnTo>
                    <a:pt x="4437" y="4003"/>
                  </a:lnTo>
                  <a:cubicBezTo>
                    <a:pt x="5138" y="4003"/>
                    <a:pt x="5705" y="3436"/>
                    <a:pt x="5705" y="2736"/>
                  </a:cubicBezTo>
                  <a:lnTo>
                    <a:pt x="5705" y="2469"/>
                  </a:lnTo>
                  <a:cubicBezTo>
                    <a:pt x="5705" y="1101"/>
                    <a:pt x="4604" y="0"/>
                    <a:pt x="3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4"/>
            <p:cNvSpPr/>
            <p:nvPr/>
          </p:nvSpPr>
          <p:spPr>
            <a:xfrm>
              <a:off x="7055512" y="1689987"/>
              <a:ext cx="730855" cy="647441"/>
            </a:xfrm>
            <a:custGeom>
              <a:rect b="b" l="l" r="r" t="t"/>
              <a:pathLst>
                <a:path extrusionOk="0" h="34959" w="39463">
                  <a:moveTo>
                    <a:pt x="568" y="0"/>
                  </a:moveTo>
                  <a:cubicBezTo>
                    <a:pt x="268" y="0"/>
                    <a:pt x="34" y="234"/>
                    <a:pt x="34" y="567"/>
                  </a:cubicBezTo>
                  <a:lnTo>
                    <a:pt x="1" y="34391"/>
                  </a:lnTo>
                  <a:cubicBezTo>
                    <a:pt x="1" y="34692"/>
                    <a:pt x="234" y="34925"/>
                    <a:pt x="534" y="34925"/>
                  </a:cubicBezTo>
                  <a:lnTo>
                    <a:pt x="38895" y="34958"/>
                  </a:lnTo>
                  <a:cubicBezTo>
                    <a:pt x="39195" y="34958"/>
                    <a:pt x="39462" y="34692"/>
                    <a:pt x="39462" y="34391"/>
                  </a:cubicBezTo>
                  <a:lnTo>
                    <a:pt x="39462" y="567"/>
                  </a:lnTo>
                  <a:cubicBezTo>
                    <a:pt x="39462" y="267"/>
                    <a:pt x="39229" y="33"/>
                    <a:pt x="38929" y="33"/>
                  </a:cubicBezTo>
                  <a:lnTo>
                    <a:pt x="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4"/>
            <p:cNvSpPr/>
            <p:nvPr/>
          </p:nvSpPr>
          <p:spPr>
            <a:xfrm>
              <a:off x="7036361" y="1672688"/>
              <a:ext cx="731466" cy="646830"/>
            </a:xfrm>
            <a:custGeom>
              <a:rect b="b" l="l" r="r" t="t"/>
              <a:pathLst>
                <a:path extrusionOk="0" h="34926" w="39496">
                  <a:moveTo>
                    <a:pt x="568" y="0"/>
                  </a:moveTo>
                  <a:cubicBezTo>
                    <a:pt x="268" y="0"/>
                    <a:pt x="34" y="234"/>
                    <a:pt x="34" y="534"/>
                  </a:cubicBezTo>
                  <a:lnTo>
                    <a:pt x="1" y="34358"/>
                  </a:lnTo>
                  <a:cubicBezTo>
                    <a:pt x="1" y="34692"/>
                    <a:pt x="268" y="34925"/>
                    <a:pt x="568" y="34925"/>
                  </a:cubicBezTo>
                  <a:lnTo>
                    <a:pt x="38929" y="34925"/>
                  </a:lnTo>
                  <a:cubicBezTo>
                    <a:pt x="39229" y="34925"/>
                    <a:pt x="39462" y="34692"/>
                    <a:pt x="39462" y="34391"/>
                  </a:cubicBezTo>
                  <a:lnTo>
                    <a:pt x="39496" y="567"/>
                  </a:lnTo>
                  <a:cubicBezTo>
                    <a:pt x="39496" y="267"/>
                    <a:pt x="39229" y="0"/>
                    <a:pt x="389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4"/>
            <p:cNvSpPr/>
            <p:nvPr/>
          </p:nvSpPr>
          <p:spPr>
            <a:xfrm>
              <a:off x="7032657" y="1668966"/>
              <a:ext cx="738874" cy="654867"/>
            </a:xfrm>
            <a:custGeom>
              <a:rect b="b" l="l" r="r" t="t"/>
              <a:pathLst>
                <a:path extrusionOk="0" h="35360" w="39896">
                  <a:moveTo>
                    <a:pt x="768" y="401"/>
                  </a:moveTo>
                  <a:lnTo>
                    <a:pt x="39129" y="435"/>
                  </a:lnTo>
                  <a:cubicBezTo>
                    <a:pt x="39329" y="435"/>
                    <a:pt x="39462" y="568"/>
                    <a:pt x="39462" y="768"/>
                  </a:cubicBezTo>
                  <a:lnTo>
                    <a:pt x="39462" y="34592"/>
                  </a:lnTo>
                  <a:cubicBezTo>
                    <a:pt x="39462" y="34692"/>
                    <a:pt x="39429" y="34759"/>
                    <a:pt x="39362" y="34826"/>
                  </a:cubicBezTo>
                  <a:cubicBezTo>
                    <a:pt x="39295" y="34893"/>
                    <a:pt x="39195" y="34926"/>
                    <a:pt x="39129" y="34926"/>
                  </a:cubicBezTo>
                  <a:lnTo>
                    <a:pt x="768" y="34926"/>
                  </a:lnTo>
                  <a:cubicBezTo>
                    <a:pt x="568" y="34926"/>
                    <a:pt x="434" y="34759"/>
                    <a:pt x="434" y="34592"/>
                  </a:cubicBezTo>
                  <a:lnTo>
                    <a:pt x="434" y="735"/>
                  </a:lnTo>
                  <a:cubicBezTo>
                    <a:pt x="434" y="668"/>
                    <a:pt x="468" y="568"/>
                    <a:pt x="534" y="501"/>
                  </a:cubicBezTo>
                  <a:cubicBezTo>
                    <a:pt x="601" y="435"/>
                    <a:pt x="701" y="401"/>
                    <a:pt x="768" y="401"/>
                  </a:cubicBezTo>
                  <a:close/>
                  <a:moveTo>
                    <a:pt x="768" y="1"/>
                  </a:moveTo>
                  <a:cubicBezTo>
                    <a:pt x="568" y="1"/>
                    <a:pt x="401" y="68"/>
                    <a:pt x="234" y="201"/>
                  </a:cubicBezTo>
                  <a:cubicBezTo>
                    <a:pt x="101" y="368"/>
                    <a:pt x="34" y="535"/>
                    <a:pt x="34" y="735"/>
                  </a:cubicBezTo>
                  <a:lnTo>
                    <a:pt x="1" y="34559"/>
                  </a:lnTo>
                  <a:cubicBezTo>
                    <a:pt x="1" y="34993"/>
                    <a:pt x="334" y="35326"/>
                    <a:pt x="768" y="35326"/>
                  </a:cubicBezTo>
                  <a:lnTo>
                    <a:pt x="39129" y="35360"/>
                  </a:lnTo>
                  <a:cubicBezTo>
                    <a:pt x="39329" y="35360"/>
                    <a:pt x="39495" y="35260"/>
                    <a:pt x="39662" y="35126"/>
                  </a:cubicBezTo>
                  <a:cubicBezTo>
                    <a:pt x="39796" y="34993"/>
                    <a:pt x="39862" y="34793"/>
                    <a:pt x="39862" y="34592"/>
                  </a:cubicBezTo>
                  <a:lnTo>
                    <a:pt x="39896" y="768"/>
                  </a:lnTo>
                  <a:cubicBezTo>
                    <a:pt x="39896" y="335"/>
                    <a:pt x="39562" y="1"/>
                    <a:pt x="3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4"/>
            <p:cNvSpPr/>
            <p:nvPr/>
          </p:nvSpPr>
          <p:spPr>
            <a:xfrm>
              <a:off x="7036991" y="1672688"/>
              <a:ext cx="730836" cy="64264"/>
            </a:xfrm>
            <a:custGeom>
              <a:rect b="b" l="l" r="r" t="t"/>
              <a:pathLst>
                <a:path extrusionOk="0" h="3470" w="39462">
                  <a:moveTo>
                    <a:pt x="39428" y="3469"/>
                  </a:moveTo>
                  <a:lnTo>
                    <a:pt x="0" y="3436"/>
                  </a:lnTo>
                  <a:lnTo>
                    <a:pt x="0" y="534"/>
                  </a:lnTo>
                  <a:cubicBezTo>
                    <a:pt x="0" y="234"/>
                    <a:pt x="234" y="0"/>
                    <a:pt x="534" y="0"/>
                  </a:cubicBezTo>
                  <a:lnTo>
                    <a:pt x="38895" y="0"/>
                  </a:lnTo>
                  <a:cubicBezTo>
                    <a:pt x="39195" y="0"/>
                    <a:pt x="39462" y="267"/>
                    <a:pt x="39462" y="56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4"/>
            <p:cNvSpPr/>
            <p:nvPr/>
          </p:nvSpPr>
          <p:spPr>
            <a:xfrm>
              <a:off x="7033268" y="1668966"/>
              <a:ext cx="738263" cy="71691"/>
            </a:xfrm>
            <a:custGeom>
              <a:rect b="b" l="l" r="r" t="t"/>
              <a:pathLst>
                <a:path extrusionOk="0" h="3871" w="39863">
                  <a:moveTo>
                    <a:pt x="735" y="401"/>
                  </a:moveTo>
                  <a:lnTo>
                    <a:pt x="39096" y="435"/>
                  </a:lnTo>
                  <a:cubicBezTo>
                    <a:pt x="39196" y="435"/>
                    <a:pt x="39262" y="468"/>
                    <a:pt x="39329" y="535"/>
                  </a:cubicBezTo>
                  <a:cubicBezTo>
                    <a:pt x="39396" y="601"/>
                    <a:pt x="39429" y="668"/>
                    <a:pt x="39429" y="768"/>
                  </a:cubicBezTo>
                  <a:lnTo>
                    <a:pt x="39429" y="3470"/>
                  </a:lnTo>
                  <a:lnTo>
                    <a:pt x="401" y="3437"/>
                  </a:lnTo>
                  <a:lnTo>
                    <a:pt x="401" y="735"/>
                  </a:lnTo>
                  <a:cubicBezTo>
                    <a:pt x="401" y="568"/>
                    <a:pt x="568" y="401"/>
                    <a:pt x="735" y="401"/>
                  </a:cubicBezTo>
                  <a:close/>
                  <a:moveTo>
                    <a:pt x="735" y="1"/>
                  </a:moveTo>
                  <a:cubicBezTo>
                    <a:pt x="334" y="1"/>
                    <a:pt x="1" y="335"/>
                    <a:pt x="1" y="735"/>
                  </a:cubicBezTo>
                  <a:lnTo>
                    <a:pt x="1" y="3637"/>
                  </a:lnTo>
                  <a:cubicBezTo>
                    <a:pt x="1" y="3704"/>
                    <a:pt x="1" y="3737"/>
                    <a:pt x="34" y="3804"/>
                  </a:cubicBezTo>
                  <a:cubicBezTo>
                    <a:pt x="101" y="3837"/>
                    <a:pt x="134" y="3837"/>
                    <a:pt x="201" y="3837"/>
                  </a:cubicBezTo>
                  <a:lnTo>
                    <a:pt x="39629" y="3870"/>
                  </a:lnTo>
                  <a:cubicBezTo>
                    <a:pt x="39763" y="3870"/>
                    <a:pt x="39863" y="3770"/>
                    <a:pt x="39863" y="3670"/>
                  </a:cubicBezTo>
                  <a:lnTo>
                    <a:pt x="39863" y="768"/>
                  </a:lnTo>
                  <a:cubicBezTo>
                    <a:pt x="39863" y="568"/>
                    <a:pt x="39796" y="368"/>
                    <a:pt x="39629" y="234"/>
                  </a:cubicBezTo>
                  <a:cubicBezTo>
                    <a:pt x="39496" y="101"/>
                    <a:pt x="39296" y="1"/>
                    <a:pt x="39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4"/>
            <p:cNvSpPr/>
            <p:nvPr/>
          </p:nvSpPr>
          <p:spPr>
            <a:xfrm>
              <a:off x="7625745" y="1689987"/>
              <a:ext cx="25965" cy="25965"/>
            </a:xfrm>
            <a:custGeom>
              <a:rect b="b" l="l" r="r" t="t"/>
              <a:pathLst>
                <a:path extrusionOk="0" h="1402" w="1402">
                  <a:moveTo>
                    <a:pt x="701" y="400"/>
                  </a:moveTo>
                  <a:cubicBezTo>
                    <a:pt x="868" y="400"/>
                    <a:pt x="1001" y="534"/>
                    <a:pt x="1001" y="701"/>
                  </a:cubicBezTo>
                  <a:cubicBezTo>
                    <a:pt x="1001" y="834"/>
                    <a:pt x="868" y="967"/>
                    <a:pt x="701" y="967"/>
                  </a:cubicBezTo>
                  <a:cubicBezTo>
                    <a:pt x="568" y="967"/>
                    <a:pt x="434" y="834"/>
                    <a:pt x="434" y="701"/>
                  </a:cubicBezTo>
                  <a:cubicBezTo>
                    <a:pt x="434" y="534"/>
                    <a:pt x="568"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4"/>
            <p:cNvSpPr/>
            <p:nvPr/>
          </p:nvSpPr>
          <p:spPr>
            <a:xfrm>
              <a:off x="7668380" y="1689987"/>
              <a:ext cx="25965" cy="25965"/>
            </a:xfrm>
            <a:custGeom>
              <a:rect b="b" l="l" r="r" t="t"/>
              <a:pathLst>
                <a:path extrusionOk="0" h="1402" w="1402">
                  <a:moveTo>
                    <a:pt x="701" y="400"/>
                  </a:moveTo>
                  <a:cubicBezTo>
                    <a:pt x="867" y="400"/>
                    <a:pt x="1001" y="534"/>
                    <a:pt x="1001" y="701"/>
                  </a:cubicBezTo>
                  <a:cubicBezTo>
                    <a:pt x="1001" y="834"/>
                    <a:pt x="867" y="967"/>
                    <a:pt x="701" y="967"/>
                  </a:cubicBezTo>
                  <a:cubicBezTo>
                    <a:pt x="567" y="967"/>
                    <a:pt x="434" y="834"/>
                    <a:pt x="434" y="701"/>
                  </a:cubicBezTo>
                  <a:cubicBezTo>
                    <a:pt x="434" y="534"/>
                    <a:pt x="567"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4"/>
            <p:cNvSpPr/>
            <p:nvPr/>
          </p:nvSpPr>
          <p:spPr>
            <a:xfrm>
              <a:off x="7710385" y="1689987"/>
              <a:ext cx="25965" cy="25965"/>
            </a:xfrm>
            <a:custGeom>
              <a:rect b="b" l="l" r="r" t="t"/>
              <a:pathLst>
                <a:path extrusionOk="0" h="1402" w="1402">
                  <a:moveTo>
                    <a:pt x="701" y="400"/>
                  </a:moveTo>
                  <a:cubicBezTo>
                    <a:pt x="868" y="400"/>
                    <a:pt x="1001" y="534"/>
                    <a:pt x="1001" y="701"/>
                  </a:cubicBezTo>
                  <a:cubicBezTo>
                    <a:pt x="1001" y="834"/>
                    <a:pt x="868" y="967"/>
                    <a:pt x="701" y="967"/>
                  </a:cubicBezTo>
                  <a:cubicBezTo>
                    <a:pt x="567" y="967"/>
                    <a:pt x="434" y="834"/>
                    <a:pt x="434" y="701"/>
                  </a:cubicBezTo>
                  <a:cubicBezTo>
                    <a:pt x="434" y="534"/>
                    <a:pt x="534" y="400"/>
                    <a:pt x="701" y="400"/>
                  </a:cubicBezTo>
                  <a:close/>
                  <a:moveTo>
                    <a:pt x="701" y="0"/>
                  </a:moveTo>
                  <a:cubicBezTo>
                    <a:pt x="334" y="0"/>
                    <a:pt x="0" y="300"/>
                    <a:pt x="0" y="701"/>
                  </a:cubicBezTo>
                  <a:cubicBezTo>
                    <a:pt x="0" y="1068"/>
                    <a:pt x="334" y="1401"/>
                    <a:pt x="701" y="1401"/>
                  </a:cubicBezTo>
                  <a:cubicBezTo>
                    <a:pt x="1101" y="1401"/>
                    <a:pt x="1401" y="1068"/>
                    <a:pt x="1401" y="701"/>
                  </a:cubicBezTo>
                  <a:cubicBezTo>
                    <a:pt x="1401" y="300"/>
                    <a:pt x="1101" y="0"/>
                    <a:pt x="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4"/>
            <p:cNvSpPr/>
            <p:nvPr/>
          </p:nvSpPr>
          <p:spPr>
            <a:xfrm>
              <a:off x="7221698" y="1807352"/>
              <a:ext cx="384290" cy="47596"/>
            </a:xfrm>
            <a:custGeom>
              <a:rect b="b" l="l" r="r" t="t"/>
              <a:pathLst>
                <a:path extrusionOk="0" h="2570" w="20750">
                  <a:moveTo>
                    <a:pt x="20749" y="2569"/>
                  </a:moveTo>
                  <a:lnTo>
                    <a:pt x="1" y="2569"/>
                  </a:lnTo>
                  <a:lnTo>
                    <a:pt x="1" y="1202"/>
                  </a:lnTo>
                  <a:cubicBezTo>
                    <a:pt x="1" y="535"/>
                    <a:pt x="568" y="1"/>
                    <a:pt x="1235" y="1"/>
                  </a:cubicBezTo>
                  <a:lnTo>
                    <a:pt x="19848" y="1"/>
                  </a:lnTo>
                  <a:cubicBezTo>
                    <a:pt x="20349" y="1"/>
                    <a:pt x="20749" y="401"/>
                    <a:pt x="20749" y="90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4"/>
            <p:cNvSpPr/>
            <p:nvPr/>
          </p:nvSpPr>
          <p:spPr>
            <a:xfrm>
              <a:off x="7217994" y="1803648"/>
              <a:ext cx="391698" cy="55004"/>
            </a:xfrm>
            <a:custGeom>
              <a:rect b="b" l="l" r="r" t="t"/>
              <a:pathLst>
                <a:path extrusionOk="0" h="2970" w="21150">
                  <a:moveTo>
                    <a:pt x="20048" y="401"/>
                  </a:moveTo>
                  <a:cubicBezTo>
                    <a:pt x="20415" y="401"/>
                    <a:pt x="20749" y="701"/>
                    <a:pt x="20749" y="1102"/>
                  </a:cubicBezTo>
                  <a:lnTo>
                    <a:pt x="20749" y="2536"/>
                  </a:lnTo>
                  <a:lnTo>
                    <a:pt x="434" y="2536"/>
                  </a:lnTo>
                  <a:lnTo>
                    <a:pt x="434" y="1402"/>
                  </a:lnTo>
                  <a:cubicBezTo>
                    <a:pt x="434" y="868"/>
                    <a:pt x="868" y="401"/>
                    <a:pt x="1435" y="401"/>
                  </a:cubicBezTo>
                  <a:close/>
                  <a:moveTo>
                    <a:pt x="1435" y="1"/>
                  </a:moveTo>
                  <a:cubicBezTo>
                    <a:pt x="634" y="1"/>
                    <a:pt x="1" y="635"/>
                    <a:pt x="1" y="1402"/>
                  </a:cubicBezTo>
                  <a:lnTo>
                    <a:pt x="1" y="2769"/>
                  </a:lnTo>
                  <a:cubicBezTo>
                    <a:pt x="1" y="2870"/>
                    <a:pt x="101" y="2970"/>
                    <a:pt x="201" y="2970"/>
                  </a:cubicBezTo>
                  <a:lnTo>
                    <a:pt x="20949" y="2970"/>
                  </a:lnTo>
                  <a:cubicBezTo>
                    <a:pt x="21049" y="2970"/>
                    <a:pt x="21149" y="2870"/>
                    <a:pt x="21149" y="2769"/>
                  </a:cubicBezTo>
                  <a:lnTo>
                    <a:pt x="21149" y="1102"/>
                  </a:lnTo>
                  <a:cubicBezTo>
                    <a:pt x="21149" y="501"/>
                    <a:pt x="20649" y="1"/>
                    <a:pt x="200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4"/>
            <p:cNvSpPr/>
            <p:nvPr/>
          </p:nvSpPr>
          <p:spPr>
            <a:xfrm>
              <a:off x="7216142" y="1938960"/>
              <a:ext cx="392309" cy="260095"/>
            </a:xfrm>
            <a:custGeom>
              <a:rect b="b" l="l" r="r" t="t"/>
              <a:pathLst>
                <a:path extrusionOk="0" h="14044" w="21183">
                  <a:moveTo>
                    <a:pt x="1" y="0"/>
                  </a:moveTo>
                  <a:lnTo>
                    <a:pt x="1" y="14043"/>
                  </a:lnTo>
                  <a:lnTo>
                    <a:pt x="21182" y="14043"/>
                  </a:lnTo>
                  <a:lnTo>
                    <a:pt x="2118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4"/>
            <p:cNvSpPr/>
            <p:nvPr/>
          </p:nvSpPr>
          <p:spPr>
            <a:xfrm>
              <a:off x="7211826" y="1935237"/>
              <a:ext cx="400328" cy="268133"/>
            </a:xfrm>
            <a:custGeom>
              <a:rect b="b" l="l" r="r" t="t"/>
              <a:pathLst>
                <a:path extrusionOk="0" h="14478" w="21616">
                  <a:moveTo>
                    <a:pt x="21215" y="435"/>
                  </a:moveTo>
                  <a:lnTo>
                    <a:pt x="21215" y="14044"/>
                  </a:lnTo>
                  <a:lnTo>
                    <a:pt x="434" y="14044"/>
                  </a:lnTo>
                  <a:lnTo>
                    <a:pt x="434" y="435"/>
                  </a:lnTo>
                  <a:close/>
                  <a:moveTo>
                    <a:pt x="234" y="1"/>
                  </a:moveTo>
                  <a:cubicBezTo>
                    <a:pt x="100" y="1"/>
                    <a:pt x="0" y="101"/>
                    <a:pt x="0" y="201"/>
                  </a:cubicBezTo>
                  <a:lnTo>
                    <a:pt x="0" y="14278"/>
                  </a:lnTo>
                  <a:cubicBezTo>
                    <a:pt x="0" y="14378"/>
                    <a:pt x="100" y="14478"/>
                    <a:pt x="234" y="14478"/>
                  </a:cubicBezTo>
                  <a:lnTo>
                    <a:pt x="21415" y="14478"/>
                  </a:lnTo>
                  <a:cubicBezTo>
                    <a:pt x="21516" y="14478"/>
                    <a:pt x="21616" y="14378"/>
                    <a:pt x="21616" y="14278"/>
                  </a:cubicBezTo>
                  <a:lnTo>
                    <a:pt x="21616" y="201"/>
                  </a:lnTo>
                  <a:cubicBezTo>
                    <a:pt x="21616" y="101"/>
                    <a:pt x="21516" y="1"/>
                    <a:pt x="214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4"/>
            <p:cNvSpPr/>
            <p:nvPr/>
          </p:nvSpPr>
          <p:spPr>
            <a:xfrm>
              <a:off x="7203788" y="2198435"/>
              <a:ext cx="417015" cy="27817"/>
            </a:xfrm>
            <a:custGeom>
              <a:rect b="b" l="l" r="r" t="t"/>
              <a:pathLst>
                <a:path extrusionOk="0" h="1502" w="22517">
                  <a:moveTo>
                    <a:pt x="21783" y="1501"/>
                  </a:moveTo>
                  <a:lnTo>
                    <a:pt x="701" y="1501"/>
                  </a:lnTo>
                  <a:cubicBezTo>
                    <a:pt x="301" y="1501"/>
                    <a:pt x="0" y="1201"/>
                    <a:pt x="0" y="801"/>
                  </a:cubicBezTo>
                  <a:lnTo>
                    <a:pt x="0" y="701"/>
                  </a:lnTo>
                  <a:cubicBezTo>
                    <a:pt x="0" y="300"/>
                    <a:pt x="301" y="0"/>
                    <a:pt x="701" y="0"/>
                  </a:cubicBezTo>
                  <a:lnTo>
                    <a:pt x="21783" y="0"/>
                  </a:lnTo>
                  <a:cubicBezTo>
                    <a:pt x="22183" y="0"/>
                    <a:pt x="22517" y="300"/>
                    <a:pt x="22517" y="701"/>
                  </a:cubicBezTo>
                  <a:lnTo>
                    <a:pt x="22517" y="801"/>
                  </a:lnTo>
                  <a:cubicBezTo>
                    <a:pt x="22517" y="1201"/>
                    <a:pt x="22183" y="1501"/>
                    <a:pt x="21783" y="15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4"/>
            <p:cNvSpPr/>
            <p:nvPr/>
          </p:nvSpPr>
          <p:spPr>
            <a:xfrm>
              <a:off x="7200084" y="2194712"/>
              <a:ext cx="424423" cy="35855"/>
            </a:xfrm>
            <a:custGeom>
              <a:rect b="b" l="l" r="r" t="t"/>
              <a:pathLst>
                <a:path extrusionOk="0" h="1936" w="22917">
                  <a:moveTo>
                    <a:pt x="21983" y="401"/>
                  </a:moveTo>
                  <a:cubicBezTo>
                    <a:pt x="22250" y="401"/>
                    <a:pt x="22483" y="635"/>
                    <a:pt x="22483" y="902"/>
                  </a:cubicBezTo>
                  <a:lnTo>
                    <a:pt x="22483" y="1002"/>
                  </a:lnTo>
                  <a:cubicBezTo>
                    <a:pt x="22483" y="1269"/>
                    <a:pt x="22283" y="1502"/>
                    <a:pt x="21983" y="1502"/>
                  </a:cubicBezTo>
                  <a:lnTo>
                    <a:pt x="901" y="1502"/>
                  </a:lnTo>
                  <a:cubicBezTo>
                    <a:pt x="634" y="1502"/>
                    <a:pt x="401" y="1269"/>
                    <a:pt x="401" y="1002"/>
                  </a:cubicBezTo>
                  <a:lnTo>
                    <a:pt x="401" y="902"/>
                  </a:lnTo>
                  <a:cubicBezTo>
                    <a:pt x="401" y="635"/>
                    <a:pt x="634" y="401"/>
                    <a:pt x="901" y="401"/>
                  </a:cubicBezTo>
                  <a:close/>
                  <a:moveTo>
                    <a:pt x="901" y="1"/>
                  </a:moveTo>
                  <a:cubicBezTo>
                    <a:pt x="401" y="1"/>
                    <a:pt x="0" y="401"/>
                    <a:pt x="0" y="902"/>
                  </a:cubicBezTo>
                  <a:lnTo>
                    <a:pt x="0" y="1002"/>
                  </a:lnTo>
                  <a:cubicBezTo>
                    <a:pt x="0" y="1502"/>
                    <a:pt x="401" y="1936"/>
                    <a:pt x="901" y="1936"/>
                  </a:cubicBezTo>
                  <a:lnTo>
                    <a:pt x="21983" y="1936"/>
                  </a:lnTo>
                  <a:cubicBezTo>
                    <a:pt x="22483" y="1936"/>
                    <a:pt x="22917" y="1502"/>
                    <a:pt x="22917" y="1002"/>
                  </a:cubicBezTo>
                  <a:lnTo>
                    <a:pt x="22917" y="902"/>
                  </a:lnTo>
                  <a:cubicBezTo>
                    <a:pt x="22917" y="401"/>
                    <a:pt x="22483" y="1"/>
                    <a:pt x="219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4"/>
            <p:cNvSpPr/>
            <p:nvPr/>
          </p:nvSpPr>
          <p:spPr>
            <a:xfrm>
              <a:off x="7377383" y="1869137"/>
              <a:ext cx="69839" cy="73543"/>
            </a:xfrm>
            <a:custGeom>
              <a:rect b="b" l="l" r="r" t="t"/>
              <a:pathLst>
                <a:path extrusionOk="0" h="3971" w="3771">
                  <a:moveTo>
                    <a:pt x="1" y="1"/>
                  </a:moveTo>
                  <a:lnTo>
                    <a:pt x="1" y="3970"/>
                  </a:lnTo>
                  <a:lnTo>
                    <a:pt x="3770" y="3970"/>
                  </a:lnTo>
                  <a:lnTo>
                    <a:pt x="377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4"/>
            <p:cNvSpPr/>
            <p:nvPr/>
          </p:nvSpPr>
          <p:spPr>
            <a:xfrm>
              <a:off x="7373679" y="1864822"/>
              <a:ext cx="77858" cy="81562"/>
            </a:xfrm>
            <a:custGeom>
              <a:rect b="b" l="l" r="r" t="t"/>
              <a:pathLst>
                <a:path extrusionOk="0" h="4404" w="4204">
                  <a:moveTo>
                    <a:pt x="3770" y="434"/>
                  </a:moveTo>
                  <a:lnTo>
                    <a:pt x="3770" y="4003"/>
                  </a:lnTo>
                  <a:lnTo>
                    <a:pt x="401" y="4003"/>
                  </a:lnTo>
                  <a:lnTo>
                    <a:pt x="401" y="434"/>
                  </a:lnTo>
                  <a:close/>
                  <a:moveTo>
                    <a:pt x="1" y="0"/>
                  </a:moveTo>
                  <a:lnTo>
                    <a:pt x="1" y="4403"/>
                  </a:lnTo>
                  <a:lnTo>
                    <a:pt x="4204" y="4403"/>
                  </a:lnTo>
                  <a:lnTo>
                    <a:pt x="42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4"/>
            <p:cNvSpPr/>
            <p:nvPr/>
          </p:nvSpPr>
          <p:spPr>
            <a:xfrm>
              <a:off x="7307578" y="1869137"/>
              <a:ext cx="69820" cy="73543"/>
            </a:xfrm>
            <a:custGeom>
              <a:rect b="b" l="l" r="r" t="t"/>
              <a:pathLst>
                <a:path extrusionOk="0" h="3971" w="3770">
                  <a:moveTo>
                    <a:pt x="3770" y="3970"/>
                  </a:moveTo>
                  <a:lnTo>
                    <a:pt x="0" y="3970"/>
                  </a:lnTo>
                  <a:lnTo>
                    <a:pt x="434" y="1"/>
                  </a:lnTo>
                  <a:lnTo>
                    <a:pt x="37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4"/>
            <p:cNvSpPr/>
            <p:nvPr/>
          </p:nvSpPr>
          <p:spPr>
            <a:xfrm>
              <a:off x="7303874" y="1864822"/>
              <a:ext cx="77228" cy="81562"/>
            </a:xfrm>
            <a:custGeom>
              <a:rect b="b" l="l" r="r" t="t"/>
              <a:pathLst>
                <a:path extrusionOk="0" h="4404" w="4170">
                  <a:moveTo>
                    <a:pt x="3770" y="434"/>
                  </a:moveTo>
                  <a:lnTo>
                    <a:pt x="3770" y="4003"/>
                  </a:lnTo>
                  <a:lnTo>
                    <a:pt x="434" y="4003"/>
                  </a:lnTo>
                  <a:lnTo>
                    <a:pt x="801" y="434"/>
                  </a:lnTo>
                  <a:close/>
                  <a:moveTo>
                    <a:pt x="634" y="0"/>
                  </a:moveTo>
                  <a:cubicBezTo>
                    <a:pt x="501" y="0"/>
                    <a:pt x="434" y="100"/>
                    <a:pt x="401" y="200"/>
                  </a:cubicBezTo>
                  <a:lnTo>
                    <a:pt x="0" y="4170"/>
                  </a:lnTo>
                  <a:cubicBezTo>
                    <a:pt x="0" y="4237"/>
                    <a:pt x="0" y="4303"/>
                    <a:pt x="34" y="4337"/>
                  </a:cubicBezTo>
                  <a:cubicBezTo>
                    <a:pt x="67" y="4403"/>
                    <a:pt x="134" y="4403"/>
                    <a:pt x="200" y="4403"/>
                  </a:cubicBezTo>
                  <a:lnTo>
                    <a:pt x="3970" y="4403"/>
                  </a:lnTo>
                  <a:cubicBezTo>
                    <a:pt x="4103" y="4403"/>
                    <a:pt x="4170" y="4337"/>
                    <a:pt x="4170" y="4203"/>
                  </a:cubicBezTo>
                  <a:lnTo>
                    <a:pt x="4170" y="234"/>
                  </a:lnTo>
                  <a:cubicBezTo>
                    <a:pt x="4170" y="100"/>
                    <a:pt x="4103" y="0"/>
                    <a:pt x="39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4"/>
            <p:cNvSpPr/>
            <p:nvPr/>
          </p:nvSpPr>
          <p:spPr>
            <a:xfrm>
              <a:off x="7236533" y="1869137"/>
              <a:ext cx="77858" cy="73543"/>
            </a:xfrm>
            <a:custGeom>
              <a:rect b="b" l="l" r="r" t="t"/>
              <a:pathLst>
                <a:path extrusionOk="0" h="3971" w="4204">
                  <a:moveTo>
                    <a:pt x="434" y="1"/>
                  </a:moveTo>
                  <a:lnTo>
                    <a:pt x="0" y="3970"/>
                  </a:lnTo>
                  <a:lnTo>
                    <a:pt x="3770" y="3970"/>
                  </a:lnTo>
                  <a:lnTo>
                    <a:pt x="42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4"/>
            <p:cNvSpPr/>
            <p:nvPr/>
          </p:nvSpPr>
          <p:spPr>
            <a:xfrm>
              <a:off x="7232199" y="1864822"/>
              <a:ext cx="86507" cy="81562"/>
            </a:xfrm>
            <a:custGeom>
              <a:rect b="b" l="l" r="r" t="t"/>
              <a:pathLst>
                <a:path extrusionOk="0" h="4404" w="4671">
                  <a:moveTo>
                    <a:pt x="4204" y="434"/>
                  </a:moveTo>
                  <a:lnTo>
                    <a:pt x="3837" y="4003"/>
                  </a:lnTo>
                  <a:lnTo>
                    <a:pt x="468" y="4003"/>
                  </a:lnTo>
                  <a:lnTo>
                    <a:pt x="835" y="434"/>
                  </a:lnTo>
                  <a:close/>
                  <a:moveTo>
                    <a:pt x="468" y="0"/>
                  </a:moveTo>
                  <a:lnTo>
                    <a:pt x="1" y="4403"/>
                  </a:lnTo>
                  <a:lnTo>
                    <a:pt x="4204" y="4403"/>
                  </a:lnTo>
                  <a:lnTo>
                    <a:pt x="46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4"/>
            <p:cNvSpPr/>
            <p:nvPr/>
          </p:nvSpPr>
          <p:spPr>
            <a:xfrm>
              <a:off x="7167951" y="1869137"/>
              <a:ext cx="77858" cy="73543"/>
            </a:xfrm>
            <a:custGeom>
              <a:rect b="b" l="l" r="r" t="t"/>
              <a:pathLst>
                <a:path extrusionOk="0" h="3971" w="4204">
                  <a:moveTo>
                    <a:pt x="3770" y="3970"/>
                  </a:moveTo>
                  <a:lnTo>
                    <a:pt x="1" y="3970"/>
                  </a:lnTo>
                  <a:lnTo>
                    <a:pt x="1202" y="1"/>
                  </a:lnTo>
                  <a:lnTo>
                    <a:pt x="42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4"/>
            <p:cNvSpPr/>
            <p:nvPr/>
          </p:nvSpPr>
          <p:spPr>
            <a:xfrm>
              <a:off x="7163636" y="1865433"/>
              <a:ext cx="85877" cy="80951"/>
            </a:xfrm>
            <a:custGeom>
              <a:rect b="b" l="l" r="r" t="t"/>
              <a:pathLst>
                <a:path extrusionOk="0" h="4371" w="4637">
                  <a:moveTo>
                    <a:pt x="4203" y="401"/>
                  </a:moveTo>
                  <a:lnTo>
                    <a:pt x="3836" y="3970"/>
                  </a:lnTo>
                  <a:lnTo>
                    <a:pt x="501" y="3970"/>
                  </a:lnTo>
                  <a:lnTo>
                    <a:pt x="1601" y="401"/>
                  </a:lnTo>
                  <a:close/>
                  <a:moveTo>
                    <a:pt x="1435" y="1"/>
                  </a:moveTo>
                  <a:cubicBezTo>
                    <a:pt x="1335" y="1"/>
                    <a:pt x="1268" y="34"/>
                    <a:pt x="1234" y="134"/>
                  </a:cubicBezTo>
                  <a:lnTo>
                    <a:pt x="34" y="4103"/>
                  </a:lnTo>
                  <a:cubicBezTo>
                    <a:pt x="0" y="4170"/>
                    <a:pt x="34" y="4237"/>
                    <a:pt x="67" y="4304"/>
                  </a:cubicBezTo>
                  <a:cubicBezTo>
                    <a:pt x="100" y="4370"/>
                    <a:pt x="167" y="4370"/>
                    <a:pt x="234" y="4370"/>
                  </a:cubicBezTo>
                  <a:lnTo>
                    <a:pt x="4003" y="4370"/>
                  </a:lnTo>
                  <a:cubicBezTo>
                    <a:pt x="4103" y="4370"/>
                    <a:pt x="4203" y="4304"/>
                    <a:pt x="4203" y="4204"/>
                  </a:cubicBezTo>
                  <a:lnTo>
                    <a:pt x="4637" y="234"/>
                  </a:lnTo>
                  <a:cubicBezTo>
                    <a:pt x="4637" y="167"/>
                    <a:pt x="4604" y="101"/>
                    <a:pt x="4570" y="67"/>
                  </a:cubicBezTo>
                  <a:cubicBezTo>
                    <a:pt x="4537" y="1"/>
                    <a:pt x="4470"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4"/>
            <p:cNvSpPr/>
            <p:nvPr/>
          </p:nvSpPr>
          <p:spPr>
            <a:xfrm>
              <a:off x="7167340" y="1943275"/>
              <a:ext cx="69209" cy="21020"/>
            </a:xfrm>
            <a:custGeom>
              <a:rect b="b" l="l" r="r" t="t"/>
              <a:pathLst>
                <a:path extrusionOk="0" h="1135" w="3737">
                  <a:moveTo>
                    <a:pt x="3736" y="1"/>
                  </a:moveTo>
                  <a:cubicBezTo>
                    <a:pt x="3736" y="634"/>
                    <a:pt x="2902" y="1135"/>
                    <a:pt x="1868" y="1135"/>
                  </a:cubicBezTo>
                  <a:cubicBezTo>
                    <a:pt x="834" y="1135"/>
                    <a:pt x="0" y="634"/>
                    <a:pt x="0" y="1"/>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4"/>
            <p:cNvSpPr/>
            <p:nvPr/>
          </p:nvSpPr>
          <p:spPr>
            <a:xfrm>
              <a:off x="7163636" y="1938960"/>
              <a:ext cx="77228" cy="29039"/>
            </a:xfrm>
            <a:custGeom>
              <a:rect b="b" l="l" r="r" t="t"/>
              <a:pathLst>
                <a:path extrusionOk="0" h="1568" w="4170">
                  <a:moveTo>
                    <a:pt x="200" y="0"/>
                  </a:moveTo>
                  <a:cubicBezTo>
                    <a:pt x="67" y="0"/>
                    <a:pt x="0" y="100"/>
                    <a:pt x="0" y="234"/>
                  </a:cubicBezTo>
                  <a:cubicBezTo>
                    <a:pt x="0" y="967"/>
                    <a:pt x="901" y="1568"/>
                    <a:pt x="2068" y="1568"/>
                  </a:cubicBezTo>
                  <a:cubicBezTo>
                    <a:pt x="3236" y="1568"/>
                    <a:pt x="4170" y="967"/>
                    <a:pt x="4170" y="234"/>
                  </a:cubicBezTo>
                  <a:cubicBezTo>
                    <a:pt x="4170" y="100"/>
                    <a:pt x="4070" y="0"/>
                    <a:pt x="3936" y="0"/>
                  </a:cubicBezTo>
                  <a:cubicBezTo>
                    <a:pt x="3836" y="0"/>
                    <a:pt x="3736" y="100"/>
                    <a:pt x="3736" y="234"/>
                  </a:cubicBezTo>
                  <a:cubicBezTo>
                    <a:pt x="3736" y="734"/>
                    <a:pt x="2969" y="1134"/>
                    <a:pt x="2068" y="1134"/>
                  </a:cubicBezTo>
                  <a:cubicBezTo>
                    <a:pt x="1168" y="1134"/>
                    <a:pt x="401" y="734"/>
                    <a:pt x="401" y="234"/>
                  </a:cubicBezTo>
                  <a:cubicBezTo>
                    <a:pt x="401" y="100"/>
                    <a:pt x="300"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4"/>
            <p:cNvSpPr/>
            <p:nvPr/>
          </p:nvSpPr>
          <p:spPr>
            <a:xfrm>
              <a:off x="7236533" y="1943275"/>
              <a:ext cx="69820" cy="21020"/>
            </a:xfrm>
            <a:custGeom>
              <a:rect b="b" l="l" r="r" t="t"/>
              <a:pathLst>
                <a:path extrusionOk="0" h="1135" w="3770">
                  <a:moveTo>
                    <a:pt x="0" y="1"/>
                  </a:moveTo>
                  <a:cubicBezTo>
                    <a:pt x="0" y="634"/>
                    <a:pt x="868" y="1135"/>
                    <a:pt x="1902" y="1135"/>
                  </a:cubicBezTo>
                  <a:cubicBezTo>
                    <a:pt x="2936" y="1135"/>
                    <a:pt x="3770" y="634"/>
                    <a:pt x="37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4"/>
            <p:cNvSpPr/>
            <p:nvPr/>
          </p:nvSpPr>
          <p:spPr>
            <a:xfrm>
              <a:off x="7232829" y="1943275"/>
              <a:ext cx="77228" cy="24724"/>
            </a:xfrm>
            <a:custGeom>
              <a:rect b="b" l="l" r="r" t="t"/>
              <a:pathLst>
                <a:path extrusionOk="0" h="1335" w="4170">
                  <a:moveTo>
                    <a:pt x="0" y="1"/>
                  </a:moveTo>
                  <a:cubicBezTo>
                    <a:pt x="0" y="734"/>
                    <a:pt x="934" y="1335"/>
                    <a:pt x="2102" y="1335"/>
                  </a:cubicBezTo>
                  <a:cubicBezTo>
                    <a:pt x="3269" y="1335"/>
                    <a:pt x="4170" y="734"/>
                    <a:pt x="4170" y="1"/>
                  </a:cubicBezTo>
                  <a:lnTo>
                    <a:pt x="3770" y="1"/>
                  </a:lnTo>
                  <a:cubicBezTo>
                    <a:pt x="3770" y="501"/>
                    <a:pt x="3002" y="901"/>
                    <a:pt x="2102" y="901"/>
                  </a:cubicBezTo>
                  <a:cubicBezTo>
                    <a:pt x="1201" y="901"/>
                    <a:pt x="434" y="50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4"/>
            <p:cNvSpPr/>
            <p:nvPr/>
          </p:nvSpPr>
          <p:spPr>
            <a:xfrm>
              <a:off x="7306967" y="1943275"/>
              <a:ext cx="69209" cy="21020"/>
            </a:xfrm>
            <a:custGeom>
              <a:rect b="b" l="l" r="r" t="t"/>
              <a:pathLst>
                <a:path extrusionOk="0" h="1135" w="3737">
                  <a:moveTo>
                    <a:pt x="3736" y="1"/>
                  </a:moveTo>
                  <a:cubicBezTo>
                    <a:pt x="3736" y="634"/>
                    <a:pt x="2902" y="1135"/>
                    <a:pt x="1868" y="1135"/>
                  </a:cubicBezTo>
                  <a:cubicBezTo>
                    <a:pt x="834" y="1135"/>
                    <a:pt x="0" y="634"/>
                    <a:pt x="0" y="1"/>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4"/>
            <p:cNvSpPr/>
            <p:nvPr/>
          </p:nvSpPr>
          <p:spPr>
            <a:xfrm>
              <a:off x="7302633" y="1938960"/>
              <a:ext cx="77247" cy="29039"/>
            </a:xfrm>
            <a:custGeom>
              <a:rect b="b" l="l" r="r" t="t"/>
              <a:pathLst>
                <a:path extrusionOk="0" h="1568" w="4171">
                  <a:moveTo>
                    <a:pt x="234" y="0"/>
                  </a:moveTo>
                  <a:cubicBezTo>
                    <a:pt x="101" y="0"/>
                    <a:pt x="1" y="100"/>
                    <a:pt x="1" y="234"/>
                  </a:cubicBezTo>
                  <a:cubicBezTo>
                    <a:pt x="1" y="967"/>
                    <a:pt x="935" y="1568"/>
                    <a:pt x="2102" y="1568"/>
                  </a:cubicBezTo>
                  <a:cubicBezTo>
                    <a:pt x="3270" y="1568"/>
                    <a:pt x="4170" y="967"/>
                    <a:pt x="4170" y="234"/>
                  </a:cubicBezTo>
                  <a:cubicBezTo>
                    <a:pt x="4170" y="100"/>
                    <a:pt x="4104" y="0"/>
                    <a:pt x="3970" y="0"/>
                  </a:cubicBezTo>
                  <a:cubicBezTo>
                    <a:pt x="3870" y="0"/>
                    <a:pt x="3770" y="100"/>
                    <a:pt x="3770" y="234"/>
                  </a:cubicBezTo>
                  <a:cubicBezTo>
                    <a:pt x="3770" y="734"/>
                    <a:pt x="3003" y="1134"/>
                    <a:pt x="2102" y="1134"/>
                  </a:cubicBezTo>
                  <a:cubicBezTo>
                    <a:pt x="1201" y="1134"/>
                    <a:pt x="434" y="734"/>
                    <a:pt x="434" y="234"/>
                  </a:cubicBezTo>
                  <a:cubicBezTo>
                    <a:pt x="434" y="100"/>
                    <a:pt x="334" y="0"/>
                    <a:pt x="2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4"/>
            <p:cNvSpPr/>
            <p:nvPr/>
          </p:nvSpPr>
          <p:spPr>
            <a:xfrm>
              <a:off x="7446576" y="1869137"/>
              <a:ext cx="69839" cy="73543"/>
            </a:xfrm>
            <a:custGeom>
              <a:rect b="b" l="l" r="r" t="t"/>
              <a:pathLst>
                <a:path extrusionOk="0" h="3971" w="3771">
                  <a:moveTo>
                    <a:pt x="1" y="3970"/>
                  </a:moveTo>
                  <a:lnTo>
                    <a:pt x="3770" y="3970"/>
                  </a:lnTo>
                  <a:lnTo>
                    <a:pt x="3370" y="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4"/>
            <p:cNvSpPr/>
            <p:nvPr/>
          </p:nvSpPr>
          <p:spPr>
            <a:xfrm>
              <a:off x="7442872" y="1864822"/>
              <a:ext cx="77858" cy="81562"/>
            </a:xfrm>
            <a:custGeom>
              <a:rect b="b" l="l" r="r" t="t"/>
              <a:pathLst>
                <a:path extrusionOk="0" h="4404" w="4204">
                  <a:moveTo>
                    <a:pt x="3370" y="434"/>
                  </a:moveTo>
                  <a:lnTo>
                    <a:pt x="3770" y="4003"/>
                  </a:lnTo>
                  <a:lnTo>
                    <a:pt x="434" y="4003"/>
                  </a:lnTo>
                  <a:lnTo>
                    <a:pt x="434" y="434"/>
                  </a:lnTo>
                  <a:close/>
                  <a:moveTo>
                    <a:pt x="201" y="0"/>
                  </a:moveTo>
                  <a:cubicBezTo>
                    <a:pt x="101" y="0"/>
                    <a:pt x="1" y="100"/>
                    <a:pt x="1" y="234"/>
                  </a:cubicBezTo>
                  <a:lnTo>
                    <a:pt x="1" y="4203"/>
                  </a:lnTo>
                  <a:cubicBezTo>
                    <a:pt x="1" y="4337"/>
                    <a:pt x="101" y="4403"/>
                    <a:pt x="201" y="4403"/>
                  </a:cubicBezTo>
                  <a:lnTo>
                    <a:pt x="3970" y="4403"/>
                  </a:lnTo>
                  <a:cubicBezTo>
                    <a:pt x="4037" y="4403"/>
                    <a:pt x="4104" y="4403"/>
                    <a:pt x="4137" y="4337"/>
                  </a:cubicBezTo>
                  <a:cubicBezTo>
                    <a:pt x="4170" y="4303"/>
                    <a:pt x="4204" y="4237"/>
                    <a:pt x="4204" y="4170"/>
                  </a:cubicBezTo>
                  <a:lnTo>
                    <a:pt x="3770" y="200"/>
                  </a:lnTo>
                  <a:cubicBezTo>
                    <a:pt x="3770" y="100"/>
                    <a:pt x="3670" y="0"/>
                    <a:pt x="3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4"/>
            <p:cNvSpPr/>
            <p:nvPr/>
          </p:nvSpPr>
          <p:spPr>
            <a:xfrm>
              <a:off x="7509602" y="1869137"/>
              <a:ext cx="77858" cy="73543"/>
            </a:xfrm>
            <a:custGeom>
              <a:rect b="b" l="l" r="r" t="t"/>
              <a:pathLst>
                <a:path extrusionOk="0" h="3971" w="4204">
                  <a:moveTo>
                    <a:pt x="0" y="1"/>
                  </a:moveTo>
                  <a:lnTo>
                    <a:pt x="434" y="3970"/>
                  </a:lnTo>
                  <a:lnTo>
                    <a:pt x="4203" y="3970"/>
                  </a:lnTo>
                  <a:lnTo>
                    <a:pt x="38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4"/>
            <p:cNvSpPr/>
            <p:nvPr/>
          </p:nvSpPr>
          <p:spPr>
            <a:xfrm>
              <a:off x="7505268" y="1864822"/>
              <a:ext cx="86507" cy="81562"/>
            </a:xfrm>
            <a:custGeom>
              <a:rect b="b" l="l" r="r" t="t"/>
              <a:pathLst>
                <a:path extrusionOk="0" h="4404" w="4671">
                  <a:moveTo>
                    <a:pt x="3837" y="434"/>
                  </a:moveTo>
                  <a:lnTo>
                    <a:pt x="4204" y="4003"/>
                  </a:lnTo>
                  <a:lnTo>
                    <a:pt x="868" y="4003"/>
                  </a:lnTo>
                  <a:lnTo>
                    <a:pt x="468" y="434"/>
                  </a:lnTo>
                  <a:close/>
                  <a:moveTo>
                    <a:pt x="1" y="0"/>
                  </a:moveTo>
                  <a:lnTo>
                    <a:pt x="468" y="4403"/>
                  </a:lnTo>
                  <a:lnTo>
                    <a:pt x="4671" y="4403"/>
                  </a:lnTo>
                  <a:lnTo>
                    <a:pt x="42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4"/>
            <p:cNvSpPr/>
            <p:nvPr/>
          </p:nvSpPr>
          <p:spPr>
            <a:xfrm>
              <a:off x="7578795" y="1869137"/>
              <a:ext cx="77228" cy="73543"/>
            </a:xfrm>
            <a:custGeom>
              <a:rect b="b" l="l" r="r" t="t"/>
              <a:pathLst>
                <a:path extrusionOk="0" h="3971" w="4170">
                  <a:moveTo>
                    <a:pt x="401" y="3970"/>
                  </a:moveTo>
                  <a:lnTo>
                    <a:pt x="4170" y="3970"/>
                  </a:lnTo>
                  <a:lnTo>
                    <a:pt x="2969" y="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4"/>
            <p:cNvSpPr/>
            <p:nvPr/>
          </p:nvSpPr>
          <p:spPr>
            <a:xfrm>
              <a:off x="7574461" y="1864822"/>
              <a:ext cx="85896" cy="81562"/>
            </a:xfrm>
            <a:custGeom>
              <a:rect b="b" l="l" r="r" t="t"/>
              <a:pathLst>
                <a:path extrusionOk="0" h="4404" w="4638">
                  <a:moveTo>
                    <a:pt x="3070" y="434"/>
                  </a:moveTo>
                  <a:lnTo>
                    <a:pt x="4137" y="4003"/>
                  </a:lnTo>
                  <a:lnTo>
                    <a:pt x="835" y="4003"/>
                  </a:lnTo>
                  <a:lnTo>
                    <a:pt x="468" y="434"/>
                  </a:lnTo>
                  <a:close/>
                  <a:moveTo>
                    <a:pt x="234" y="0"/>
                  </a:moveTo>
                  <a:cubicBezTo>
                    <a:pt x="168" y="0"/>
                    <a:pt x="101" y="34"/>
                    <a:pt x="68" y="67"/>
                  </a:cubicBezTo>
                  <a:cubicBezTo>
                    <a:pt x="34" y="134"/>
                    <a:pt x="1" y="200"/>
                    <a:pt x="1" y="234"/>
                  </a:cubicBezTo>
                  <a:lnTo>
                    <a:pt x="434" y="4237"/>
                  </a:lnTo>
                  <a:cubicBezTo>
                    <a:pt x="434" y="4337"/>
                    <a:pt x="535" y="4403"/>
                    <a:pt x="635" y="4403"/>
                  </a:cubicBezTo>
                  <a:lnTo>
                    <a:pt x="4404" y="4403"/>
                  </a:lnTo>
                  <a:cubicBezTo>
                    <a:pt x="4471" y="4403"/>
                    <a:pt x="4537" y="4403"/>
                    <a:pt x="4571" y="4337"/>
                  </a:cubicBezTo>
                  <a:cubicBezTo>
                    <a:pt x="4637" y="4270"/>
                    <a:pt x="4637" y="4203"/>
                    <a:pt x="4604" y="4136"/>
                  </a:cubicBezTo>
                  <a:lnTo>
                    <a:pt x="3403" y="167"/>
                  </a:lnTo>
                  <a:cubicBezTo>
                    <a:pt x="3370" y="67"/>
                    <a:pt x="3303" y="0"/>
                    <a:pt x="3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4"/>
            <p:cNvSpPr/>
            <p:nvPr/>
          </p:nvSpPr>
          <p:spPr>
            <a:xfrm>
              <a:off x="7587444" y="1943275"/>
              <a:ext cx="69820" cy="21020"/>
            </a:xfrm>
            <a:custGeom>
              <a:rect b="b" l="l" r="r" t="t"/>
              <a:pathLst>
                <a:path extrusionOk="0" h="1135" w="3770">
                  <a:moveTo>
                    <a:pt x="0" y="1"/>
                  </a:moveTo>
                  <a:cubicBezTo>
                    <a:pt x="0" y="634"/>
                    <a:pt x="834" y="1135"/>
                    <a:pt x="1868" y="1135"/>
                  </a:cubicBezTo>
                  <a:cubicBezTo>
                    <a:pt x="2902" y="1135"/>
                    <a:pt x="3770" y="634"/>
                    <a:pt x="3770" y="1"/>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4"/>
            <p:cNvSpPr/>
            <p:nvPr/>
          </p:nvSpPr>
          <p:spPr>
            <a:xfrm>
              <a:off x="7583740" y="1938960"/>
              <a:ext cx="77228" cy="29039"/>
            </a:xfrm>
            <a:custGeom>
              <a:rect b="b" l="l" r="r" t="t"/>
              <a:pathLst>
                <a:path extrusionOk="0" h="1568" w="4170">
                  <a:moveTo>
                    <a:pt x="200" y="0"/>
                  </a:moveTo>
                  <a:cubicBezTo>
                    <a:pt x="100" y="0"/>
                    <a:pt x="0" y="100"/>
                    <a:pt x="0" y="234"/>
                  </a:cubicBezTo>
                  <a:cubicBezTo>
                    <a:pt x="0" y="967"/>
                    <a:pt x="901" y="1568"/>
                    <a:pt x="2068" y="1568"/>
                  </a:cubicBezTo>
                  <a:cubicBezTo>
                    <a:pt x="3236" y="1568"/>
                    <a:pt x="4170" y="967"/>
                    <a:pt x="4170" y="234"/>
                  </a:cubicBezTo>
                  <a:cubicBezTo>
                    <a:pt x="4170" y="100"/>
                    <a:pt x="4070" y="0"/>
                    <a:pt x="3970" y="0"/>
                  </a:cubicBezTo>
                  <a:cubicBezTo>
                    <a:pt x="3836" y="0"/>
                    <a:pt x="3736" y="100"/>
                    <a:pt x="3736" y="234"/>
                  </a:cubicBezTo>
                  <a:cubicBezTo>
                    <a:pt x="3736" y="734"/>
                    <a:pt x="2969" y="1134"/>
                    <a:pt x="2068" y="1134"/>
                  </a:cubicBezTo>
                  <a:cubicBezTo>
                    <a:pt x="1168" y="1134"/>
                    <a:pt x="400" y="734"/>
                    <a:pt x="400" y="234"/>
                  </a:cubicBezTo>
                  <a:cubicBezTo>
                    <a:pt x="400" y="100"/>
                    <a:pt x="300" y="0"/>
                    <a:pt x="2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4"/>
            <p:cNvSpPr/>
            <p:nvPr/>
          </p:nvSpPr>
          <p:spPr>
            <a:xfrm>
              <a:off x="7517621" y="1943275"/>
              <a:ext cx="69839" cy="21020"/>
            </a:xfrm>
            <a:custGeom>
              <a:rect b="b" l="l" r="r" t="t"/>
              <a:pathLst>
                <a:path extrusionOk="0" h="1135" w="3771">
                  <a:moveTo>
                    <a:pt x="1" y="1"/>
                  </a:moveTo>
                  <a:cubicBezTo>
                    <a:pt x="1" y="634"/>
                    <a:pt x="868" y="1135"/>
                    <a:pt x="1902" y="1135"/>
                  </a:cubicBezTo>
                  <a:cubicBezTo>
                    <a:pt x="2936" y="1135"/>
                    <a:pt x="3770" y="634"/>
                    <a:pt x="37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4"/>
            <p:cNvSpPr/>
            <p:nvPr/>
          </p:nvSpPr>
          <p:spPr>
            <a:xfrm>
              <a:off x="7513917" y="1943275"/>
              <a:ext cx="77247" cy="24724"/>
            </a:xfrm>
            <a:custGeom>
              <a:rect b="b" l="l" r="r" t="t"/>
              <a:pathLst>
                <a:path extrusionOk="0" h="1335" w="4171">
                  <a:moveTo>
                    <a:pt x="1" y="1"/>
                  </a:moveTo>
                  <a:cubicBezTo>
                    <a:pt x="1" y="734"/>
                    <a:pt x="935" y="1335"/>
                    <a:pt x="2102" y="1335"/>
                  </a:cubicBezTo>
                  <a:cubicBezTo>
                    <a:pt x="3270" y="1335"/>
                    <a:pt x="4170" y="734"/>
                    <a:pt x="4170" y="1"/>
                  </a:cubicBezTo>
                  <a:lnTo>
                    <a:pt x="3770" y="1"/>
                  </a:lnTo>
                  <a:cubicBezTo>
                    <a:pt x="3770" y="501"/>
                    <a:pt x="3003" y="901"/>
                    <a:pt x="2102" y="901"/>
                  </a:cubicBezTo>
                  <a:cubicBezTo>
                    <a:pt x="1168" y="901"/>
                    <a:pt x="434" y="501"/>
                    <a:pt x="4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4"/>
            <p:cNvSpPr/>
            <p:nvPr/>
          </p:nvSpPr>
          <p:spPr>
            <a:xfrm>
              <a:off x="7447817" y="1943275"/>
              <a:ext cx="69820" cy="21020"/>
            </a:xfrm>
            <a:custGeom>
              <a:rect b="b" l="l" r="r" t="t"/>
              <a:pathLst>
                <a:path extrusionOk="0" h="1135" w="3770">
                  <a:moveTo>
                    <a:pt x="1" y="1"/>
                  </a:moveTo>
                  <a:cubicBezTo>
                    <a:pt x="1" y="634"/>
                    <a:pt x="835" y="1135"/>
                    <a:pt x="1869" y="1135"/>
                  </a:cubicBezTo>
                  <a:cubicBezTo>
                    <a:pt x="2936" y="1135"/>
                    <a:pt x="3770" y="634"/>
                    <a:pt x="3770" y="1"/>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4"/>
            <p:cNvSpPr/>
            <p:nvPr/>
          </p:nvSpPr>
          <p:spPr>
            <a:xfrm>
              <a:off x="7444113" y="1938960"/>
              <a:ext cx="77247" cy="29039"/>
            </a:xfrm>
            <a:custGeom>
              <a:rect b="b" l="l" r="r" t="t"/>
              <a:pathLst>
                <a:path extrusionOk="0" h="1568" w="4171">
                  <a:moveTo>
                    <a:pt x="201" y="0"/>
                  </a:moveTo>
                  <a:cubicBezTo>
                    <a:pt x="101" y="0"/>
                    <a:pt x="0" y="100"/>
                    <a:pt x="0" y="234"/>
                  </a:cubicBezTo>
                  <a:cubicBezTo>
                    <a:pt x="0" y="967"/>
                    <a:pt x="901" y="1568"/>
                    <a:pt x="2069" y="1568"/>
                  </a:cubicBezTo>
                  <a:cubicBezTo>
                    <a:pt x="3236" y="1568"/>
                    <a:pt x="4170" y="967"/>
                    <a:pt x="4170" y="234"/>
                  </a:cubicBezTo>
                  <a:cubicBezTo>
                    <a:pt x="4170" y="100"/>
                    <a:pt x="4070" y="0"/>
                    <a:pt x="3970" y="0"/>
                  </a:cubicBezTo>
                  <a:cubicBezTo>
                    <a:pt x="3837" y="0"/>
                    <a:pt x="3736" y="100"/>
                    <a:pt x="3736" y="234"/>
                  </a:cubicBezTo>
                  <a:cubicBezTo>
                    <a:pt x="3736" y="734"/>
                    <a:pt x="3003" y="1134"/>
                    <a:pt x="2069" y="1134"/>
                  </a:cubicBezTo>
                  <a:cubicBezTo>
                    <a:pt x="1168" y="1134"/>
                    <a:pt x="401" y="734"/>
                    <a:pt x="401" y="234"/>
                  </a:cubicBezTo>
                  <a:cubicBezTo>
                    <a:pt x="401" y="100"/>
                    <a:pt x="334" y="0"/>
                    <a:pt x="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4"/>
            <p:cNvSpPr/>
            <p:nvPr/>
          </p:nvSpPr>
          <p:spPr>
            <a:xfrm>
              <a:off x="7376160" y="1943275"/>
              <a:ext cx="69820" cy="21020"/>
            </a:xfrm>
            <a:custGeom>
              <a:rect b="b" l="l" r="r" t="t"/>
              <a:pathLst>
                <a:path extrusionOk="0" h="1135" w="3770">
                  <a:moveTo>
                    <a:pt x="0" y="1"/>
                  </a:moveTo>
                  <a:cubicBezTo>
                    <a:pt x="0" y="634"/>
                    <a:pt x="867" y="1135"/>
                    <a:pt x="1902" y="1135"/>
                  </a:cubicBezTo>
                  <a:cubicBezTo>
                    <a:pt x="2936" y="1135"/>
                    <a:pt x="3770" y="634"/>
                    <a:pt x="37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4"/>
            <p:cNvSpPr/>
            <p:nvPr/>
          </p:nvSpPr>
          <p:spPr>
            <a:xfrm>
              <a:off x="7372438" y="1943275"/>
              <a:ext cx="77247" cy="24724"/>
            </a:xfrm>
            <a:custGeom>
              <a:rect b="b" l="l" r="r" t="t"/>
              <a:pathLst>
                <a:path extrusionOk="0" h="1335" w="4171">
                  <a:moveTo>
                    <a:pt x="1" y="1"/>
                  </a:moveTo>
                  <a:cubicBezTo>
                    <a:pt x="1" y="734"/>
                    <a:pt x="935" y="1335"/>
                    <a:pt x="2103" y="1335"/>
                  </a:cubicBezTo>
                  <a:cubicBezTo>
                    <a:pt x="3270" y="1335"/>
                    <a:pt x="4171" y="734"/>
                    <a:pt x="4171" y="1"/>
                  </a:cubicBezTo>
                  <a:lnTo>
                    <a:pt x="3770" y="1"/>
                  </a:lnTo>
                  <a:cubicBezTo>
                    <a:pt x="3770" y="501"/>
                    <a:pt x="3003" y="901"/>
                    <a:pt x="2103" y="901"/>
                  </a:cubicBezTo>
                  <a:cubicBezTo>
                    <a:pt x="1169" y="901"/>
                    <a:pt x="435" y="501"/>
                    <a:pt x="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4"/>
            <p:cNvSpPr/>
            <p:nvPr/>
          </p:nvSpPr>
          <p:spPr>
            <a:xfrm>
              <a:off x="7186490" y="1850598"/>
              <a:ext cx="453462" cy="22261"/>
            </a:xfrm>
            <a:custGeom>
              <a:rect b="b" l="l" r="r" t="t"/>
              <a:pathLst>
                <a:path extrusionOk="0" h="1202" w="24485">
                  <a:moveTo>
                    <a:pt x="23918" y="1202"/>
                  </a:moveTo>
                  <a:lnTo>
                    <a:pt x="568" y="1202"/>
                  </a:lnTo>
                  <a:cubicBezTo>
                    <a:pt x="267" y="1202"/>
                    <a:pt x="0" y="935"/>
                    <a:pt x="0" y="635"/>
                  </a:cubicBezTo>
                  <a:lnTo>
                    <a:pt x="0" y="535"/>
                  </a:lnTo>
                  <a:cubicBezTo>
                    <a:pt x="0" y="234"/>
                    <a:pt x="234" y="1"/>
                    <a:pt x="568" y="1"/>
                  </a:cubicBezTo>
                  <a:lnTo>
                    <a:pt x="23918" y="1"/>
                  </a:lnTo>
                  <a:cubicBezTo>
                    <a:pt x="24218" y="1"/>
                    <a:pt x="24485" y="234"/>
                    <a:pt x="24485" y="535"/>
                  </a:cubicBezTo>
                  <a:lnTo>
                    <a:pt x="24485" y="635"/>
                  </a:lnTo>
                  <a:cubicBezTo>
                    <a:pt x="24485" y="935"/>
                    <a:pt x="24218" y="1202"/>
                    <a:pt x="23918" y="120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4"/>
            <p:cNvSpPr/>
            <p:nvPr/>
          </p:nvSpPr>
          <p:spPr>
            <a:xfrm>
              <a:off x="7182786" y="1846283"/>
              <a:ext cx="460870" cy="30280"/>
            </a:xfrm>
            <a:custGeom>
              <a:rect b="b" l="l" r="r" t="t"/>
              <a:pathLst>
                <a:path extrusionOk="0" h="1635" w="24885">
                  <a:moveTo>
                    <a:pt x="24118" y="434"/>
                  </a:moveTo>
                  <a:cubicBezTo>
                    <a:pt x="24318" y="434"/>
                    <a:pt x="24451" y="601"/>
                    <a:pt x="24451" y="801"/>
                  </a:cubicBezTo>
                  <a:lnTo>
                    <a:pt x="24451" y="868"/>
                  </a:lnTo>
                  <a:cubicBezTo>
                    <a:pt x="24451" y="1068"/>
                    <a:pt x="24318" y="1201"/>
                    <a:pt x="24118" y="1201"/>
                  </a:cubicBezTo>
                  <a:lnTo>
                    <a:pt x="768" y="1201"/>
                  </a:lnTo>
                  <a:cubicBezTo>
                    <a:pt x="567" y="1201"/>
                    <a:pt x="401" y="1068"/>
                    <a:pt x="401" y="868"/>
                  </a:cubicBezTo>
                  <a:lnTo>
                    <a:pt x="401" y="801"/>
                  </a:lnTo>
                  <a:cubicBezTo>
                    <a:pt x="401" y="601"/>
                    <a:pt x="567" y="434"/>
                    <a:pt x="768" y="434"/>
                  </a:cubicBezTo>
                  <a:close/>
                  <a:moveTo>
                    <a:pt x="768" y="0"/>
                  </a:moveTo>
                  <a:cubicBezTo>
                    <a:pt x="334" y="0"/>
                    <a:pt x="0" y="367"/>
                    <a:pt x="0" y="768"/>
                  </a:cubicBezTo>
                  <a:lnTo>
                    <a:pt x="0" y="868"/>
                  </a:lnTo>
                  <a:cubicBezTo>
                    <a:pt x="0" y="1301"/>
                    <a:pt x="334" y="1635"/>
                    <a:pt x="768" y="1635"/>
                  </a:cubicBezTo>
                  <a:lnTo>
                    <a:pt x="24118" y="1635"/>
                  </a:lnTo>
                  <a:cubicBezTo>
                    <a:pt x="24551" y="1635"/>
                    <a:pt x="24885" y="1301"/>
                    <a:pt x="24885" y="868"/>
                  </a:cubicBezTo>
                  <a:lnTo>
                    <a:pt x="24885" y="768"/>
                  </a:lnTo>
                  <a:cubicBezTo>
                    <a:pt x="24885" y="367"/>
                    <a:pt x="24551" y="0"/>
                    <a:pt x="24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4"/>
            <p:cNvSpPr/>
            <p:nvPr/>
          </p:nvSpPr>
          <p:spPr>
            <a:xfrm>
              <a:off x="7253220" y="1985280"/>
              <a:ext cx="143956" cy="192775"/>
            </a:xfrm>
            <a:custGeom>
              <a:rect b="b" l="l" r="r" t="t"/>
              <a:pathLst>
                <a:path extrusionOk="0" h="10409" w="7773">
                  <a:moveTo>
                    <a:pt x="7572" y="10408"/>
                  </a:moveTo>
                  <a:lnTo>
                    <a:pt x="200" y="10408"/>
                  </a:lnTo>
                  <a:cubicBezTo>
                    <a:pt x="67" y="10408"/>
                    <a:pt x="0" y="10342"/>
                    <a:pt x="0" y="10208"/>
                  </a:cubicBezTo>
                  <a:lnTo>
                    <a:pt x="0" y="201"/>
                  </a:lnTo>
                  <a:cubicBezTo>
                    <a:pt x="0" y="101"/>
                    <a:pt x="67" y="1"/>
                    <a:pt x="200" y="1"/>
                  </a:cubicBezTo>
                  <a:lnTo>
                    <a:pt x="7572" y="1"/>
                  </a:lnTo>
                  <a:cubicBezTo>
                    <a:pt x="7672" y="1"/>
                    <a:pt x="7772" y="101"/>
                    <a:pt x="7772" y="201"/>
                  </a:cubicBezTo>
                  <a:lnTo>
                    <a:pt x="7772" y="10208"/>
                  </a:lnTo>
                  <a:cubicBezTo>
                    <a:pt x="7772" y="10342"/>
                    <a:pt x="7672" y="10408"/>
                    <a:pt x="7572" y="1040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4"/>
            <p:cNvSpPr/>
            <p:nvPr/>
          </p:nvSpPr>
          <p:spPr>
            <a:xfrm>
              <a:off x="7248886" y="1981576"/>
              <a:ext cx="151994" cy="200794"/>
            </a:xfrm>
            <a:custGeom>
              <a:rect b="b" l="l" r="r" t="t"/>
              <a:pathLst>
                <a:path extrusionOk="0" h="10842" w="8207">
                  <a:moveTo>
                    <a:pt x="7806" y="401"/>
                  </a:moveTo>
                  <a:lnTo>
                    <a:pt x="7806" y="10408"/>
                  </a:lnTo>
                  <a:lnTo>
                    <a:pt x="434" y="10408"/>
                  </a:lnTo>
                  <a:lnTo>
                    <a:pt x="434" y="401"/>
                  </a:lnTo>
                  <a:close/>
                  <a:moveTo>
                    <a:pt x="434" y="1"/>
                  </a:moveTo>
                  <a:cubicBezTo>
                    <a:pt x="201" y="1"/>
                    <a:pt x="1" y="167"/>
                    <a:pt x="1" y="401"/>
                  </a:cubicBezTo>
                  <a:lnTo>
                    <a:pt x="1" y="10408"/>
                  </a:lnTo>
                  <a:cubicBezTo>
                    <a:pt x="1" y="10642"/>
                    <a:pt x="201" y="10842"/>
                    <a:pt x="434" y="10842"/>
                  </a:cubicBezTo>
                  <a:lnTo>
                    <a:pt x="7806" y="10842"/>
                  </a:lnTo>
                  <a:cubicBezTo>
                    <a:pt x="8040" y="10842"/>
                    <a:pt x="8206" y="10642"/>
                    <a:pt x="8206" y="10408"/>
                  </a:cubicBezTo>
                  <a:lnTo>
                    <a:pt x="8206" y="401"/>
                  </a:lnTo>
                  <a:cubicBezTo>
                    <a:pt x="8206" y="167"/>
                    <a:pt x="8040" y="1"/>
                    <a:pt x="7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4"/>
            <p:cNvSpPr/>
            <p:nvPr/>
          </p:nvSpPr>
          <p:spPr>
            <a:xfrm>
              <a:off x="7269278" y="1998875"/>
              <a:ext cx="113065" cy="61801"/>
            </a:xfrm>
            <a:custGeom>
              <a:rect b="b" l="l" r="r" t="t"/>
              <a:pathLst>
                <a:path extrusionOk="0" h="3337" w="6105">
                  <a:moveTo>
                    <a:pt x="0" y="1"/>
                  </a:moveTo>
                  <a:lnTo>
                    <a:pt x="0" y="3336"/>
                  </a:lnTo>
                  <a:lnTo>
                    <a:pt x="6105" y="3336"/>
                  </a:lnTo>
                  <a:lnTo>
                    <a:pt x="61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4"/>
            <p:cNvSpPr/>
            <p:nvPr/>
          </p:nvSpPr>
          <p:spPr>
            <a:xfrm>
              <a:off x="7265573" y="1995170"/>
              <a:ext cx="120473" cy="69209"/>
            </a:xfrm>
            <a:custGeom>
              <a:rect b="b" l="l" r="r" t="t"/>
              <a:pathLst>
                <a:path extrusionOk="0" h="3737" w="6505">
                  <a:moveTo>
                    <a:pt x="6105" y="401"/>
                  </a:moveTo>
                  <a:lnTo>
                    <a:pt x="6105" y="3303"/>
                  </a:lnTo>
                  <a:lnTo>
                    <a:pt x="400" y="3303"/>
                  </a:lnTo>
                  <a:lnTo>
                    <a:pt x="400" y="401"/>
                  </a:lnTo>
                  <a:close/>
                  <a:moveTo>
                    <a:pt x="200" y="1"/>
                  </a:moveTo>
                  <a:cubicBezTo>
                    <a:pt x="67" y="1"/>
                    <a:pt x="0" y="101"/>
                    <a:pt x="0" y="201"/>
                  </a:cubicBezTo>
                  <a:lnTo>
                    <a:pt x="0" y="3503"/>
                  </a:lnTo>
                  <a:cubicBezTo>
                    <a:pt x="0" y="3636"/>
                    <a:pt x="67" y="3737"/>
                    <a:pt x="200" y="3737"/>
                  </a:cubicBezTo>
                  <a:lnTo>
                    <a:pt x="6305" y="3737"/>
                  </a:lnTo>
                  <a:cubicBezTo>
                    <a:pt x="6405" y="3737"/>
                    <a:pt x="6505" y="3636"/>
                    <a:pt x="6505" y="3503"/>
                  </a:cubicBezTo>
                  <a:lnTo>
                    <a:pt x="6505" y="201"/>
                  </a:lnTo>
                  <a:cubicBezTo>
                    <a:pt x="6505" y="101"/>
                    <a:pt x="6405" y="1"/>
                    <a:pt x="6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4"/>
            <p:cNvSpPr/>
            <p:nvPr/>
          </p:nvSpPr>
          <p:spPr>
            <a:xfrm>
              <a:off x="7269278" y="2078569"/>
              <a:ext cx="113065" cy="85896"/>
            </a:xfrm>
            <a:custGeom>
              <a:rect b="b" l="l" r="r" t="t"/>
              <a:pathLst>
                <a:path extrusionOk="0" h="4638" w="6105">
                  <a:moveTo>
                    <a:pt x="0" y="1"/>
                  </a:moveTo>
                  <a:lnTo>
                    <a:pt x="0" y="4637"/>
                  </a:lnTo>
                  <a:lnTo>
                    <a:pt x="6105" y="4637"/>
                  </a:lnTo>
                  <a:lnTo>
                    <a:pt x="61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4"/>
            <p:cNvSpPr/>
            <p:nvPr/>
          </p:nvSpPr>
          <p:spPr>
            <a:xfrm>
              <a:off x="7265573" y="2074865"/>
              <a:ext cx="120473" cy="93304"/>
            </a:xfrm>
            <a:custGeom>
              <a:rect b="b" l="l" r="r" t="t"/>
              <a:pathLst>
                <a:path extrusionOk="0" h="5038" w="6505">
                  <a:moveTo>
                    <a:pt x="6105" y="401"/>
                  </a:moveTo>
                  <a:lnTo>
                    <a:pt x="6105" y="4637"/>
                  </a:lnTo>
                  <a:lnTo>
                    <a:pt x="400" y="4637"/>
                  </a:lnTo>
                  <a:lnTo>
                    <a:pt x="400" y="401"/>
                  </a:lnTo>
                  <a:close/>
                  <a:moveTo>
                    <a:pt x="200" y="1"/>
                  </a:moveTo>
                  <a:cubicBezTo>
                    <a:pt x="67" y="1"/>
                    <a:pt x="0" y="67"/>
                    <a:pt x="0" y="201"/>
                  </a:cubicBezTo>
                  <a:lnTo>
                    <a:pt x="0" y="4837"/>
                  </a:lnTo>
                  <a:cubicBezTo>
                    <a:pt x="0" y="4937"/>
                    <a:pt x="67" y="5038"/>
                    <a:pt x="200" y="5038"/>
                  </a:cubicBezTo>
                  <a:lnTo>
                    <a:pt x="6305" y="5038"/>
                  </a:lnTo>
                  <a:cubicBezTo>
                    <a:pt x="6405" y="5038"/>
                    <a:pt x="6505" y="4937"/>
                    <a:pt x="6505" y="4837"/>
                  </a:cubicBezTo>
                  <a:lnTo>
                    <a:pt x="6505" y="201"/>
                  </a:lnTo>
                  <a:cubicBezTo>
                    <a:pt x="6505" y="67"/>
                    <a:pt x="6405" y="1"/>
                    <a:pt x="6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4"/>
            <p:cNvSpPr/>
            <p:nvPr/>
          </p:nvSpPr>
          <p:spPr>
            <a:xfrm>
              <a:off x="7236533" y="2178044"/>
              <a:ext cx="177310" cy="22261"/>
            </a:xfrm>
            <a:custGeom>
              <a:rect b="b" l="l" r="r" t="t"/>
              <a:pathLst>
                <a:path extrusionOk="0" h="1202" w="9574">
                  <a:moveTo>
                    <a:pt x="234" y="0"/>
                  </a:moveTo>
                  <a:cubicBezTo>
                    <a:pt x="100" y="0"/>
                    <a:pt x="0" y="100"/>
                    <a:pt x="0" y="234"/>
                  </a:cubicBezTo>
                  <a:lnTo>
                    <a:pt x="0" y="968"/>
                  </a:lnTo>
                  <a:cubicBezTo>
                    <a:pt x="0" y="1101"/>
                    <a:pt x="100" y="1201"/>
                    <a:pt x="234" y="1201"/>
                  </a:cubicBezTo>
                  <a:lnTo>
                    <a:pt x="9340" y="1201"/>
                  </a:lnTo>
                  <a:cubicBezTo>
                    <a:pt x="9474" y="1201"/>
                    <a:pt x="9574" y="1101"/>
                    <a:pt x="9574" y="968"/>
                  </a:cubicBezTo>
                  <a:lnTo>
                    <a:pt x="9574" y="234"/>
                  </a:lnTo>
                  <a:cubicBezTo>
                    <a:pt x="9574" y="100"/>
                    <a:pt x="9474" y="0"/>
                    <a:pt x="93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4"/>
            <p:cNvSpPr/>
            <p:nvPr/>
          </p:nvSpPr>
          <p:spPr>
            <a:xfrm>
              <a:off x="7232829" y="2174339"/>
              <a:ext cx="184737" cy="29669"/>
            </a:xfrm>
            <a:custGeom>
              <a:rect b="b" l="l" r="r" t="t"/>
              <a:pathLst>
                <a:path extrusionOk="0" h="1602" w="9975">
                  <a:moveTo>
                    <a:pt x="434" y="400"/>
                  </a:moveTo>
                  <a:lnTo>
                    <a:pt x="9540" y="434"/>
                  </a:lnTo>
                  <a:lnTo>
                    <a:pt x="9540" y="1168"/>
                  </a:lnTo>
                  <a:lnTo>
                    <a:pt x="401" y="1168"/>
                  </a:lnTo>
                  <a:lnTo>
                    <a:pt x="434" y="400"/>
                  </a:lnTo>
                  <a:close/>
                  <a:moveTo>
                    <a:pt x="434" y="0"/>
                  </a:moveTo>
                  <a:cubicBezTo>
                    <a:pt x="200" y="0"/>
                    <a:pt x="0" y="200"/>
                    <a:pt x="0" y="434"/>
                  </a:cubicBezTo>
                  <a:lnTo>
                    <a:pt x="0" y="1168"/>
                  </a:lnTo>
                  <a:cubicBezTo>
                    <a:pt x="0" y="1401"/>
                    <a:pt x="200" y="1601"/>
                    <a:pt x="434" y="1601"/>
                  </a:cubicBezTo>
                  <a:lnTo>
                    <a:pt x="9540" y="1601"/>
                  </a:lnTo>
                  <a:cubicBezTo>
                    <a:pt x="9774" y="1601"/>
                    <a:pt x="9974" y="1401"/>
                    <a:pt x="9974" y="1168"/>
                  </a:cubicBezTo>
                  <a:lnTo>
                    <a:pt x="9974" y="434"/>
                  </a:lnTo>
                  <a:cubicBezTo>
                    <a:pt x="9974" y="200"/>
                    <a:pt x="9774" y="0"/>
                    <a:pt x="95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4"/>
            <p:cNvSpPr/>
            <p:nvPr/>
          </p:nvSpPr>
          <p:spPr>
            <a:xfrm>
              <a:off x="7425574" y="1995170"/>
              <a:ext cx="155698" cy="143345"/>
            </a:xfrm>
            <a:custGeom>
              <a:rect b="b" l="l" r="r" t="t"/>
              <a:pathLst>
                <a:path extrusionOk="0" h="7740" w="8407">
                  <a:moveTo>
                    <a:pt x="8107" y="7739"/>
                  </a:moveTo>
                  <a:lnTo>
                    <a:pt x="268" y="7739"/>
                  </a:lnTo>
                  <a:cubicBezTo>
                    <a:pt x="101" y="7739"/>
                    <a:pt x="1" y="7606"/>
                    <a:pt x="1" y="7473"/>
                  </a:cubicBezTo>
                  <a:lnTo>
                    <a:pt x="1" y="301"/>
                  </a:lnTo>
                  <a:cubicBezTo>
                    <a:pt x="1" y="134"/>
                    <a:pt x="101" y="1"/>
                    <a:pt x="268" y="1"/>
                  </a:cubicBezTo>
                  <a:lnTo>
                    <a:pt x="8107" y="1"/>
                  </a:lnTo>
                  <a:cubicBezTo>
                    <a:pt x="8273" y="1"/>
                    <a:pt x="8407" y="134"/>
                    <a:pt x="8407" y="301"/>
                  </a:cubicBezTo>
                  <a:lnTo>
                    <a:pt x="8407" y="7473"/>
                  </a:lnTo>
                  <a:cubicBezTo>
                    <a:pt x="8407" y="7606"/>
                    <a:pt x="8273" y="7739"/>
                    <a:pt x="8107" y="773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4"/>
            <p:cNvSpPr/>
            <p:nvPr/>
          </p:nvSpPr>
          <p:spPr>
            <a:xfrm>
              <a:off x="7421258" y="1991466"/>
              <a:ext cx="163717" cy="150753"/>
            </a:xfrm>
            <a:custGeom>
              <a:rect b="b" l="l" r="r" t="t"/>
              <a:pathLst>
                <a:path extrusionOk="0" h="8140" w="8840">
                  <a:moveTo>
                    <a:pt x="8340" y="434"/>
                  </a:moveTo>
                  <a:cubicBezTo>
                    <a:pt x="8406" y="434"/>
                    <a:pt x="8440" y="434"/>
                    <a:pt x="8440" y="501"/>
                  </a:cubicBezTo>
                  <a:lnTo>
                    <a:pt x="8440" y="7639"/>
                  </a:lnTo>
                  <a:cubicBezTo>
                    <a:pt x="8440" y="7706"/>
                    <a:pt x="8373" y="7739"/>
                    <a:pt x="8340" y="7739"/>
                  </a:cubicBezTo>
                  <a:lnTo>
                    <a:pt x="501" y="7739"/>
                  </a:lnTo>
                  <a:cubicBezTo>
                    <a:pt x="467" y="7739"/>
                    <a:pt x="434" y="7706"/>
                    <a:pt x="434" y="7639"/>
                  </a:cubicBezTo>
                  <a:lnTo>
                    <a:pt x="434" y="501"/>
                  </a:lnTo>
                  <a:cubicBezTo>
                    <a:pt x="434" y="467"/>
                    <a:pt x="467" y="434"/>
                    <a:pt x="501" y="434"/>
                  </a:cubicBezTo>
                  <a:close/>
                  <a:moveTo>
                    <a:pt x="501" y="0"/>
                  </a:moveTo>
                  <a:cubicBezTo>
                    <a:pt x="234" y="0"/>
                    <a:pt x="0" y="234"/>
                    <a:pt x="0" y="501"/>
                  </a:cubicBezTo>
                  <a:lnTo>
                    <a:pt x="0" y="7673"/>
                  </a:lnTo>
                  <a:cubicBezTo>
                    <a:pt x="0" y="7939"/>
                    <a:pt x="234" y="8140"/>
                    <a:pt x="501" y="8140"/>
                  </a:cubicBezTo>
                  <a:lnTo>
                    <a:pt x="8340" y="8140"/>
                  </a:lnTo>
                  <a:cubicBezTo>
                    <a:pt x="8640" y="8140"/>
                    <a:pt x="8840" y="7939"/>
                    <a:pt x="8840" y="7673"/>
                  </a:cubicBezTo>
                  <a:lnTo>
                    <a:pt x="8840" y="501"/>
                  </a:lnTo>
                  <a:cubicBezTo>
                    <a:pt x="8840" y="234"/>
                    <a:pt x="8606" y="0"/>
                    <a:pt x="8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4"/>
            <p:cNvSpPr/>
            <p:nvPr/>
          </p:nvSpPr>
          <p:spPr>
            <a:xfrm>
              <a:off x="7419406" y="2130464"/>
              <a:ext cx="170514" cy="16094"/>
            </a:xfrm>
            <a:custGeom>
              <a:rect b="b" l="l" r="r" t="t"/>
              <a:pathLst>
                <a:path extrusionOk="0" h="869" w="9207">
                  <a:moveTo>
                    <a:pt x="167" y="1"/>
                  </a:moveTo>
                  <a:cubicBezTo>
                    <a:pt x="67" y="1"/>
                    <a:pt x="0" y="67"/>
                    <a:pt x="0" y="168"/>
                  </a:cubicBezTo>
                  <a:lnTo>
                    <a:pt x="0" y="701"/>
                  </a:lnTo>
                  <a:cubicBezTo>
                    <a:pt x="0" y="801"/>
                    <a:pt x="67" y="868"/>
                    <a:pt x="167" y="868"/>
                  </a:cubicBezTo>
                  <a:lnTo>
                    <a:pt x="9040" y="868"/>
                  </a:lnTo>
                  <a:cubicBezTo>
                    <a:pt x="9140" y="868"/>
                    <a:pt x="9207" y="801"/>
                    <a:pt x="9207" y="701"/>
                  </a:cubicBezTo>
                  <a:lnTo>
                    <a:pt x="9207" y="168"/>
                  </a:lnTo>
                  <a:cubicBezTo>
                    <a:pt x="9207" y="67"/>
                    <a:pt x="9140" y="1"/>
                    <a:pt x="9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4"/>
            <p:cNvSpPr/>
            <p:nvPr/>
          </p:nvSpPr>
          <p:spPr>
            <a:xfrm>
              <a:off x="7415702" y="2126760"/>
              <a:ext cx="178551" cy="23502"/>
            </a:xfrm>
            <a:custGeom>
              <a:rect b="b" l="l" r="r" t="t"/>
              <a:pathLst>
                <a:path extrusionOk="0" h="1269" w="9641">
                  <a:moveTo>
                    <a:pt x="9207" y="401"/>
                  </a:moveTo>
                  <a:lnTo>
                    <a:pt x="9207" y="868"/>
                  </a:lnTo>
                  <a:lnTo>
                    <a:pt x="400" y="868"/>
                  </a:lnTo>
                  <a:lnTo>
                    <a:pt x="400" y="401"/>
                  </a:lnTo>
                  <a:close/>
                  <a:moveTo>
                    <a:pt x="367" y="1"/>
                  </a:moveTo>
                  <a:cubicBezTo>
                    <a:pt x="167" y="1"/>
                    <a:pt x="0" y="167"/>
                    <a:pt x="0" y="368"/>
                  </a:cubicBezTo>
                  <a:lnTo>
                    <a:pt x="0" y="901"/>
                  </a:lnTo>
                  <a:cubicBezTo>
                    <a:pt x="0" y="1101"/>
                    <a:pt x="167" y="1268"/>
                    <a:pt x="367" y="1268"/>
                  </a:cubicBezTo>
                  <a:lnTo>
                    <a:pt x="9240" y="1268"/>
                  </a:lnTo>
                  <a:cubicBezTo>
                    <a:pt x="9473" y="1268"/>
                    <a:pt x="9640" y="1101"/>
                    <a:pt x="9640" y="901"/>
                  </a:cubicBezTo>
                  <a:lnTo>
                    <a:pt x="9640" y="368"/>
                  </a:lnTo>
                  <a:cubicBezTo>
                    <a:pt x="9640" y="167"/>
                    <a:pt x="9440" y="1"/>
                    <a:pt x="9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4"/>
            <p:cNvSpPr/>
            <p:nvPr/>
          </p:nvSpPr>
          <p:spPr>
            <a:xfrm>
              <a:off x="7448428" y="2019877"/>
              <a:ext cx="109379" cy="88359"/>
            </a:xfrm>
            <a:custGeom>
              <a:rect b="b" l="l" r="r" t="t"/>
              <a:pathLst>
                <a:path extrusionOk="0" h="4771" w="5906">
                  <a:moveTo>
                    <a:pt x="1" y="1"/>
                  </a:moveTo>
                  <a:lnTo>
                    <a:pt x="1" y="4771"/>
                  </a:lnTo>
                  <a:lnTo>
                    <a:pt x="5905" y="4771"/>
                  </a:lnTo>
                  <a:lnTo>
                    <a:pt x="590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4"/>
            <p:cNvSpPr/>
            <p:nvPr/>
          </p:nvSpPr>
          <p:spPr>
            <a:xfrm>
              <a:off x="7444113" y="2016173"/>
              <a:ext cx="118009" cy="96397"/>
            </a:xfrm>
            <a:custGeom>
              <a:rect b="b" l="l" r="r" t="t"/>
              <a:pathLst>
                <a:path extrusionOk="0" h="5205" w="6372">
                  <a:moveTo>
                    <a:pt x="5938" y="401"/>
                  </a:moveTo>
                  <a:lnTo>
                    <a:pt x="5938" y="4771"/>
                  </a:lnTo>
                  <a:lnTo>
                    <a:pt x="434" y="4771"/>
                  </a:lnTo>
                  <a:lnTo>
                    <a:pt x="434" y="401"/>
                  </a:lnTo>
                  <a:close/>
                  <a:moveTo>
                    <a:pt x="234" y="1"/>
                  </a:moveTo>
                  <a:cubicBezTo>
                    <a:pt x="101" y="1"/>
                    <a:pt x="0" y="101"/>
                    <a:pt x="0" y="201"/>
                  </a:cubicBezTo>
                  <a:lnTo>
                    <a:pt x="0" y="4971"/>
                  </a:lnTo>
                  <a:cubicBezTo>
                    <a:pt x="0" y="5104"/>
                    <a:pt x="101" y="5204"/>
                    <a:pt x="234" y="5204"/>
                  </a:cubicBezTo>
                  <a:lnTo>
                    <a:pt x="6172" y="5204"/>
                  </a:lnTo>
                  <a:cubicBezTo>
                    <a:pt x="6272" y="5204"/>
                    <a:pt x="6372" y="5104"/>
                    <a:pt x="6372" y="4971"/>
                  </a:cubicBezTo>
                  <a:lnTo>
                    <a:pt x="6372" y="201"/>
                  </a:lnTo>
                  <a:cubicBezTo>
                    <a:pt x="6372" y="101"/>
                    <a:pt x="6272" y="1"/>
                    <a:pt x="6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2" name="Shape 2702"/>
        <p:cNvGrpSpPr/>
        <p:nvPr/>
      </p:nvGrpSpPr>
      <p:grpSpPr>
        <a:xfrm>
          <a:off x="0" y="0"/>
          <a:ext cx="0" cy="0"/>
          <a:chOff x="0" y="0"/>
          <a:chExt cx="0" cy="0"/>
        </a:xfrm>
      </p:grpSpPr>
      <p:sp>
        <p:nvSpPr>
          <p:cNvPr id="2703" name="Google Shape;2703;p45"/>
          <p:cNvSpPr txBox="1"/>
          <p:nvPr>
            <p:ph idx="4294967295" type="body"/>
          </p:nvPr>
        </p:nvSpPr>
        <p:spPr>
          <a:xfrm>
            <a:off x="720000" y="1329600"/>
            <a:ext cx="4291200" cy="248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Did you like the resources in this template? Get them at these websites:</a:t>
            </a:r>
            <a:endParaRPr/>
          </a:p>
          <a:p>
            <a:pPr indent="0" lvl="0" marL="0" rtl="0" algn="l">
              <a:spcBef>
                <a:spcPts val="1000"/>
              </a:spcBef>
              <a:spcAft>
                <a:spcPts val="0"/>
              </a:spcAft>
              <a:buNone/>
            </a:pPr>
            <a:r>
              <a:rPr b="1" lang="ca"/>
              <a:t>Vectors</a:t>
            </a:r>
            <a:endParaRPr b="1"/>
          </a:p>
          <a:p>
            <a:pPr indent="-304800" lvl="0" marL="457200" rtl="0" algn="l">
              <a:spcBef>
                <a:spcPts val="1000"/>
              </a:spcBef>
              <a:spcAft>
                <a:spcPts val="0"/>
              </a:spcAft>
              <a:buSzPts val="1200"/>
              <a:buChar char="●"/>
            </a:pPr>
            <a:r>
              <a:rPr lang="ca" u="sng">
                <a:hlinkClick r:id="rId3"/>
              </a:rPr>
              <a:t>Hand drawn flat design erp illustration</a:t>
            </a:r>
            <a:endParaRPr/>
          </a:p>
          <a:p>
            <a:pPr indent="-304800" lvl="0" marL="457200" rtl="0" algn="l">
              <a:spcBef>
                <a:spcPts val="0"/>
              </a:spcBef>
              <a:spcAft>
                <a:spcPts val="0"/>
              </a:spcAft>
              <a:buSzPts val="1200"/>
              <a:buChar char="●"/>
            </a:pPr>
            <a:r>
              <a:rPr lang="ca" u="sng">
                <a:hlinkClick r:id="rId4"/>
              </a:rPr>
              <a:t>Hand drawn flat design intranet illustration</a:t>
            </a:r>
            <a:endParaRPr/>
          </a:p>
          <a:p>
            <a:pPr indent="-304800" lvl="0" marL="457200" rtl="0" algn="l">
              <a:spcBef>
                <a:spcPts val="0"/>
              </a:spcBef>
              <a:spcAft>
                <a:spcPts val="0"/>
              </a:spcAft>
              <a:buSzPts val="1200"/>
              <a:buChar char="●"/>
            </a:pPr>
            <a:r>
              <a:rPr lang="ca" u="sng">
                <a:hlinkClick r:id="rId5"/>
              </a:rPr>
              <a:t>Hand drawn flat design api illustration</a:t>
            </a:r>
            <a:endParaRPr/>
          </a:p>
          <a:p>
            <a:pPr indent="0" lvl="0" marL="0" rtl="0" algn="l">
              <a:spcBef>
                <a:spcPts val="1000"/>
              </a:spcBef>
              <a:spcAft>
                <a:spcPts val="0"/>
              </a:spcAft>
              <a:buNone/>
            </a:pPr>
            <a:r>
              <a:rPr b="1" lang="ca"/>
              <a:t>Photos</a:t>
            </a:r>
            <a:endParaRPr b="1"/>
          </a:p>
          <a:p>
            <a:pPr indent="-304800" lvl="0" marL="457200" rtl="0" algn="l">
              <a:spcBef>
                <a:spcPts val="1000"/>
              </a:spcBef>
              <a:spcAft>
                <a:spcPts val="0"/>
              </a:spcAft>
              <a:buSzPts val="1200"/>
              <a:buChar char="●"/>
            </a:pPr>
            <a:r>
              <a:rPr lang="ca" u="sng">
                <a:hlinkClick r:id="rId6"/>
              </a:rPr>
              <a:t>Html and css collage concept with person</a:t>
            </a:r>
            <a:endParaRPr/>
          </a:p>
          <a:p>
            <a:pPr indent="-304800" lvl="0" marL="457200" rtl="0" algn="l">
              <a:spcBef>
                <a:spcPts val="0"/>
              </a:spcBef>
              <a:spcAft>
                <a:spcPts val="0"/>
              </a:spcAft>
              <a:buSzPts val="1200"/>
              <a:buChar char="●"/>
            </a:pPr>
            <a:r>
              <a:rPr lang="ca" u="sng">
                <a:hlinkClick r:id="rId7"/>
              </a:rPr>
              <a:t>Html and css collage concept with person I</a:t>
            </a:r>
            <a:endParaRPr/>
          </a:p>
        </p:txBody>
      </p:sp>
      <p:sp>
        <p:nvSpPr>
          <p:cNvPr id="2704" name="Google Shape;2704;p45"/>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Resources</a:t>
            </a:r>
            <a:endParaRPr/>
          </a:p>
        </p:txBody>
      </p:sp>
      <p:grpSp>
        <p:nvGrpSpPr>
          <p:cNvPr id="2705" name="Google Shape;2705;p45"/>
          <p:cNvGrpSpPr/>
          <p:nvPr/>
        </p:nvGrpSpPr>
        <p:grpSpPr>
          <a:xfrm>
            <a:off x="5532233" y="1331668"/>
            <a:ext cx="2898265" cy="2712158"/>
            <a:chOff x="6727934" y="1261064"/>
            <a:chExt cx="1795259" cy="1679875"/>
          </a:xfrm>
        </p:grpSpPr>
        <p:grpSp>
          <p:nvGrpSpPr>
            <p:cNvPr id="2706" name="Google Shape;2706;p45"/>
            <p:cNvGrpSpPr/>
            <p:nvPr/>
          </p:nvGrpSpPr>
          <p:grpSpPr>
            <a:xfrm>
              <a:off x="8384122" y="2614871"/>
              <a:ext cx="139071" cy="139071"/>
              <a:chOff x="5448853" y="3419595"/>
              <a:chExt cx="78736" cy="78736"/>
            </a:xfrm>
          </p:grpSpPr>
          <p:sp>
            <p:nvSpPr>
              <p:cNvPr id="2707" name="Google Shape;2707;p45"/>
              <p:cNvSpPr/>
              <p:nvPr/>
            </p:nvSpPr>
            <p:spPr>
              <a:xfrm>
                <a:off x="5486333" y="3419595"/>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5"/>
              <p:cNvSpPr/>
              <p:nvPr/>
            </p:nvSpPr>
            <p:spPr>
              <a:xfrm>
                <a:off x="5486333" y="3473511"/>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5"/>
              <p:cNvSpPr/>
              <p:nvPr/>
            </p:nvSpPr>
            <p:spPr>
              <a:xfrm>
                <a:off x="5502768"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5"/>
              <p:cNvSpPr/>
              <p:nvPr/>
            </p:nvSpPr>
            <p:spPr>
              <a:xfrm>
                <a:off x="5448853"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5"/>
              <p:cNvSpPr/>
              <p:nvPr/>
            </p:nvSpPr>
            <p:spPr>
              <a:xfrm>
                <a:off x="5459676" y="3468466"/>
                <a:ext cx="19241" cy="19007"/>
              </a:xfrm>
              <a:custGeom>
                <a:rect b="b" l="l" r="r" t="t"/>
                <a:pathLst>
                  <a:path extrusionOk="0" h="569" w="576">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5"/>
              <p:cNvSpPr/>
              <p:nvPr/>
            </p:nvSpPr>
            <p:spPr>
              <a:xfrm>
                <a:off x="5497791" y="3430351"/>
                <a:ext cx="19241" cy="18707"/>
              </a:xfrm>
              <a:custGeom>
                <a:rect b="b" l="l" r="r" t="t"/>
                <a:pathLst>
                  <a:path extrusionOk="0" h="560" w="576">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5"/>
              <p:cNvSpPr/>
              <p:nvPr/>
            </p:nvSpPr>
            <p:spPr>
              <a:xfrm>
                <a:off x="5459676" y="3430351"/>
                <a:ext cx="19241" cy="18707"/>
              </a:xfrm>
              <a:custGeom>
                <a:rect b="b" l="l" r="r" t="t"/>
                <a:pathLst>
                  <a:path extrusionOk="0" h="560" w="576">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5"/>
              <p:cNvSpPr/>
              <p:nvPr/>
            </p:nvSpPr>
            <p:spPr>
              <a:xfrm>
                <a:off x="5497791" y="3468466"/>
                <a:ext cx="19241" cy="19007"/>
              </a:xfrm>
              <a:custGeom>
                <a:rect b="b" l="l" r="r" t="t"/>
                <a:pathLst>
                  <a:path extrusionOk="0" h="569" w="576">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5" name="Google Shape;2715;p45"/>
            <p:cNvSpPr/>
            <p:nvPr/>
          </p:nvSpPr>
          <p:spPr>
            <a:xfrm>
              <a:off x="7379802" y="2174552"/>
              <a:ext cx="423166" cy="165915"/>
            </a:xfrm>
            <a:custGeom>
              <a:rect b="b" l="l" r="r" t="t"/>
              <a:pathLst>
                <a:path extrusionOk="0" h="2812" w="7172">
                  <a:moveTo>
                    <a:pt x="56" y="1"/>
                  </a:moveTo>
                  <a:cubicBezTo>
                    <a:pt x="28" y="1"/>
                    <a:pt x="1" y="29"/>
                    <a:pt x="1" y="66"/>
                  </a:cubicBezTo>
                  <a:cubicBezTo>
                    <a:pt x="1" y="94"/>
                    <a:pt x="28" y="121"/>
                    <a:pt x="56" y="121"/>
                  </a:cubicBezTo>
                  <a:lnTo>
                    <a:pt x="520" y="121"/>
                  </a:lnTo>
                  <a:cubicBezTo>
                    <a:pt x="557" y="121"/>
                    <a:pt x="576" y="94"/>
                    <a:pt x="576" y="66"/>
                  </a:cubicBezTo>
                  <a:cubicBezTo>
                    <a:pt x="576" y="29"/>
                    <a:pt x="557" y="1"/>
                    <a:pt x="520" y="1"/>
                  </a:cubicBezTo>
                  <a:close/>
                  <a:moveTo>
                    <a:pt x="984" y="1"/>
                  </a:moveTo>
                  <a:cubicBezTo>
                    <a:pt x="956" y="1"/>
                    <a:pt x="928" y="29"/>
                    <a:pt x="928" y="66"/>
                  </a:cubicBezTo>
                  <a:cubicBezTo>
                    <a:pt x="928" y="94"/>
                    <a:pt x="956" y="121"/>
                    <a:pt x="984" y="121"/>
                  </a:cubicBezTo>
                  <a:lnTo>
                    <a:pt x="1448" y="121"/>
                  </a:lnTo>
                  <a:cubicBezTo>
                    <a:pt x="1485" y="121"/>
                    <a:pt x="1503" y="94"/>
                    <a:pt x="1503" y="66"/>
                  </a:cubicBezTo>
                  <a:cubicBezTo>
                    <a:pt x="1503" y="29"/>
                    <a:pt x="1485" y="1"/>
                    <a:pt x="1448" y="1"/>
                  </a:cubicBezTo>
                  <a:close/>
                  <a:moveTo>
                    <a:pt x="1912" y="1"/>
                  </a:moveTo>
                  <a:cubicBezTo>
                    <a:pt x="1875" y="1"/>
                    <a:pt x="1856" y="29"/>
                    <a:pt x="1856" y="66"/>
                  </a:cubicBezTo>
                  <a:cubicBezTo>
                    <a:pt x="1856" y="94"/>
                    <a:pt x="1875" y="121"/>
                    <a:pt x="1912" y="121"/>
                  </a:cubicBezTo>
                  <a:lnTo>
                    <a:pt x="2264" y="121"/>
                  </a:lnTo>
                  <a:cubicBezTo>
                    <a:pt x="2273" y="149"/>
                    <a:pt x="2301" y="168"/>
                    <a:pt x="2329" y="168"/>
                  </a:cubicBezTo>
                  <a:cubicBezTo>
                    <a:pt x="2357" y="168"/>
                    <a:pt x="2385" y="149"/>
                    <a:pt x="2385" y="112"/>
                  </a:cubicBezTo>
                  <a:lnTo>
                    <a:pt x="2385" y="66"/>
                  </a:lnTo>
                  <a:cubicBezTo>
                    <a:pt x="2385" y="29"/>
                    <a:pt x="2357" y="1"/>
                    <a:pt x="2329" y="1"/>
                  </a:cubicBezTo>
                  <a:close/>
                  <a:moveTo>
                    <a:pt x="2329" y="520"/>
                  </a:moveTo>
                  <a:cubicBezTo>
                    <a:pt x="2292" y="520"/>
                    <a:pt x="2264" y="548"/>
                    <a:pt x="2264" y="576"/>
                  </a:cubicBezTo>
                  <a:lnTo>
                    <a:pt x="2264" y="1040"/>
                  </a:lnTo>
                  <a:cubicBezTo>
                    <a:pt x="2264" y="1068"/>
                    <a:pt x="2292" y="1095"/>
                    <a:pt x="2329" y="1095"/>
                  </a:cubicBezTo>
                  <a:cubicBezTo>
                    <a:pt x="2357" y="1095"/>
                    <a:pt x="2385" y="1077"/>
                    <a:pt x="2385" y="1040"/>
                  </a:cubicBezTo>
                  <a:lnTo>
                    <a:pt x="2385" y="576"/>
                  </a:lnTo>
                  <a:cubicBezTo>
                    <a:pt x="2385" y="548"/>
                    <a:pt x="2357" y="520"/>
                    <a:pt x="2329" y="520"/>
                  </a:cubicBezTo>
                  <a:close/>
                  <a:moveTo>
                    <a:pt x="2329" y="1448"/>
                  </a:moveTo>
                  <a:cubicBezTo>
                    <a:pt x="2292" y="1448"/>
                    <a:pt x="2264" y="1476"/>
                    <a:pt x="2264" y="1504"/>
                  </a:cubicBezTo>
                  <a:lnTo>
                    <a:pt x="2264" y="1680"/>
                  </a:lnTo>
                  <a:cubicBezTo>
                    <a:pt x="2264" y="1717"/>
                    <a:pt x="2292" y="1745"/>
                    <a:pt x="2329" y="1745"/>
                  </a:cubicBezTo>
                  <a:lnTo>
                    <a:pt x="2607" y="1745"/>
                  </a:lnTo>
                  <a:cubicBezTo>
                    <a:pt x="2644" y="1745"/>
                    <a:pt x="2672" y="1717"/>
                    <a:pt x="2672" y="1680"/>
                  </a:cubicBezTo>
                  <a:cubicBezTo>
                    <a:pt x="2672" y="1652"/>
                    <a:pt x="2644" y="1624"/>
                    <a:pt x="2607" y="1624"/>
                  </a:cubicBezTo>
                  <a:lnTo>
                    <a:pt x="2385" y="1624"/>
                  </a:lnTo>
                  <a:lnTo>
                    <a:pt x="2385" y="1504"/>
                  </a:lnTo>
                  <a:cubicBezTo>
                    <a:pt x="2385" y="1476"/>
                    <a:pt x="2357" y="1448"/>
                    <a:pt x="2329" y="1448"/>
                  </a:cubicBezTo>
                  <a:close/>
                  <a:moveTo>
                    <a:pt x="3071" y="1624"/>
                  </a:moveTo>
                  <a:cubicBezTo>
                    <a:pt x="3043" y="1624"/>
                    <a:pt x="3016" y="1652"/>
                    <a:pt x="3016" y="1680"/>
                  </a:cubicBezTo>
                  <a:cubicBezTo>
                    <a:pt x="3016" y="1717"/>
                    <a:pt x="3043" y="1745"/>
                    <a:pt x="3071" y="1745"/>
                  </a:cubicBezTo>
                  <a:lnTo>
                    <a:pt x="3535" y="1745"/>
                  </a:lnTo>
                  <a:cubicBezTo>
                    <a:pt x="3572" y="1745"/>
                    <a:pt x="3600" y="1717"/>
                    <a:pt x="3600" y="1680"/>
                  </a:cubicBezTo>
                  <a:cubicBezTo>
                    <a:pt x="3600" y="1652"/>
                    <a:pt x="3572" y="1624"/>
                    <a:pt x="3535" y="1624"/>
                  </a:cubicBezTo>
                  <a:close/>
                  <a:moveTo>
                    <a:pt x="3999" y="1624"/>
                  </a:moveTo>
                  <a:cubicBezTo>
                    <a:pt x="3971" y="1624"/>
                    <a:pt x="3943" y="1652"/>
                    <a:pt x="3943" y="1680"/>
                  </a:cubicBezTo>
                  <a:cubicBezTo>
                    <a:pt x="3943" y="1717"/>
                    <a:pt x="3971" y="1745"/>
                    <a:pt x="3999" y="1745"/>
                  </a:cubicBezTo>
                  <a:lnTo>
                    <a:pt x="4463" y="1745"/>
                  </a:lnTo>
                  <a:cubicBezTo>
                    <a:pt x="4500" y="1745"/>
                    <a:pt x="4528" y="1717"/>
                    <a:pt x="4528" y="1680"/>
                  </a:cubicBezTo>
                  <a:cubicBezTo>
                    <a:pt x="4528" y="1652"/>
                    <a:pt x="4500" y="1624"/>
                    <a:pt x="4463" y="1624"/>
                  </a:cubicBezTo>
                  <a:close/>
                  <a:moveTo>
                    <a:pt x="4927" y="1624"/>
                  </a:moveTo>
                  <a:cubicBezTo>
                    <a:pt x="4899" y="1624"/>
                    <a:pt x="4871" y="1652"/>
                    <a:pt x="4871" y="1680"/>
                  </a:cubicBezTo>
                  <a:cubicBezTo>
                    <a:pt x="4871" y="1717"/>
                    <a:pt x="4899" y="1745"/>
                    <a:pt x="4927" y="1745"/>
                  </a:cubicBezTo>
                  <a:lnTo>
                    <a:pt x="5390" y="1745"/>
                  </a:lnTo>
                  <a:cubicBezTo>
                    <a:pt x="5427" y="1745"/>
                    <a:pt x="5455" y="1717"/>
                    <a:pt x="5455" y="1680"/>
                  </a:cubicBezTo>
                  <a:cubicBezTo>
                    <a:pt x="5455" y="1652"/>
                    <a:pt x="5427" y="1624"/>
                    <a:pt x="5390" y="1624"/>
                  </a:cubicBezTo>
                  <a:close/>
                  <a:moveTo>
                    <a:pt x="5854" y="1624"/>
                  </a:moveTo>
                  <a:cubicBezTo>
                    <a:pt x="5826" y="1624"/>
                    <a:pt x="5799" y="1652"/>
                    <a:pt x="5799" y="1680"/>
                  </a:cubicBezTo>
                  <a:cubicBezTo>
                    <a:pt x="5799" y="1717"/>
                    <a:pt x="5826" y="1745"/>
                    <a:pt x="5854" y="1745"/>
                  </a:cubicBezTo>
                  <a:lnTo>
                    <a:pt x="6318" y="1745"/>
                  </a:lnTo>
                  <a:cubicBezTo>
                    <a:pt x="6355" y="1745"/>
                    <a:pt x="6383" y="1717"/>
                    <a:pt x="6383" y="1680"/>
                  </a:cubicBezTo>
                  <a:cubicBezTo>
                    <a:pt x="6383" y="1652"/>
                    <a:pt x="6355" y="1624"/>
                    <a:pt x="6318" y="1624"/>
                  </a:cubicBezTo>
                  <a:close/>
                  <a:moveTo>
                    <a:pt x="6782" y="1624"/>
                  </a:moveTo>
                  <a:cubicBezTo>
                    <a:pt x="6754" y="1624"/>
                    <a:pt x="6726" y="1652"/>
                    <a:pt x="6726" y="1689"/>
                  </a:cubicBezTo>
                  <a:cubicBezTo>
                    <a:pt x="6726" y="1717"/>
                    <a:pt x="6754" y="1745"/>
                    <a:pt x="6782" y="1745"/>
                  </a:cubicBezTo>
                  <a:lnTo>
                    <a:pt x="7051" y="1745"/>
                  </a:lnTo>
                  <a:lnTo>
                    <a:pt x="7051" y="1828"/>
                  </a:lnTo>
                  <a:cubicBezTo>
                    <a:pt x="7051" y="1856"/>
                    <a:pt x="7079" y="1884"/>
                    <a:pt x="7107" y="1884"/>
                  </a:cubicBezTo>
                  <a:cubicBezTo>
                    <a:pt x="7144" y="1884"/>
                    <a:pt x="7172" y="1856"/>
                    <a:pt x="7172" y="1828"/>
                  </a:cubicBezTo>
                  <a:lnTo>
                    <a:pt x="7172" y="1689"/>
                  </a:lnTo>
                  <a:cubicBezTo>
                    <a:pt x="7172" y="1652"/>
                    <a:pt x="7144" y="1624"/>
                    <a:pt x="7107" y="1624"/>
                  </a:cubicBezTo>
                  <a:close/>
                  <a:moveTo>
                    <a:pt x="7107" y="2227"/>
                  </a:moveTo>
                  <a:cubicBezTo>
                    <a:pt x="7079" y="2227"/>
                    <a:pt x="7051" y="2255"/>
                    <a:pt x="7051" y="2292"/>
                  </a:cubicBezTo>
                  <a:lnTo>
                    <a:pt x="7051" y="2756"/>
                  </a:lnTo>
                  <a:cubicBezTo>
                    <a:pt x="7051" y="2784"/>
                    <a:pt x="7079" y="2812"/>
                    <a:pt x="7107" y="2812"/>
                  </a:cubicBezTo>
                  <a:cubicBezTo>
                    <a:pt x="7144" y="2812"/>
                    <a:pt x="7172" y="2784"/>
                    <a:pt x="7172" y="2756"/>
                  </a:cubicBezTo>
                  <a:lnTo>
                    <a:pt x="7172" y="2292"/>
                  </a:lnTo>
                  <a:cubicBezTo>
                    <a:pt x="7172" y="2255"/>
                    <a:pt x="7144" y="2227"/>
                    <a:pt x="7107" y="22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8240247" y="1261064"/>
              <a:ext cx="108447" cy="108388"/>
            </a:xfrm>
            <a:custGeom>
              <a:rect b="b" l="l" r="r" t="t"/>
              <a:pathLst>
                <a:path extrusionOk="0" h="1837" w="1838">
                  <a:moveTo>
                    <a:pt x="928" y="186"/>
                  </a:moveTo>
                  <a:lnTo>
                    <a:pt x="1179" y="649"/>
                  </a:lnTo>
                  <a:cubicBezTo>
                    <a:pt x="1179" y="659"/>
                    <a:pt x="1188" y="659"/>
                    <a:pt x="1197" y="668"/>
                  </a:cubicBezTo>
                  <a:lnTo>
                    <a:pt x="1661" y="928"/>
                  </a:lnTo>
                  <a:lnTo>
                    <a:pt x="1197" y="1178"/>
                  </a:lnTo>
                  <a:cubicBezTo>
                    <a:pt x="1188" y="1178"/>
                    <a:pt x="1179" y="1188"/>
                    <a:pt x="1179" y="1197"/>
                  </a:cubicBezTo>
                  <a:lnTo>
                    <a:pt x="919" y="1661"/>
                  </a:lnTo>
                  <a:lnTo>
                    <a:pt x="669" y="1197"/>
                  </a:lnTo>
                  <a:cubicBezTo>
                    <a:pt x="659" y="1188"/>
                    <a:pt x="650" y="1178"/>
                    <a:pt x="641" y="1178"/>
                  </a:cubicBezTo>
                  <a:lnTo>
                    <a:pt x="186" y="918"/>
                  </a:lnTo>
                  <a:lnTo>
                    <a:pt x="650" y="668"/>
                  </a:lnTo>
                  <a:cubicBezTo>
                    <a:pt x="659" y="659"/>
                    <a:pt x="659" y="649"/>
                    <a:pt x="669" y="640"/>
                  </a:cubicBezTo>
                  <a:lnTo>
                    <a:pt x="928" y="186"/>
                  </a:lnTo>
                  <a:close/>
                  <a:moveTo>
                    <a:pt x="928" y="0"/>
                  </a:moveTo>
                  <a:cubicBezTo>
                    <a:pt x="900" y="0"/>
                    <a:pt x="882" y="9"/>
                    <a:pt x="873" y="28"/>
                  </a:cubicBezTo>
                  <a:lnTo>
                    <a:pt x="576" y="575"/>
                  </a:lnTo>
                  <a:lnTo>
                    <a:pt x="28" y="863"/>
                  </a:lnTo>
                  <a:cubicBezTo>
                    <a:pt x="10" y="881"/>
                    <a:pt x="1" y="900"/>
                    <a:pt x="1" y="918"/>
                  </a:cubicBezTo>
                  <a:cubicBezTo>
                    <a:pt x="1" y="937"/>
                    <a:pt x="10" y="956"/>
                    <a:pt x="28" y="965"/>
                  </a:cubicBezTo>
                  <a:lnTo>
                    <a:pt x="576" y="1271"/>
                  </a:lnTo>
                  <a:lnTo>
                    <a:pt x="863" y="1809"/>
                  </a:lnTo>
                  <a:cubicBezTo>
                    <a:pt x="882" y="1828"/>
                    <a:pt x="900" y="1837"/>
                    <a:pt x="919" y="1837"/>
                  </a:cubicBezTo>
                  <a:cubicBezTo>
                    <a:pt x="938" y="1837"/>
                    <a:pt x="956" y="1828"/>
                    <a:pt x="975" y="1809"/>
                  </a:cubicBezTo>
                  <a:lnTo>
                    <a:pt x="1271" y="1271"/>
                  </a:lnTo>
                  <a:lnTo>
                    <a:pt x="1810" y="974"/>
                  </a:lnTo>
                  <a:cubicBezTo>
                    <a:pt x="1828" y="965"/>
                    <a:pt x="1837" y="946"/>
                    <a:pt x="1837" y="928"/>
                  </a:cubicBezTo>
                  <a:cubicBezTo>
                    <a:pt x="1837" y="900"/>
                    <a:pt x="1828" y="881"/>
                    <a:pt x="1810" y="872"/>
                  </a:cubicBezTo>
                  <a:lnTo>
                    <a:pt x="1271" y="575"/>
                  </a:lnTo>
                  <a:lnTo>
                    <a:pt x="975" y="28"/>
                  </a:lnTo>
                  <a:cubicBezTo>
                    <a:pt x="965" y="9"/>
                    <a:pt x="947" y="0"/>
                    <a:pt x="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5"/>
            <p:cNvSpPr/>
            <p:nvPr/>
          </p:nvSpPr>
          <p:spPr>
            <a:xfrm>
              <a:off x="8380379" y="2008694"/>
              <a:ext cx="26315" cy="25784"/>
            </a:xfrm>
            <a:custGeom>
              <a:rect b="b" l="l" r="r" t="t"/>
              <a:pathLst>
                <a:path extrusionOk="0" h="437" w="446">
                  <a:moveTo>
                    <a:pt x="0" y="437"/>
                  </a:moveTo>
                  <a:lnTo>
                    <a:pt x="446"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5"/>
            <p:cNvSpPr/>
            <p:nvPr/>
          </p:nvSpPr>
          <p:spPr>
            <a:xfrm>
              <a:off x="8380379" y="1940840"/>
              <a:ext cx="26315" cy="26315"/>
            </a:xfrm>
            <a:custGeom>
              <a:rect b="b" l="l" r="r" t="t"/>
              <a:pathLst>
                <a:path extrusionOk="0" h="446" w="446">
                  <a:moveTo>
                    <a:pt x="0" y="1"/>
                  </a:moveTo>
                  <a:lnTo>
                    <a:pt x="446"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5"/>
            <p:cNvSpPr/>
            <p:nvPr/>
          </p:nvSpPr>
          <p:spPr>
            <a:xfrm>
              <a:off x="8286210" y="1697806"/>
              <a:ext cx="47143" cy="47674"/>
            </a:xfrm>
            <a:custGeom>
              <a:rect b="b" l="l" r="r" t="t"/>
              <a:pathLst>
                <a:path extrusionOk="0" h="808" w="799">
                  <a:moveTo>
                    <a:pt x="400" y="112"/>
                  </a:moveTo>
                  <a:cubicBezTo>
                    <a:pt x="557" y="112"/>
                    <a:pt x="687" y="242"/>
                    <a:pt x="687" y="400"/>
                  </a:cubicBezTo>
                  <a:cubicBezTo>
                    <a:pt x="687" y="557"/>
                    <a:pt x="557" y="687"/>
                    <a:pt x="400" y="687"/>
                  </a:cubicBezTo>
                  <a:cubicBezTo>
                    <a:pt x="242" y="687"/>
                    <a:pt x="112" y="557"/>
                    <a:pt x="112" y="400"/>
                  </a:cubicBezTo>
                  <a:cubicBezTo>
                    <a:pt x="112" y="242"/>
                    <a:pt x="242" y="112"/>
                    <a:pt x="400" y="112"/>
                  </a:cubicBezTo>
                  <a:close/>
                  <a:moveTo>
                    <a:pt x="400" y="1"/>
                  </a:moveTo>
                  <a:cubicBezTo>
                    <a:pt x="177" y="1"/>
                    <a:pt x="1" y="177"/>
                    <a:pt x="1" y="400"/>
                  </a:cubicBezTo>
                  <a:cubicBezTo>
                    <a:pt x="1" y="622"/>
                    <a:pt x="177" y="808"/>
                    <a:pt x="400" y="808"/>
                  </a:cubicBezTo>
                  <a:cubicBezTo>
                    <a:pt x="622" y="808"/>
                    <a:pt x="799" y="622"/>
                    <a:pt x="799" y="400"/>
                  </a:cubicBezTo>
                  <a:cubicBezTo>
                    <a:pt x="799" y="177"/>
                    <a:pt x="622" y="1"/>
                    <a:pt x="4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5"/>
            <p:cNvSpPr/>
            <p:nvPr/>
          </p:nvSpPr>
          <p:spPr>
            <a:xfrm>
              <a:off x="6843404" y="1371577"/>
              <a:ext cx="517865" cy="515682"/>
            </a:xfrm>
            <a:custGeom>
              <a:rect b="b" l="l" r="r" t="t"/>
              <a:pathLst>
                <a:path extrusionOk="0" h="8740" w="8777">
                  <a:moveTo>
                    <a:pt x="4373" y="2429"/>
                  </a:moveTo>
                  <a:cubicBezTo>
                    <a:pt x="4599" y="2429"/>
                    <a:pt x="4826" y="2469"/>
                    <a:pt x="5047" y="2552"/>
                  </a:cubicBezTo>
                  <a:cubicBezTo>
                    <a:pt x="5733" y="2803"/>
                    <a:pt x="6327" y="3656"/>
                    <a:pt x="6309" y="4389"/>
                  </a:cubicBezTo>
                  <a:cubicBezTo>
                    <a:pt x="6290" y="5029"/>
                    <a:pt x="5984" y="5595"/>
                    <a:pt x="5464" y="5947"/>
                  </a:cubicBezTo>
                  <a:cubicBezTo>
                    <a:pt x="5138" y="6175"/>
                    <a:pt x="4763" y="6289"/>
                    <a:pt x="4380" y="6289"/>
                  </a:cubicBezTo>
                  <a:cubicBezTo>
                    <a:pt x="4154" y="6289"/>
                    <a:pt x="3926" y="6249"/>
                    <a:pt x="3702" y="6170"/>
                  </a:cubicBezTo>
                  <a:cubicBezTo>
                    <a:pt x="3015" y="5919"/>
                    <a:pt x="2431" y="5057"/>
                    <a:pt x="2450" y="4324"/>
                  </a:cubicBezTo>
                  <a:cubicBezTo>
                    <a:pt x="2459" y="3693"/>
                    <a:pt x="2765" y="3118"/>
                    <a:pt x="3284" y="2765"/>
                  </a:cubicBezTo>
                  <a:cubicBezTo>
                    <a:pt x="3616" y="2544"/>
                    <a:pt x="3992" y="2429"/>
                    <a:pt x="4373" y="2429"/>
                  </a:cubicBezTo>
                  <a:close/>
                  <a:moveTo>
                    <a:pt x="4370" y="2312"/>
                  </a:moveTo>
                  <a:cubicBezTo>
                    <a:pt x="3966" y="2312"/>
                    <a:pt x="3569" y="2434"/>
                    <a:pt x="3219" y="2673"/>
                  </a:cubicBezTo>
                  <a:cubicBezTo>
                    <a:pt x="2672" y="3044"/>
                    <a:pt x="2347" y="3647"/>
                    <a:pt x="2329" y="4324"/>
                  </a:cubicBezTo>
                  <a:cubicBezTo>
                    <a:pt x="2310" y="5112"/>
                    <a:pt x="2923" y="6003"/>
                    <a:pt x="3665" y="6272"/>
                  </a:cubicBezTo>
                  <a:cubicBezTo>
                    <a:pt x="3897" y="6365"/>
                    <a:pt x="4138" y="6402"/>
                    <a:pt x="4379" y="6402"/>
                  </a:cubicBezTo>
                  <a:cubicBezTo>
                    <a:pt x="4787" y="6402"/>
                    <a:pt x="5186" y="6281"/>
                    <a:pt x="5529" y="6049"/>
                  </a:cubicBezTo>
                  <a:cubicBezTo>
                    <a:pt x="6077" y="5669"/>
                    <a:pt x="6401" y="5066"/>
                    <a:pt x="6420" y="4389"/>
                  </a:cubicBezTo>
                  <a:cubicBezTo>
                    <a:pt x="6438" y="3600"/>
                    <a:pt x="5826" y="2710"/>
                    <a:pt x="5084" y="2441"/>
                  </a:cubicBezTo>
                  <a:cubicBezTo>
                    <a:pt x="4850" y="2355"/>
                    <a:pt x="4609" y="2312"/>
                    <a:pt x="4370" y="2312"/>
                  </a:cubicBezTo>
                  <a:close/>
                  <a:moveTo>
                    <a:pt x="5019" y="112"/>
                  </a:moveTo>
                  <a:lnTo>
                    <a:pt x="6197" y="474"/>
                  </a:lnTo>
                  <a:cubicBezTo>
                    <a:pt x="6216" y="474"/>
                    <a:pt x="6234" y="493"/>
                    <a:pt x="6244" y="511"/>
                  </a:cubicBezTo>
                  <a:cubicBezTo>
                    <a:pt x="6253" y="530"/>
                    <a:pt x="6253" y="548"/>
                    <a:pt x="6253" y="567"/>
                  </a:cubicBezTo>
                  <a:lnTo>
                    <a:pt x="6012" y="1346"/>
                  </a:lnTo>
                  <a:cubicBezTo>
                    <a:pt x="5993" y="1430"/>
                    <a:pt x="6021" y="1522"/>
                    <a:pt x="6105" y="1569"/>
                  </a:cubicBezTo>
                  <a:cubicBezTo>
                    <a:pt x="6346" y="1726"/>
                    <a:pt x="6578" y="1912"/>
                    <a:pt x="6772" y="2125"/>
                  </a:cubicBezTo>
                  <a:cubicBezTo>
                    <a:pt x="6813" y="2166"/>
                    <a:pt x="6864" y="2188"/>
                    <a:pt x="6917" y="2188"/>
                  </a:cubicBezTo>
                  <a:cubicBezTo>
                    <a:pt x="6949" y="2188"/>
                    <a:pt x="6982" y="2180"/>
                    <a:pt x="7014" y="2162"/>
                  </a:cubicBezTo>
                  <a:lnTo>
                    <a:pt x="7728" y="1782"/>
                  </a:lnTo>
                  <a:cubicBezTo>
                    <a:pt x="7741" y="1776"/>
                    <a:pt x="7754" y="1769"/>
                    <a:pt x="7771" y="1769"/>
                  </a:cubicBezTo>
                  <a:cubicBezTo>
                    <a:pt x="7777" y="1769"/>
                    <a:pt x="7785" y="1770"/>
                    <a:pt x="7793" y="1773"/>
                  </a:cubicBezTo>
                  <a:cubicBezTo>
                    <a:pt x="7811" y="1782"/>
                    <a:pt x="7830" y="1791"/>
                    <a:pt x="7839" y="1810"/>
                  </a:cubicBezTo>
                  <a:lnTo>
                    <a:pt x="8424" y="2895"/>
                  </a:lnTo>
                  <a:cubicBezTo>
                    <a:pt x="8433" y="2914"/>
                    <a:pt x="8433" y="2932"/>
                    <a:pt x="8424" y="2960"/>
                  </a:cubicBezTo>
                  <a:cubicBezTo>
                    <a:pt x="8424" y="2979"/>
                    <a:pt x="8405" y="2997"/>
                    <a:pt x="8387" y="3007"/>
                  </a:cubicBezTo>
                  <a:lnTo>
                    <a:pt x="7672" y="3387"/>
                  </a:lnTo>
                  <a:cubicBezTo>
                    <a:pt x="7598" y="3433"/>
                    <a:pt x="7552" y="3517"/>
                    <a:pt x="7580" y="3610"/>
                  </a:cubicBezTo>
                  <a:cubicBezTo>
                    <a:pt x="7644" y="3888"/>
                    <a:pt x="7672" y="4185"/>
                    <a:pt x="7663" y="4472"/>
                  </a:cubicBezTo>
                  <a:cubicBezTo>
                    <a:pt x="7663" y="4565"/>
                    <a:pt x="7719" y="4649"/>
                    <a:pt x="7802" y="4667"/>
                  </a:cubicBezTo>
                  <a:lnTo>
                    <a:pt x="8581" y="4908"/>
                  </a:lnTo>
                  <a:cubicBezTo>
                    <a:pt x="8619" y="4918"/>
                    <a:pt x="8646" y="4964"/>
                    <a:pt x="8637" y="5001"/>
                  </a:cubicBezTo>
                  <a:lnTo>
                    <a:pt x="8275" y="6189"/>
                  </a:lnTo>
                  <a:cubicBezTo>
                    <a:pt x="8268" y="6217"/>
                    <a:pt x="8238" y="6241"/>
                    <a:pt x="8208" y="6241"/>
                  </a:cubicBezTo>
                  <a:cubicBezTo>
                    <a:pt x="8199" y="6241"/>
                    <a:pt x="8191" y="6239"/>
                    <a:pt x="8183" y="6235"/>
                  </a:cubicBezTo>
                  <a:lnTo>
                    <a:pt x="7403" y="6003"/>
                  </a:lnTo>
                  <a:cubicBezTo>
                    <a:pt x="7384" y="5997"/>
                    <a:pt x="7365" y="5994"/>
                    <a:pt x="7346" y="5994"/>
                  </a:cubicBezTo>
                  <a:cubicBezTo>
                    <a:pt x="7280" y="5994"/>
                    <a:pt x="7217" y="6029"/>
                    <a:pt x="7181" y="6086"/>
                  </a:cubicBezTo>
                  <a:cubicBezTo>
                    <a:pt x="7023" y="6337"/>
                    <a:pt x="6837" y="6569"/>
                    <a:pt x="6624" y="6764"/>
                  </a:cubicBezTo>
                  <a:cubicBezTo>
                    <a:pt x="6559" y="6829"/>
                    <a:pt x="6550" y="6921"/>
                    <a:pt x="6587" y="7005"/>
                  </a:cubicBezTo>
                  <a:lnTo>
                    <a:pt x="6977" y="7719"/>
                  </a:lnTo>
                  <a:cubicBezTo>
                    <a:pt x="6995" y="7756"/>
                    <a:pt x="6977" y="7803"/>
                    <a:pt x="6939" y="7830"/>
                  </a:cubicBezTo>
                  <a:lnTo>
                    <a:pt x="5854" y="8406"/>
                  </a:lnTo>
                  <a:cubicBezTo>
                    <a:pt x="5842" y="8415"/>
                    <a:pt x="5828" y="8419"/>
                    <a:pt x="5815" y="8419"/>
                  </a:cubicBezTo>
                  <a:cubicBezTo>
                    <a:pt x="5788" y="8419"/>
                    <a:pt x="5761" y="8403"/>
                    <a:pt x="5743" y="8378"/>
                  </a:cubicBezTo>
                  <a:lnTo>
                    <a:pt x="5362" y="7663"/>
                  </a:lnTo>
                  <a:cubicBezTo>
                    <a:pt x="5324" y="7594"/>
                    <a:pt x="5260" y="7557"/>
                    <a:pt x="5186" y="7557"/>
                  </a:cubicBezTo>
                  <a:cubicBezTo>
                    <a:pt x="5171" y="7557"/>
                    <a:pt x="5155" y="7558"/>
                    <a:pt x="5140" y="7561"/>
                  </a:cubicBezTo>
                  <a:cubicBezTo>
                    <a:pt x="4896" y="7627"/>
                    <a:pt x="4637" y="7656"/>
                    <a:pt x="4384" y="7656"/>
                  </a:cubicBezTo>
                  <a:cubicBezTo>
                    <a:pt x="4348" y="7656"/>
                    <a:pt x="4312" y="7655"/>
                    <a:pt x="4277" y="7654"/>
                  </a:cubicBezTo>
                  <a:cubicBezTo>
                    <a:pt x="4271" y="7654"/>
                    <a:pt x="4265" y="7653"/>
                    <a:pt x="4259" y="7653"/>
                  </a:cubicBezTo>
                  <a:cubicBezTo>
                    <a:pt x="4174" y="7653"/>
                    <a:pt x="4100" y="7715"/>
                    <a:pt x="4082" y="7793"/>
                  </a:cubicBezTo>
                  <a:lnTo>
                    <a:pt x="3841" y="8573"/>
                  </a:lnTo>
                  <a:cubicBezTo>
                    <a:pt x="3841" y="8591"/>
                    <a:pt x="3822" y="8610"/>
                    <a:pt x="3804" y="8619"/>
                  </a:cubicBezTo>
                  <a:cubicBezTo>
                    <a:pt x="3795" y="8624"/>
                    <a:pt x="3785" y="8626"/>
                    <a:pt x="3776" y="8626"/>
                  </a:cubicBezTo>
                  <a:cubicBezTo>
                    <a:pt x="3767" y="8626"/>
                    <a:pt x="3758" y="8624"/>
                    <a:pt x="3748" y="8619"/>
                  </a:cubicBezTo>
                  <a:lnTo>
                    <a:pt x="2570" y="8266"/>
                  </a:lnTo>
                  <a:cubicBezTo>
                    <a:pt x="2524" y="8257"/>
                    <a:pt x="2496" y="8211"/>
                    <a:pt x="2514" y="8164"/>
                  </a:cubicBezTo>
                  <a:lnTo>
                    <a:pt x="2746" y="7394"/>
                  </a:lnTo>
                  <a:cubicBezTo>
                    <a:pt x="2774" y="7302"/>
                    <a:pt x="2737" y="7218"/>
                    <a:pt x="2663" y="7172"/>
                  </a:cubicBezTo>
                  <a:cubicBezTo>
                    <a:pt x="2412" y="7014"/>
                    <a:pt x="2180" y="6829"/>
                    <a:pt x="1986" y="6615"/>
                  </a:cubicBezTo>
                  <a:cubicBezTo>
                    <a:pt x="1949" y="6578"/>
                    <a:pt x="1893" y="6550"/>
                    <a:pt x="1837" y="6550"/>
                  </a:cubicBezTo>
                  <a:cubicBezTo>
                    <a:pt x="1809" y="6550"/>
                    <a:pt x="1782" y="6560"/>
                    <a:pt x="1744" y="6578"/>
                  </a:cubicBezTo>
                  <a:lnTo>
                    <a:pt x="1030" y="6958"/>
                  </a:lnTo>
                  <a:cubicBezTo>
                    <a:pt x="1018" y="6965"/>
                    <a:pt x="1004" y="6968"/>
                    <a:pt x="991" y="6968"/>
                  </a:cubicBezTo>
                  <a:cubicBezTo>
                    <a:pt x="964" y="6968"/>
                    <a:pt x="937" y="6955"/>
                    <a:pt x="919" y="6931"/>
                  </a:cubicBezTo>
                  <a:lnTo>
                    <a:pt x="334" y="5845"/>
                  </a:lnTo>
                  <a:cubicBezTo>
                    <a:pt x="325" y="5827"/>
                    <a:pt x="325" y="5799"/>
                    <a:pt x="334" y="5780"/>
                  </a:cubicBezTo>
                  <a:cubicBezTo>
                    <a:pt x="334" y="5762"/>
                    <a:pt x="353" y="5743"/>
                    <a:pt x="372" y="5734"/>
                  </a:cubicBezTo>
                  <a:lnTo>
                    <a:pt x="1086" y="5344"/>
                  </a:lnTo>
                  <a:cubicBezTo>
                    <a:pt x="1160" y="5307"/>
                    <a:pt x="1206" y="5214"/>
                    <a:pt x="1179" y="5131"/>
                  </a:cubicBezTo>
                  <a:cubicBezTo>
                    <a:pt x="1114" y="4843"/>
                    <a:pt x="1086" y="4556"/>
                    <a:pt x="1095" y="4259"/>
                  </a:cubicBezTo>
                  <a:cubicBezTo>
                    <a:pt x="1095" y="4175"/>
                    <a:pt x="1039" y="4092"/>
                    <a:pt x="956" y="4064"/>
                  </a:cubicBezTo>
                  <a:lnTo>
                    <a:pt x="177" y="3832"/>
                  </a:lnTo>
                  <a:cubicBezTo>
                    <a:pt x="158" y="3823"/>
                    <a:pt x="140" y="3814"/>
                    <a:pt x="130" y="3795"/>
                  </a:cubicBezTo>
                  <a:cubicBezTo>
                    <a:pt x="121" y="3777"/>
                    <a:pt x="121" y="3749"/>
                    <a:pt x="121" y="3730"/>
                  </a:cubicBezTo>
                  <a:lnTo>
                    <a:pt x="483" y="2552"/>
                  </a:lnTo>
                  <a:cubicBezTo>
                    <a:pt x="483" y="2534"/>
                    <a:pt x="501" y="2515"/>
                    <a:pt x="520" y="2506"/>
                  </a:cubicBezTo>
                  <a:cubicBezTo>
                    <a:pt x="539" y="2496"/>
                    <a:pt x="557" y="2496"/>
                    <a:pt x="576" y="2496"/>
                  </a:cubicBezTo>
                  <a:lnTo>
                    <a:pt x="1355" y="2738"/>
                  </a:lnTo>
                  <a:cubicBezTo>
                    <a:pt x="1369" y="2741"/>
                    <a:pt x="1384" y="2742"/>
                    <a:pt x="1398" y="2742"/>
                  </a:cubicBezTo>
                  <a:cubicBezTo>
                    <a:pt x="1469" y="2742"/>
                    <a:pt x="1539" y="2706"/>
                    <a:pt x="1577" y="2645"/>
                  </a:cubicBezTo>
                  <a:cubicBezTo>
                    <a:pt x="1735" y="2394"/>
                    <a:pt x="1921" y="2172"/>
                    <a:pt x="2134" y="1968"/>
                  </a:cubicBezTo>
                  <a:cubicBezTo>
                    <a:pt x="2199" y="1912"/>
                    <a:pt x="2208" y="1810"/>
                    <a:pt x="2171" y="1736"/>
                  </a:cubicBezTo>
                  <a:lnTo>
                    <a:pt x="1782" y="1021"/>
                  </a:lnTo>
                  <a:cubicBezTo>
                    <a:pt x="1782" y="1003"/>
                    <a:pt x="1772" y="975"/>
                    <a:pt x="1782" y="956"/>
                  </a:cubicBezTo>
                  <a:cubicBezTo>
                    <a:pt x="1791" y="938"/>
                    <a:pt x="1800" y="919"/>
                    <a:pt x="1819" y="910"/>
                  </a:cubicBezTo>
                  <a:lnTo>
                    <a:pt x="2904" y="326"/>
                  </a:lnTo>
                  <a:cubicBezTo>
                    <a:pt x="2913" y="321"/>
                    <a:pt x="2923" y="319"/>
                    <a:pt x="2933" y="319"/>
                  </a:cubicBezTo>
                  <a:cubicBezTo>
                    <a:pt x="2943" y="319"/>
                    <a:pt x="2955" y="321"/>
                    <a:pt x="2969" y="326"/>
                  </a:cubicBezTo>
                  <a:cubicBezTo>
                    <a:pt x="2988" y="326"/>
                    <a:pt x="3006" y="344"/>
                    <a:pt x="3015" y="363"/>
                  </a:cubicBezTo>
                  <a:lnTo>
                    <a:pt x="3396" y="1077"/>
                  </a:lnTo>
                  <a:cubicBezTo>
                    <a:pt x="3433" y="1136"/>
                    <a:pt x="3500" y="1178"/>
                    <a:pt x="3568" y="1178"/>
                  </a:cubicBezTo>
                  <a:cubicBezTo>
                    <a:pt x="3585" y="1178"/>
                    <a:pt x="3602" y="1175"/>
                    <a:pt x="3618" y="1170"/>
                  </a:cubicBezTo>
                  <a:cubicBezTo>
                    <a:pt x="3870" y="1113"/>
                    <a:pt x="4122" y="1085"/>
                    <a:pt x="4379" y="1085"/>
                  </a:cubicBezTo>
                  <a:cubicBezTo>
                    <a:pt x="4416" y="1085"/>
                    <a:pt x="4453" y="1085"/>
                    <a:pt x="4490" y="1086"/>
                  </a:cubicBezTo>
                  <a:cubicBezTo>
                    <a:pt x="4574" y="1086"/>
                    <a:pt x="4657" y="1031"/>
                    <a:pt x="4685" y="947"/>
                  </a:cubicBezTo>
                  <a:lnTo>
                    <a:pt x="4917" y="168"/>
                  </a:lnTo>
                  <a:cubicBezTo>
                    <a:pt x="4917" y="149"/>
                    <a:pt x="4936" y="131"/>
                    <a:pt x="4954" y="122"/>
                  </a:cubicBezTo>
                  <a:cubicBezTo>
                    <a:pt x="4973" y="112"/>
                    <a:pt x="4991" y="112"/>
                    <a:pt x="5019" y="112"/>
                  </a:cubicBezTo>
                  <a:close/>
                  <a:moveTo>
                    <a:pt x="4993" y="0"/>
                  </a:moveTo>
                  <a:cubicBezTo>
                    <a:pt x="4959" y="0"/>
                    <a:pt x="4927" y="8"/>
                    <a:pt x="4899" y="20"/>
                  </a:cubicBezTo>
                  <a:cubicBezTo>
                    <a:pt x="4852" y="47"/>
                    <a:pt x="4824" y="84"/>
                    <a:pt x="4806" y="140"/>
                  </a:cubicBezTo>
                  <a:lnTo>
                    <a:pt x="4574" y="919"/>
                  </a:lnTo>
                  <a:cubicBezTo>
                    <a:pt x="4565" y="947"/>
                    <a:pt x="4537" y="975"/>
                    <a:pt x="4490" y="975"/>
                  </a:cubicBezTo>
                  <a:cubicBezTo>
                    <a:pt x="4439" y="972"/>
                    <a:pt x="4387" y="970"/>
                    <a:pt x="4334" y="970"/>
                  </a:cubicBezTo>
                  <a:cubicBezTo>
                    <a:pt x="4087" y="970"/>
                    <a:pt x="3836" y="1005"/>
                    <a:pt x="3591" y="1059"/>
                  </a:cubicBezTo>
                  <a:cubicBezTo>
                    <a:pt x="3582" y="1061"/>
                    <a:pt x="3574" y="1062"/>
                    <a:pt x="3566" y="1062"/>
                  </a:cubicBezTo>
                  <a:cubicBezTo>
                    <a:pt x="3541" y="1062"/>
                    <a:pt x="3521" y="1050"/>
                    <a:pt x="3507" y="1021"/>
                  </a:cubicBezTo>
                  <a:lnTo>
                    <a:pt x="3117" y="307"/>
                  </a:lnTo>
                  <a:cubicBezTo>
                    <a:pt x="3099" y="261"/>
                    <a:pt x="3052" y="224"/>
                    <a:pt x="3006" y="214"/>
                  </a:cubicBezTo>
                  <a:cubicBezTo>
                    <a:pt x="2985" y="207"/>
                    <a:pt x="2965" y="204"/>
                    <a:pt x="2946" y="204"/>
                  </a:cubicBezTo>
                  <a:cubicBezTo>
                    <a:pt x="2915" y="204"/>
                    <a:pt x="2886" y="212"/>
                    <a:pt x="2858" y="224"/>
                  </a:cubicBezTo>
                  <a:lnTo>
                    <a:pt x="1772" y="808"/>
                  </a:lnTo>
                  <a:cubicBezTo>
                    <a:pt x="1726" y="836"/>
                    <a:pt x="1689" y="873"/>
                    <a:pt x="1670" y="929"/>
                  </a:cubicBezTo>
                  <a:cubicBezTo>
                    <a:pt x="1661" y="975"/>
                    <a:pt x="1661" y="1031"/>
                    <a:pt x="1689" y="1077"/>
                  </a:cubicBezTo>
                  <a:lnTo>
                    <a:pt x="2078" y="1791"/>
                  </a:lnTo>
                  <a:cubicBezTo>
                    <a:pt x="2088" y="1828"/>
                    <a:pt x="2088" y="1866"/>
                    <a:pt x="2060" y="1884"/>
                  </a:cubicBezTo>
                  <a:cubicBezTo>
                    <a:pt x="1837" y="2098"/>
                    <a:pt x="1642" y="2329"/>
                    <a:pt x="1485" y="2589"/>
                  </a:cubicBezTo>
                  <a:cubicBezTo>
                    <a:pt x="1469" y="2612"/>
                    <a:pt x="1442" y="2629"/>
                    <a:pt x="1412" y="2629"/>
                  </a:cubicBezTo>
                  <a:cubicBezTo>
                    <a:pt x="1405" y="2629"/>
                    <a:pt x="1399" y="2628"/>
                    <a:pt x="1392" y="2626"/>
                  </a:cubicBezTo>
                  <a:lnTo>
                    <a:pt x="613" y="2394"/>
                  </a:lnTo>
                  <a:cubicBezTo>
                    <a:pt x="595" y="2387"/>
                    <a:pt x="576" y="2384"/>
                    <a:pt x="557" y="2384"/>
                  </a:cubicBezTo>
                  <a:cubicBezTo>
                    <a:pt x="525" y="2384"/>
                    <a:pt x="493" y="2392"/>
                    <a:pt x="464" y="2404"/>
                  </a:cubicBezTo>
                  <a:cubicBezTo>
                    <a:pt x="418" y="2431"/>
                    <a:pt x="390" y="2469"/>
                    <a:pt x="372" y="2524"/>
                  </a:cubicBezTo>
                  <a:lnTo>
                    <a:pt x="19" y="3702"/>
                  </a:lnTo>
                  <a:cubicBezTo>
                    <a:pt x="0" y="3749"/>
                    <a:pt x="10" y="3804"/>
                    <a:pt x="28" y="3851"/>
                  </a:cubicBezTo>
                  <a:cubicBezTo>
                    <a:pt x="56" y="3897"/>
                    <a:pt x="103" y="3925"/>
                    <a:pt x="149" y="3944"/>
                  </a:cubicBezTo>
                  <a:lnTo>
                    <a:pt x="928" y="4175"/>
                  </a:lnTo>
                  <a:cubicBezTo>
                    <a:pt x="965" y="4194"/>
                    <a:pt x="984" y="4222"/>
                    <a:pt x="984" y="4259"/>
                  </a:cubicBezTo>
                  <a:cubicBezTo>
                    <a:pt x="975" y="4565"/>
                    <a:pt x="1002" y="4862"/>
                    <a:pt x="1077" y="5159"/>
                  </a:cubicBezTo>
                  <a:cubicBezTo>
                    <a:pt x="1086" y="5196"/>
                    <a:pt x="1067" y="5233"/>
                    <a:pt x="1030" y="5252"/>
                  </a:cubicBezTo>
                  <a:lnTo>
                    <a:pt x="316" y="5632"/>
                  </a:lnTo>
                  <a:cubicBezTo>
                    <a:pt x="269" y="5660"/>
                    <a:pt x="242" y="5697"/>
                    <a:pt x="223" y="5753"/>
                  </a:cubicBezTo>
                  <a:cubicBezTo>
                    <a:pt x="214" y="5799"/>
                    <a:pt x="214" y="5855"/>
                    <a:pt x="242" y="5901"/>
                  </a:cubicBezTo>
                  <a:lnTo>
                    <a:pt x="826" y="6986"/>
                  </a:lnTo>
                  <a:cubicBezTo>
                    <a:pt x="858" y="7049"/>
                    <a:pt x="923" y="7087"/>
                    <a:pt x="991" y="7087"/>
                  </a:cubicBezTo>
                  <a:cubicBezTo>
                    <a:pt x="1024" y="7087"/>
                    <a:pt x="1056" y="7078"/>
                    <a:pt x="1086" y="7061"/>
                  </a:cubicBezTo>
                  <a:lnTo>
                    <a:pt x="1800" y="6680"/>
                  </a:lnTo>
                  <a:cubicBezTo>
                    <a:pt x="1813" y="6674"/>
                    <a:pt x="1826" y="6671"/>
                    <a:pt x="1839" y="6671"/>
                  </a:cubicBezTo>
                  <a:cubicBezTo>
                    <a:pt x="1862" y="6671"/>
                    <a:pt x="1884" y="6681"/>
                    <a:pt x="1902" y="6699"/>
                  </a:cubicBezTo>
                  <a:cubicBezTo>
                    <a:pt x="2106" y="6912"/>
                    <a:pt x="2338" y="7107"/>
                    <a:pt x="2598" y="7265"/>
                  </a:cubicBezTo>
                  <a:cubicBezTo>
                    <a:pt x="2635" y="7283"/>
                    <a:pt x="2644" y="7320"/>
                    <a:pt x="2635" y="7357"/>
                  </a:cubicBezTo>
                  <a:lnTo>
                    <a:pt x="2403" y="8137"/>
                  </a:lnTo>
                  <a:cubicBezTo>
                    <a:pt x="2366" y="8239"/>
                    <a:pt x="2431" y="8350"/>
                    <a:pt x="2533" y="8378"/>
                  </a:cubicBezTo>
                  <a:lnTo>
                    <a:pt x="3711" y="8740"/>
                  </a:lnTo>
                  <a:lnTo>
                    <a:pt x="3767" y="8740"/>
                  </a:lnTo>
                  <a:cubicBezTo>
                    <a:pt x="3804" y="8740"/>
                    <a:pt x="3832" y="8740"/>
                    <a:pt x="3860" y="8721"/>
                  </a:cubicBezTo>
                  <a:cubicBezTo>
                    <a:pt x="3906" y="8693"/>
                    <a:pt x="3943" y="8656"/>
                    <a:pt x="3952" y="8600"/>
                  </a:cubicBezTo>
                  <a:lnTo>
                    <a:pt x="4194" y="7830"/>
                  </a:lnTo>
                  <a:cubicBezTo>
                    <a:pt x="4203" y="7793"/>
                    <a:pt x="4231" y="7775"/>
                    <a:pt x="4268" y="7775"/>
                  </a:cubicBezTo>
                  <a:cubicBezTo>
                    <a:pt x="4299" y="7776"/>
                    <a:pt x="4330" y="7776"/>
                    <a:pt x="4361" y="7776"/>
                  </a:cubicBezTo>
                  <a:cubicBezTo>
                    <a:pt x="4634" y="7776"/>
                    <a:pt x="4901" y="7740"/>
                    <a:pt x="5168" y="7682"/>
                  </a:cubicBezTo>
                  <a:cubicBezTo>
                    <a:pt x="5174" y="7680"/>
                    <a:pt x="5181" y="7680"/>
                    <a:pt x="5187" y="7680"/>
                  </a:cubicBezTo>
                  <a:cubicBezTo>
                    <a:pt x="5217" y="7680"/>
                    <a:pt x="5245" y="7696"/>
                    <a:pt x="5260" y="7719"/>
                  </a:cubicBezTo>
                  <a:lnTo>
                    <a:pt x="5641" y="8433"/>
                  </a:lnTo>
                  <a:cubicBezTo>
                    <a:pt x="5680" y="8499"/>
                    <a:pt x="5752" y="8537"/>
                    <a:pt x="5824" y="8537"/>
                  </a:cubicBezTo>
                  <a:cubicBezTo>
                    <a:pt x="5853" y="8537"/>
                    <a:pt x="5883" y="8530"/>
                    <a:pt x="5910" y="8517"/>
                  </a:cubicBezTo>
                  <a:lnTo>
                    <a:pt x="6995" y="7933"/>
                  </a:lnTo>
                  <a:cubicBezTo>
                    <a:pt x="7088" y="7877"/>
                    <a:pt x="7125" y="7756"/>
                    <a:pt x="7079" y="7663"/>
                  </a:cubicBezTo>
                  <a:lnTo>
                    <a:pt x="6689" y="6949"/>
                  </a:lnTo>
                  <a:cubicBezTo>
                    <a:pt x="6670" y="6921"/>
                    <a:pt x="6680" y="6875"/>
                    <a:pt x="6708" y="6856"/>
                  </a:cubicBezTo>
                  <a:cubicBezTo>
                    <a:pt x="6930" y="6643"/>
                    <a:pt x="7116" y="6411"/>
                    <a:pt x="7283" y="6151"/>
                  </a:cubicBezTo>
                  <a:cubicBezTo>
                    <a:pt x="7298" y="6128"/>
                    <a:pt x="7326" y="6112"/>
                    <a:pt x="7351" y="6112"/>
                  </a:cubicBezTo>
                  <a:cubicBezTo>
                    <a:pt x="7356" y="6112"/>
                    <a:pt x="7361" y="6113"/>
                    <a:pt x="7366" y="6114"/>
                  </a:cubicBezTo>
                  <a:lnTo>
                    <a:pt x="8145" y="6355"/>
                  </a:lnTo>
                  <a:cubicBezTo>
                    <a:pt x="8163" y="6360"/>
                    <a:pt x="8181" y="6363"/>
                    <a:pt x="8198" y="6363"/>
                  </a:cubicBezTo>
                  <a:cubicBezTo>
                    <a:pt x="8283" y="6363"/>
                    <a:pt x="8365" y="6309"/>
                    <a:pt x="8396" y="6216"/>
                  </a:cubicBezTo>
                  <a:lnTo>
                    <a:pt x="8748" y="5038"/>
                  </a:lnTo>
                  <a:cubicBezTo>
                    <a:pt x="8776" y="4936"/>
                    <a:pt x="8721" y="4825"/>
                    <a:pt x="8619" y="4797"/>
                  </a:cubicBezTo>
                  <a:lnTo>
                    <a:pt x="7839" y="4565"/>
                  </a:lnTo>
                  <a:cubicBezTo>
                    <a:pt x="7802" y="4556"/>
                    <a:pt x="7784" y="4519"/>
                    <a:pt x="7784" y="4482"/>
                  </a:cubicBezTo>
                  <a:cubicBezTo>
                    <a:pt x="7793" y="4175"/>
                    <a:pt x="7765" y="3879"/>
                    <a:pt x="7691" y="3582"/>
                  </a:cubicBezTo>
                  <a:cubicBezTo>
                    <a:pt x="7682" y="3545"/>
                    <a:pt x="7700" y="3508"/>
                    <a:pt x="7728" y="3489"/>
                  </a:cubicBezTo>
                  <a:lnTo>
                    <a:pt x="8442" y="3109"/>
                  </a:lnTo>
                  <a:cubicBezTo>
                    <a:pt x="8489" y="3081"/>
                    <a:pt x="8526" y="3044"/>
                    <a:pt x="8544" y="2988"/>
                  </a:cubicBezTo>
                  <a:cubicBezTo>
                    <a:pt x="8554" y="2942"/>
                    <a:pt x="8554" y="2886"/>
                    <a:pt x="8526" y="2840"/>
                  </a:cubicBezTo>
                  <a:lnTo>
                    <a:pt x="7941" y="1754"/>
                  </a:lnTo>
                  <a:cubicBezTo>
                    <a:pt x="7913" y="1708"/>
                    <a:pt x="7876" y="1680"/>
                    <a:pt x="7830" y="1662"/>
                  </a:cubicBezTo>
                  <a:cubicBezTo>
                    <a:pt x="7810" y="1658"/>
                    <a:pt x="7789" y="1656"/>
                    <a:pt x="7769" y="1656"/>
                  </a:cubicBezTo>
                  <a:cubicBezTo>
                    <a:pt x="7735" y="1656"/>
                    <a:pt x="7702" y="1662"/>
                    <a:pt x="7672" y="1680"/>
                  </a:cubicBezTo>
                  <a:lnTo>
                    <a:pt x="6958" y="2060"/>
                  </a:lnTo>
                  <a:cubicBezTo>
                    <a:pt x="6948" y="2067"/>
                    <a:pt x="6937" y="2070"/>
                    <a:pt x="6926" y="2070"/>
                  </a:cubicBezTo>
                  <a:cubicBezTo>
                    <a:pt x="6905" y="2070"/>
                    <a:pt x="6883" y="2060"/>
                    <a:pt x="6865" y="2042"/>
                  </a:cubicBezTo>
                  <a:cubicBezTo>
                    <a:pt x="6661" y="1828"/>
                    <a:pt x="6420" y="1634"/>
                    <a:pt x="6160" y="1476"/>
                  </a:cubicBezTo>
                  <a:cubicBezTo>
                    <a:pt x="6132" y="1457"/>
                    <a:pt x="6114" y="1420"/>
                    <a:pt x="6132" y="1383"/>
                  </a:cubicBezTo>
                  <a:lnTo>
                    <a:pt x="6364" y="604"/>
                  </a:lnTo>
                  <a:cubicBezTo>
                    <a:pt x="6374" y="558"/>
                    <a:pt x="6374" y="502"/>
                    <a:pt x="6346" y="456"/>
                  </a:cubicBezTo>
                  <a:cubicBezTo>
                    <a:pt x="6327" y="409"/>
                    <a:pt x="6281" y="372"/>
                    <a:pt x="6234" y="363"/>
                  </a:cubicBezTo>
                  <a:lnTo>
                    <a:pt x="5056" y="10"/>
                  </a:lnTo>
                  <a:cubicBezTo>
                    <a:pt x="5035" y="3"/>
                    <a:pt x="5014" y="0"/>
                    <a:pt x="49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5"/>
            <p:cNvSpPr/>
            <p:nvPr/>
          </p:nvSpPr>
          <p:spPr>
            <a:xfrm>
              <a:off x="7134585" y="1285137"/>
              <a:ext cx="959027" cy="662893"/>
            </a:xfrm>
            <a:custGeom>
              <a:rect b="b" l="l" r="r" t="t"/>
              <a:pathLst>
                <a:path extrusionOk="0" h="11235" w="16254">
                  <a:moveTo>
                    <a:pt x="427" y="0"/>
                  </a:moveTo>
                  <a:cubicBezTo>
                    <a:pt x="195" y="0"/>
                    <a:pt x="1" y="195"/>
                    <a:pt x="1" y="427"/>
                  </a:cubicBezTo>
                  <a:lnTo>
                    <a:pt x="1" y="11086"/>
                  </a:lnTo>
                  <a:cubicBezTo>
                    <a:pt x="1" y="11169"/>
                    <a:pt x="66" y="11234"/>
                    <a:pt x="149" y="11234"/>
                  </a:cubicBezTo>
                  <a:lnTo>
                    <a:pt x="16105" y="11234"/>
                  </a:lnTo>
                  <a:cubicBezTo>
                    <a:pt x="16188" y="11234"/>
                    <a:pt x="16253" y="11169"/>
                    <a:pt x="16253" y="11086"/>
                  </a:cubicBezTo>
                  <a:lnTo>
                    <a:pt x="16253" y="427"/>
                  </a:lnTo>
                  <a:cubicBezTo>
                    <a:pt x="16253" y="195"/>
                    <a:pt x="16059" y="0"/>
                    <a:pt x="1582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5"/>
            <p:cNvSpPr/>
            <p:nvPr/>
          </p:nvSpPr>
          <p:spPr>
            <a:xfrm>
              <a:off x="7131340" y="1281833"/>
              <a:ext cx="965576" cy="670032"/>
            </a:xfrm>
            <a:custGeom>
              <a:rect b="b" l="l" r="r" t="t"/>
              <a:pathLst>
                <a:path extrusionOk="0" h="11356" w="16365">
                  <a:moveTo>
                    <a:pt x="15882" y="121"/>
                  </a:moveTo>
                  <a:cubicBezTo>
                    <a:pt x="16086" y="121"/>
                    <a:pt x="16243" y="279"/>
                    <a:pt x="16243" y="483"/>
                  </a:cubicBezTo>
                  <a:lnTo>
                    <a:pt x="16243" y="11142"/>
                  </a:lnTo>
                  <a:cubicBezTo>
                    <a:pt x="16243" y="11198"/>
                    <a:pt x="16206" y="11235"/>
                    <a:pt x="16160" y="11235"/>
                  </a:cubicBezTo>
                  <a:lnTo>
                    <a:pt x="204" y="11235"/>
                  </a:lnTo>
                  <a:cubicBezTo>
                    <a:pt x="158" y="11235"/>
                    <a:pt x="111" y="11198"/>
                    <a:pt x="111" y="11142"/>
                  </a:cubicBezTo>
                  <a:lnTo>
                    <a:pt x="111" y="483"/>
                  </a:lnTo>
                  <a:cubicBezTo>
                    <a:pt x="111" y="279"/>
                    <a:pt x="278" y="121"/>
                    <a:pt x="482" y="121"/>
                  </a:cubicBezTo>
                  <a:close/>
                  <a:moveTo>
                    <a:pt x="482" y="1"/>
                  </a:moveTo>
                  <a:cubicBezTo>
                    <a:pt x="213" y="1"/>
                    <a:pt x="0" y="214"/>
                    <a:pt x="0" y="483"/>
                  </a:cubicBezTo>
                  <a:lnTo>
                    <a:pt x="0" y="11142"/>
                  </a:lnTo>
                  <a:cubicBezTo>
                    <a:pt x="0" y="11262"/>
                    <a:pt x="93" y="11355"/>
                    <a:pt x="204" y="11355"/>
                  </a:cubicBezTo>
                  <a:lnTo>
                    <a:pt x="16160" y="11355"/>
                  </a:lnTo>
                  <a:cubicBezTo>
                    <a:pt x="16271" y="11355"/>
                    <a:pt x="16364" y="11262"/>
                    <a:pt x="16364" y="11142"/>
                  </a:cubicBezTo>
                  <a:lnTo>
                    <a:pt x="16364" y="483"/>
                  </a:lnTo>
                  <a:cubicBezTo>
                    <a:pt x="16364" y="214"/>
                    <a:pt x="16151" y="1"/>
                    <a:pt x="15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5"/>
            <p:cNvSpPr/>
            <p:nvPr/>
          </p:nvSpPr>
          <p:spPr>
            <a:xfrm>
              <a:off x="7204681" y="1349156"/>
              <a:ext cx="818837" cy="535389"/>
            </a:xfrm>
            <a:custGeom>
              <a:rect b="b" l="l" r="r" t="t"/>
              <a:pathLst>
                <a:path extrusionOk="0" h="9074" w="13878">
                  <a:moveTo>
                    <a:pt x="0" y="1"/>
                  </a:moveTo>
                  <a:lnTo>
                    <a:pt x="0" y="1847"/>
                  </a:lnTo>
                  <a:lnTo>
                    <a:pt x="0" y="7376"/>
                  </a:lnTo>
                  <a:lnTo>
                    <a:pt x="0" y="9073"/>
                  </a:lnTo>
                  <a:lnTo>
                    <a:pt x="13878" y="9073"/>
                  </a:lnTo>
                  <a:lnTo>
                    <a:pt x="138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5"/>
            <p:cNvSpPr/>
            <p:nvPr/>
          </p:nvSpPr>
          <p:spPr>
            <a:xfrm>
              <a:off x="7201376" y="1345320"/>
              <a:ext cx="825445" cy="542469"/>
            </a:xfrm>
            <a:custGeom>
              <a:rect b="b" l="l" r="r" t="t"/>
              <a:pathLst>
                <a:path extrusionOk="0" h="9194" w="13990">
                  <a:moveTo>
                    <a:pt x="56" y="1"/>
                  </a:moveTo>
                  <a:cubicBezTo>
                    <a:pt x="28" y="1"/>
                    <a:pt x="0" y="29"/>
                    <a:pt x="0" y="66"/>
                  </a:cubicBezTo>
                  <a:lnTo>
                    <a:pt x="0" y="1912"/>
                  </a:lnTo>
                  <a:cubicBezTo>
                    <a:pt x="0" y="1949"/>
                    <a:pt x="28" y="1967"/>
                    <a:pt x="56" y="1967"/>
                  </a:cubicBezTo>
                  <a:cubicBezTo>
                    <a:pt x="93" y="1967"/>
                    <a:pt x="112" y="1949"/>
                    <a:pt x="112" y="1912"/>
                  </a:cubicBezTo>
                  <a:lnTo>
                    <a:pt x="112" y="121"/>
                  </a:lnTo>
                  <a:lnTo>
                    <a:pt x="13869" y="121"/>
                  </a:lnTo>
                  <a:lnTo>
                    <a:pt x="13869" y="9083"/>
                  </a:lnTo>
                  <a:lnTo>
                    <a:pt x="112" y="9083"/>
                  </a:lnTo>
                  <a:lnTo>
                    <a:pt x="112" y="7441"/>
                  </a:lnTo>
                  <a:cubicBezTo>
                    <a:pt x="112" y="7403"/>
                    <a:pt x="93" y="7385"/>
                    <a:pt x="56" y="7385"/>
                  </a:cubicBezTo>
                  <a:cubicBezTo>
                    <a:pt x="28" y="7385"/>
                    <a:pt x="0" y="7403"/>
                    <a:pt x="0" y="7441"/>
                  </a:cubicBezTo>
                  <a:lnTo>
                    <a:pt x="0" y="9138"/>
                  </a:lnTo>
                  <a:cubicBezTo>
                    <a:pt x="0" y="9175"/>
                    <a:pt x="28" y="9194"/>
                    <a:pt x="56" y="9194"/>
                  </a:cubicBezTo>
                  <a:lnTo>
                    <a:pt x="13934" y="9194"/>
                  </a:lnTo>
                  <a:cubicBezTo>
                    <a:pt x="13962" y="9194"/>
                    <a:pt x="13990" y="9175"/>
                    <a:pt x="13990" y="9138"/>
                  </a:cubicBezTo>
                  <a:lnTo>
                    <a:pt x="13990" y="66"/>
                  </a:lnTo>
                  <a:cubicBezTo>
                    <a:pt x="13990" y="29"/>
                    <a:pt x="13962" y="1"/>
                    <a:pt x="139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5"/>
            <p:cNvSpPr/>
            <p:nvPr/>
          </p:nvSpPr>
          <p:spPr>
            <a:xfrm>
              <a:off x="7201376" y="1512300"/>
              <a:ext cx="6608" cy="180666"/>
            </a:xfrm>
            <a:custGeom>
              <a:rect b="b" l="l" r="r" t="t"/>
              <a:pathLst>
                <a:path extrusionOk="0" h="3062" w="112">
                  <a:moveTo>
                    <a:pt x="56" y="0"/>
                  </a:moveTo>
                  <a:cubicBezTo>
                    <a:pt x="28" y="0"/>
                    <a:pt x="0" y="28"/>
                    <a:pt x="0" y="56"/>
                  </a:cubicBezTo>
                  <a:lnTo>
                    <a:pt x="0" y="3006"/>
                  </a:lnTo>
                  <a:cubicBezTo>
                    <a:pt x="0" y="3034"/>
                    <a:pt x="28" y="3061"/>
                    <a:pt x="56" y="3061"/>
                  </a:cubicBezTo>
                  <a:cubicBezTo>
                    <a:pt x="93" y="3061"/>
                    <a:pt x="112" y="3034"/>
                    <a:pt x="112" y="3006"/>
                  </a:cubicBezTo>
                  <a:lnTo>
                    <a:pt x="112" y="56"/>
                  </a:lnTo>
                  <a:cubicBezTo>
                    <a:pt x="112" y="28"/>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5"/>
            <p:cNvSpPr/>
            <p:nvPr/>
          </p:nvSpPr>
          <p:spPr>
            <a:xfrm>
              <a:off x="7603130" y="1307027"/>
              <a:ext cx="21949" cy="21418"/>
            </a:xfrm>
            <a:custGeom>
              <a:rect b="b" l="l" r="r" t="t"/>
              <a:pathLst>
                <a:path extrusionOk="0" h="363" w="372">
                  <a:moveTo>
                    <a:pt x="186" y="121"/>
                  </a:moveTo>
                  <a:cubicBezTo>
                    <a:pt x="223" y="121"/>
                    <a:pt x="251" y="149"/>
                    <a:pt x="251" y="186"/>
                  </a:cubicBezTo>
                  <a:cubicBezTo>
                    <a:pt x="251" y="223"/>
                    <a:pt x="223" y="251"/>
                    <a:pt x="186" y="251"/>
                  </a:cubicBezTo>
                  <a:cubicBezTo>
                    <a:pt x="149" y="251"/>
                    <a:pt x="121" y="223"/>
                    <a:pt x="121" y="186"/>
                  </a:cubicBezTo>
                  <a:cubicBezTo>
                    <a:pt x="121" y="149"/>
                    <a:pt x="149" y="121"/>
                    <a:pt x="186" y="121"/>
                  </a:cubicBezTo>
                  <a:close/>
                  <a:moveTo>
                    <a:pt x="186" y="0"/>
                  </a:moveTo>
                  <a:cubicBezTo>
                    <a:pt x="84" y="0"/>
                    <a:pt x="1" y="84"/>
                    <a:pt x="1" y="186"/>
                  </a:cubicBezTo>
                  <a:cubicBezTo>
                    <a:pt x="1" y="279"/>
                    <a:pt x="84" y="362"/>
                    <a:pt x="186" y="362"/>
                  </a:cubicBezTo>
                  <a:cubicBezTo>
                    <a:pt x="288" y="362"/>
                    <a:pt x="372" y="288"/>
                    <a:pt x="372" y="186"/>
                  </a:cubicBezTo>
                  <a:cubicBezTo>
                    <a:pt x="372" y="84"/>
                    <a:pt x="288" y="0"/>
                    <a:pt x="1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5"/>
            <p:cNvSpPr/>
            <p:nvPr/>
          </p:nvSpPr>
          <p:spPr>
            <a:xfrm>
              <a:off x="6977518" y="1943023"/>
              <a:ext cx="1272625" cy="86026"/>
            </a:xfrm>
            <a:custGeom>
              <a:rect b="b" l="l" r="r" t="t"/>
              <a:pathLst>
                <a:path extrusionOk="0" h="1458" w="21569">
                  <a:moveTo>
                    <a:pt x="0" y="1"/>
                  </a:moveTo>
                  <a:lnTo>
                    <a:pt x="0" y="891"/>
                  </a:lnTo>
                  <a:cubicBezTo>
                    <a:pt x="0" y="1207"/>
                    <a:pt x="260" y="1457"/>
                    <a:pt x="575" y="1457"/>
                  </a:cubicBezTo>
                  <a:lnTo>
                    <a:pt x="21003" y="1457"/>
                  </a:lnTo>
                  <a:cubicBezTo>
                    <a:pt x="21318" y="1457"/>
                    <a:pt x="21569" y="1207"/>
                    <a:pt x="21569" y="891"/>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5"/>
            <p:cNvSpPr/>
            <p:nvPr/>
          </p:nvSpPr>
          <p:spPr>
            <a:xfrm>
              <a:off x="6974214" y="1939778"/>
              <a:ext cx="1279764" cy="92516"/>
            </a:xfrm>
            <a:custGeom>
              <a:rect b="b" l="l" r="r" t="t"/>
              <a:pathLst>
                <a:path extrusionOk="0" h="1568" w="21690">
                  <a:moveTo>
                    <a:pt x="21569" y="111"/>
                  </a:moveTo>
                  <a:lnTo>
                    <a:pt x="21569" y="946"/>
                  </a:lnTo>
                  <a:cubicBezTo>
                    <a:pt x="21569" y="1225"/>
                    <a:pt x="21337" y="1457"/>
                    <a:pt x="21059" y="1457"/>
                  </a:cubicBezTo>
                  <a:lnTo>
                    <a:pt x="631" y="1457"/>
                  </a:lnTo>
                  <a:cubicBezTo>
                    <a:pt x="344" y="1457"/>
                    <a:pt x="121" y="1225"/>
                    <a:pt x="121" y="946"/>
                  </a:cubicBezTo>
                  <a:lnTo>
                    <a:pt x="121" y="111"/>
                  </a:lnTo>
                  <a:close/>
                  <a:moveTo>
                    <a:pt x="56" y="0"/>
                  </a:moveTo>
                  <a:cubicBezTo>
                    <a:pt x="28" y="0"/>
                    <a:pt x="1" y="28"/>
                    <a:pt x="1" y="56"/>
                  </a:cubicBezTo>
                  <a:lnTo>
                    <a:pt x="1" y="946"/>
                  </a:lnTo>
                  <a:cubicBezTo>
                    <a:pt x="1" y="1290"/>
                    <a:pt x="279" y="1568"/>
                    <a:pt x="631" y="1568"/>
                  </a:cubicBezTo>
                  <a:lnTo>
                    <a:pt x="21059" y="1568"/>
                  </a:lnTo>
                  <a:cubicBezTo>
                    <a:pt x="21402" y="1568"/>
                    <a:pt x="21690" y="1290"/>
                    <a:pt x="21690" y="946"/>
                  </a:cubicBezTo>
                  <a:lnTo>
                    <a:pt x="21690" y="56"/>
                  </a:lnTo>
                  <a:cubicBezTo>
                    <a:pt x="21690" y="28"/>
                    <a:pt x="21662" y="0"/>
                    <a:pt x="21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5"/>
            <p:cNvSpPr/>
            <p:nvPr/>
          </p:nvSpPr>
          <p:spPr>
            <a:xfrm>
              <a:off x="6986251" y="2005449"/>
              <a:ext cx="1255160" cy="6608"/>
            </a:xfrm>
            <a:custGeom>
              <a:rect b="b" l="l" r="r" t="t"/>
              <a:pathLst>
                <a:path extrusionOk="0" h="112" w="21273">
                  <a:moveTo>
                    <a:pt x="66" y="0"/>
                  </a:moveTo>
                  <a:cubicBezTo>
                    <a:pt x="29" y="0"/>
                    <a:pt x="1" y="28"/>
                    <a:pt x="1" y="56"/>
                  </a:cubicBezTo>
                  <a:cubicBezTo>
                    <a:pt x="1" y="93"/>
                    <a:pt x="29" y="112"/>
                    <a:pt x="66" y="112"/>
                  </a:cubicBezTo>
                  <a:lnTo>
                    <a:pt x="21216" y="112"/>
                  </a:lnTo>
                  <a:cubicBezTo>
                    <a:pt x="21254" y="112"/>
                    <a:pt x="21272" y="93"/>
                    <a:pt x="21272" y="56"/>
                  </a:cubicBezTo>
                  <a:cubicBezTo>
                    <a:pt x="21272" y="28"/>
                    <a:pt x="21254"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5"/>
            <p:cNvSpPr/>
            <p:nvPr/>
          </p:nvSpPr>
          <p:spPr>
            <a:xfrm>
              <a:off x="7492557" y="1948511"/>
              <a:ext cx="243090" cy="26905"/>
            </a:xfrm>
            <a:custGeom>
              <a:rect b="b" l="l" r="r" t="t"/>
              <a:pathLst>
                <a:path extrusionOk="0" h="456" w="4120">
                  <a:moveTo>
                    <a:pt x="1" y="1"/>
                  </a:moveTo>
                  <a:lnTo>
                    <a:pt x="1" y="455"/>
                  </a:lnTo>
                  <a:lnTo>
                    <a:pt x="4119" y="455"/>
                  </a:lnTo>
                  <a:lnTo>
                    <a:pt x="41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5"/>
            <p:cNvSpPr/>
            <p:nvPr/>
          </p:nvSpPr>
          <p:spPr>
            <a:xfrm>
              <a:off x="7489253" y="1945206"/>
              <a:ext cx="249699" cy="33454"/>
            </a:xfrm>
            <a:custGeom>
              <a:rect b="b" l="l" r="r" t="t"/>
              <a:pathLst>
                <a:path extrusionOk="0" h="567" w="4232">
                  <a:moveTo>
                    <a:pt x="4120" y="112"/>
                  </a:moveTo>
                  <a:lnTo>
                    <a:pt x="4120" y="455"/>
                  </a:lnTo>
                  <a:lnTo>
                    <a:pt x="112" y="455"/>
                  </a:lnTo>
                  <a:lnTo>
                    <a:pt x="112" y="112"/>
                  </a:lnTo>
                  <a:close/>
                  <a:moveTo>
                    <a:pt x="57" y="1"/>
                  </a:moveTo>
                  <a:cubicBezTo>
                    <a:pt x="29" y="1"/>
                    <a:pt x="1" y="19"/>
                    <a:pt x="1" y="57"/>
                  </a:cubicBezTo>
                  <a:lnTo>
                    <a:pt x="1" y="511"/>
                  </a:lnTo>
                  <a:cubicBezTo>
                    <a:pt x="1" y="539"/>
                    <a:pt x="29" y="567"/>
                    <a:pt x="57"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5"/>
            <p:cNvSpPr/>
            <p:nvPr/>
          </p:nvSpPr>
          <p:spPr>
            <a:xfrm>
              <a:off x="7368297" y="1450405"/>
              <a:ext cx="438507" cy="375551"/>
            </a:xfrm>
            <a:custGeom>
              <a:rect b="b" l="l" r="r" t="t"/>
              <a:pathLst>
                <a:path extrusionOk="0" h="6365" w="7432">
                  <a:moveTo>
                    <a:pt x="298" y="1"/>
                  </a:moveTo>
                  <a:cubicBezTo>
                    <a:pt x="131" y="1"/>
                    <a:pt x="1" y="140"/>
                    <a:pt x="1" y="298"/>
                  </a:cubicBezTo>
                  <a:lnTo>
                    <a:pt x="1" y="6068"/>
                  </a:lnTo>
                  <a:cubicBezTo>
                    <a:pt x="1" y="6235"/>
                    <a:pt x="131" y="6365"/>
                    <a:pt x="298" y="6365"/>
                  </a:cubicBezTo>
                  <a:lnTo>
                    <a:pt x="7135" y="6365"/>
                  </a:lnTo>
                  <a:cubicBezTo>
                    <a:pt x="7302" y="6365"/>
                    <a:pt x="7431" y="6235"/>
                    <a:pt x="7431" y="6068"/>
                  </a:cubicBezTo>
                  <a:lnTo>
                    <a:pt x="7431" y="298"/>
                  </a:lnTo>
                  <a:cubicBezTo>
                    <a:pt x="7431" y="140"/>
                    <a:pt x="7302"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5"/>
            <p:cNvSpPr/>
            <p:nvPr/>
          </p:nvSpPr>
          <p:spPr>
            <a:xfrm>
              <a:off x="7397326" y="1420844"/>
              <a:ext cx="438507" cy="375551"/>
            </a:xfrm>
            <a:custGeom>
              <a:rect b="b" l="l" r="r" t="t"/>
              <a:pathLst>
                <a:path extrusionOk="0" h="6365" w="7432">
                  <a:moveTo>
                    <a:pt x="353" y="1"/>
                  </a:moveTo>
                  <a:cubicBezTo>
                    <a:pt x="158" y="1"/>
                    <a:pt x="0" y="159"/>
                    <a:pt x="0" y="353"/>
                  </a:cubicBezTo>
                  <a:lnTo>
                    <a:pt x="0" y="6012"/>
                  </a:lnTo>
                  <a:cubicBezTo>
                    <a:pt x="0" y="6207"/>
                    <a:pt x="158" y="6365"/>
                    <a:pt x="353" y="6365"/>
                  </a:cubicBezTo>
                  <a:lnTo>
                    <a:pt x="7088" y="6365"/>
                  </a:lnTo>
                  <a:cubicBezTo>
                    <a:pt x="7273" y="6365"/>
                    <a:pt x="7431" y="6207"/>
                    <a:pt x="7431" y="6012"/>
                  </a:cubicBezTo>
                  <a:lnTo>
                    <a:pt x="7431" y="353"/>
                  </a:lnTo>
                  <a:cubicBezTo>
                    <a:pt x="7431" y="159"/>
                    <a:pt x="727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5"/>
            <p:cNvSpPr/>
            <p:nvPr/>
          </p:nvSpPr>
          <p:spPr>
            <a:xfrm>
              <a:off x="7394022" y="1417599"/>
              <a:ext cx="445646" cy="382100"/>
            </a:xfrm>
            <a:custGeom>
              <a:rect b="b" l="l" r="r" t="t"/>
              <a:pathLst>
                <a:path extrusionOk="0" h="6476" w="7553">
                  <a:moveTo>
                    <a:pt x="7144" y="112"/>
                  </a:moveTo>
                  <a:cubicBezTo>
                    <a:pt x="7302" y="112"/>
                    <a:pt x="7431" y="241"/>
                    <a:pt x="7431" y="408"/>
                  </a:cubicBezTo>
                  <a:lnTo>
                    <a:pt x="7431" y="6067"/>
                  </a:lnTo>
                  <a:cubicBezTo>
                    <a:pt x="7431" y="6225"/>
                    <a:pt x="7302" y="6355"/>
                    <a:pt x="7144" y="6355"/>
                  </a:cubicBezTo>
                  <a:lnTo>
                    <a:pt x="409" y="6355"/>
                  </a:lnTo>
                  <a:cubicBezTo>
                    <a:pt x="242" y="6355"/>
                    <a:pt x="112" y="6225"/>
                    <a:pt x="112" y="6067"/>
                  </a:cubicBezTo>
                  <a:lnTo>
                    <a:pt x="112" y="408"/>
                  </a:lnTo>
                  <a:cubicBezTo>
                    <a:pt x="112" y="241"/>
                    <a:pt x="242" y="112"/>
                    <a:pt x="409" y="112"/>
                  </a:cubicBezTo>
                  <a:close/>
                  <a:moveTo>
                    <a:pt x="409" y="0"/>
                  </a:moveTo>
                  <a:cubicBezTo>
                    <a:pt x="177" y="0"/>
                    <a:pt x="1" y="176"/>
                    <a:pt x="1" y="408"/>
                  </a:cubicBezTo>
                  <a:lnTo>
                    <a:pt x="1" y="6067"/>
                  </a:lnTo>
                  <a:cubicBezTo>
                    <a:pt x="1" y="6290"/>
                    <a:pt x="177" y="6475"/>
                    <a:pt x="409" y="6475"/>
                  </a:cubicBezTo>
                  <a:lnTo>
                    <a:pt x="7144" y="6475"/>
                  </a:lnTo>
                  <a:cubicBezTo>
                    <a:pt x="7367" y="6475"/>
                    <a:pt x="7552" y="6290"/>
                    <a:pt x="7543" y="6067"/>
                  </a:cubicBezTo>
                  <a:lnTo>
                    <a:pt x="7543" y="408"/>
                  </a:lnTo>
                  <a:cubicBezTo>
                    <a:pt x="7543" y="186"/>
                    <a:pt x="7367" y="0"/>
                    <a:pt x="7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5"/>
            <p:cNvSpPr/>
            <p:nvPr/>
          </p:nvSpPr>
          <p:spPr>
            <a:xfrm>
              <a:off x="7464649" y="1618446"/>
              <a:ext cx="302742" cy="40594"/>
            </a:xfrm>
            <a:custGeom>
              <a:rect b="b" l="l" r="r" t="t"/>
              <a:pathLst>
                <a:path extrusionOk="0" h="688" w="5131">
                  <a:moveTo>
                    <a:pt x="325" y="1"/>
                  </a:moveTo>
                  <a:cubicBezTo>
                    <a:pt x="149" y="1"/>
                    <a:pt x="1" y="149"/>
                    <a:pt x="1" y="325"/>
                  </a:cubicBezTo>
                  <a:lnTo>
                    <a:pt x="1" y="363"/>
                  </a:lnTo>
                  <a:cubicBezTo>
                    <a:pt x="1" y="548"/>
                    <a:pt x="149" y="687"/>
                    <a:pt x="325" y="687"/>
                  </a:cubicBezTo>
                  <a:lnTo>
                    <a:pt x="4806" y="687"/>
                  </a:lnTo>
                  <a:cubicBezTo>
                    <a:pt x="4991" y="687"/>
                    <a:pt x="5131" y="548"/>
                    <a:pt x="5131" y="363"/>
                  </a:cubicBezTo>
                  <a:lnTo>
                    <a:pt x="5131" y="325"/>
                  </a:lnTo>
                  <a:cubicBezTo>
                    <a:pt x="5131" y="149"/>
                    <a:pt x="4991"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5"/>
            <p:cNvSpPr/>
            <p:nvPr/>
          </p:nvSpPr>
          <p:spPr>
            <a:xfrm>
              <a:off x="7461345" y="1615201"/>
              <a:ext cx="309881" cy="47084"/>
            </a:xfrm>
            <a:custGeom>
              <a:rect b="b" l="l" r="r" t="t"/>
              <a:pathLst>
                <a:path extrusionOk="0" h="798" w="5252">
                  <a:moveTo>
                    <a:pt x="4862" y="111"/>
                  </a:moveTo>
                  <a:cubicBezTo>
                    <a:pt x="5010" y="111"/>
                    <a:pt x="5131" y="232"/>
                    <a:pt x="5131" y="380"/>
                  </a:cubicBezTo>
                  <a:lnTo>
                    <a:pt x="5131" y="418"/>
                  </a:lnTo>
                  <a:cubicBezTo>
                    <a:pt x="5131" y="566"/>
                    <a:pt x="5010" y="687"/>
                    <a:pt x="4862" y="687"/>
                  </a:cubicBezTo>
                  <a:lnTo>
                    <a:pt x="381" y="687"/>
                  </a:lnTo>
                  <a:cubicBezTo>
                    <a:pt x="233" y="687"/>
                    <a:pt x="112" y="566"/>
                    <a:pt x="112" y="418"/>
                  </a:cubicBezTo>
                  <a:lnTo>
                    <a:pt x="112" y="380"/>
                  </a:lnTo>
                  <a:cubicBezTo>
                    <a:pt x="112" y="232"/>
                    <a:pt x="233" y="111"/>
                    <a:pt x="381" y="111"/>
                  </a:cubicBezTo>
                  <a:close/>
                  <a:moveTo>
                    <a:pt x="381" y="0"/>
                  </a:moveTo>
                  <a:cubicBezTo>
                    <a:pt x="168" y="0"/>
                    <a:pt x="1" y="167"/>
                    <a:pt x="1" y="380"/>
                  </a:cubicBezTo>
                  <a:lnTo>
                    <a:pt x="1" y="418"/>
                  </a:lnTo>
                  <a:cubicBezTo>
                    <a:pt x="1" y="631"/>
                    <a:pt x="168" y="798"/>
                    <a:pt x="381" y="798"/>
                  </a:cubicBezTo>
                  <a:lnTo>
                    <a:pt x="4862" y="798"/>
                  </a:lnTo>
                  <a:cubicBezTo>
                    <a:pt x="5075" y="798"/>
                    <a:pt x="5251" y="631"/>
                    <a:pt x="5251" y="418"/>
                  </a:cubicBezTo>
                  <a:lnTo>
                    <a:pt x="5251" y="380"/>
                  </a:lnTo>
                  <a:cubicBezTo>
                    <a:pt x="5251" y="167"/>
                    <a:pt x="5075" y="0"/>
                    <a:pt x="48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5"/>
            <p:cNvSpPr/>
            <p:nvPr/>
          </p:nvSpPr>
          <p:spPr>
            <a:xfrm>
              <a:off x="7497514" y="1629421"/>
              <a:ext cx="235420" cy="16993"/>
            </a:xfrm>
            <a:custGeom>
              <a:rect b="b" l="l" r="r" t="t"/>
              <a:pathLst>
                <a:path extrusionOk="0" h="288" w="3990">
                  <a:moveTo>
                    <a:pt x="3850" y="56"/>
                  </a:moveTo>
                  <a:cubicBezTo>
                    <a:pt x="3896" y="56"/>
                    <a:pt x="3933" y="93"/>
                    <a:pt x="3933" y="139"/>
                  </a:cubicBezTo>
                  <a:lnTo>
                    <a:pt x="3933" y="149"/>
                  </a:lnTo>
                  <a:cubicBezTo>
                    <a:pt x="3933" y="195"/>
                    <a:pt x="3896" y="232"/>
                    <a:pt x="3850" y="232"/>
                  </a:cubicBezTo>
                  <a:lnTo>
                    <a:pt x="139" y="232"/>
                  </a:lnTo>
                  <a:cubicBezTo>
                    <a:pt x="93" y="232"/>
                    <a:pt x="56" y="195"/>
                    <a:pt x="56" y="149"/>
                  </a:cubicBezTo>
                  <a:lnTo>
                    <a:pt x="56" y="139"/>
                  </a:lnTo>
                  <a:cubicBezTo>
                    <a:pt x="56" y="93"/>
                    <a:pt x="93" y="56"/>
                    <a:pt x="139" y="56"/>
                  </a:cubicBezTo>
                  <a:close/>
                  <a:moveTo>
                    <a:pt x="139" y="0"/>
                  </a:moveTo>
                  <a:cubicBezTo>
                    <a:pt x="65" y="0"/>
                    <a:pt x="0" y="65"/>
                    <a:pt x="0" y="139"/>
                  </a:cubicBezTo>
                  <a:lnTo>
                    <a:pt x="0" y="149"/>
                  </a:lnTo>
                  <a:cubicBezTo>
                    <a:pt x="0" y="223"/>
                    <a:pt x="65" y="288"/>
                    <a:pt x="139" y="288"/>
                  </a:cubicBezTo>
                  <a:lnTo>
                    <a:pt x="3850" y="288"/>
                  </a:lnTo>
                  <a:cubicBezTo>
                    <a:pt x="3924" y="288"/>
                    <a:pt x="3989" y="232"/>
                    <a:pt x="3989" y="149"/>
                  </a:cubicBezTo>
                  <a:lnTo>
                    <a:pt x="3989" y="139"/>
                  </a:lnTo>
                  <a:cubicBezTo>
                    <a:pt x="3989" y="65"/>
                    <a:pt x="3924" y="0"/>
                    <a:pt x="38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5"/>
            <p:cNvSpPr/>
            <p:nvPr/>
          </p:nvSpPr>
          <p:spPr>
            <a:xfrm>
              <a:off x="7517221" y="1681934"/>
              <a:ext cx="198189" cy="23601"/>
            </a:xfrm>
            <a:custGeom>
              <a:rect b="b" l="l" r="r" t="t"/>
              <a:pathLst>
                <a:path extrusionOk="0" h="400" w="3359">
                  <a:moveTo>
                    <a:pt x="195" y="1"/>
                  </a:moveTo>
                  <a:cubicBezTo>
                    <a:pt x="93" y="1"/>
                    <a:pt x="0" y="84"/>
                    <a:pt x="0" y="196"/>
                  </a:cubicBezTo>
                  <a:cubicBezTo>
                    <a:pt x="0" y="307"/>
                    <a:pt x="93" y="400"/>
                    <a:pt x="195" y="400"/>
                  </a:cubicBezTo>
                  <a:lnTo>
                    <a:pt x="3154" y="400"/>
                  </a:lnTo>
                  <a:cubicBezTo>
                    <a:pt x="3265" y="400"/>
                    <a:pt x="3358" y="307"/>
                    <a:pt x="3358" y="196"/>
                  </a:cubicBezTo>
                  <a:cubicBezTo>
                    <a:pt x="3358" y="84"/>
                    <a:pt x="3265" y="1"/>
                    <a:pt x="31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5"/>
            <p:cNvSpPr/>
            <p:nvPr/>
          </p:nvSpPr>
          <p:spPr>
            <a:xfrm>
              <a:off x="7513917" y="1678689"/>
              <a:ext cx="204739" cy="30150"/>
            </a:xfrm>
            <a:custGeom>
              <a:rect b="b" l="l" r="r" t="t"/>
              <a:pathLst>
                <a:path extrusionOk="0" h="511" w="3470">
                  <a:moveTo>
                    <a:pt x="3210" y="112"/>
                  </a:moveTo>
                  <a:cubicBezTo>
                    <a:pt x="3284" y="112"/>
                    <a:pt x="3349" y="176"/>
                    <a:pt x="3349" y="251"/>
                  </a:cubicBezTo>
                  <a:cubicBezTo>
                    <a:pt x="3349" y="334"/>
                    <a:pt x="3284" y="390"/>
                    <a:pt x="3210" y="390"/>
                  </a:cubicBezTo>
                  <a:lnTo>
                    <a:pt x="251" y="390"/>
                  </a:lnTo>
                  <a:cubicBezTo>
                    <a:pt x="177" y="390"/>
                    <a:pt x="112" y="334"/>
                    <a:pt x="112" y="251"/>
                  </a:cubicBezTo>
                  <a:cubicBezTo>
                    <a:pt x="112" y="176"/>
                    <a:pt x="177" y="112"/>
                    <a:pt x="251" y="112"/>
                  </a:cubicBezTo>
                  <a:close/>
                  <a:moveTo>
                    <a:pt x="251" y="0"/>
                  </a:moveTo>
                  <a:cubicBezTo>
                    <a:pt x="112" y="0"/>
                    <a:pt x="0" y="112"/>
                    <a:pt x="0" y="251"/>
                  </a:cubicBezTo>
                  <a:cubicBezTo>
                    <a:pt x="0" y="399"/>
                    <a:pt x="112" y="510"/>
                    <a:pt x="251" y="510"/>
                  </a:cubicBezTo>
                  <a:lnTo>
                    <a:pt x="3210" y="510"/>
                  </a:lnTo>
                  <a:cubicBezTo>
                    <a:pt x="3349" y="510"/>
                    <a:pt x="3470" y="399"/>
                    <a:pt x="3470" y="251"/>
                  </a:cubicBezTo>
                  <a:cubicBezTo>
                    <a:pt x="3470" y="112"/>
                    <a:pt x="3349" y="0"/>
                    <a:pt x="3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5"/>
            <p:cNvSpPr/>
            <p:nvPr/>
          </p:nvSpPr>
          <p:spPr>
            <a:xfrm>
              <a:off x="7557166" y="1687952"/>
              <a:ext cx="10974" cy="11564"/>
            </a:xfrm>
            <a:custGeom>
              <a:rect b="b" l="l" r="r" t="t"/>
              <a:pathLst>
                <a:path extrusionOk="0" h="196" w="186">
                  <a:moveTo>
                    <a:pt x="93" y="57"/>
                  </a:moveTo>
                  <a:cubicBezTo>
                    <a:pt x="112" y="57"/>
                    <a:pt x="130" y="75"/>
                    <a:pt x="130" y="94"/>
                  </a:cubicBezTo>
                  <a:cubicBezTo>
                    <a:pt x="130" y="112"/>
                    <a:pt x="112" y="131"/>
                    <a:pt x="93" y="131"/>
                  </a:cubicBezTo>
                  <a:cubicBezTo>
                    <a:pt x="74" y="131"/>
                    <a:pt x="56" y="112"/>
                    <a:pt x="56" y="94"/>
                  </a:cubicBezTo>
                  <a:cubicBezTo>
                    <a:pt x="56" y="75"/>
                    <a:pt x="74"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5"/>
            <p:cNvSpPr/>
            <p:nvPr/>
          </p:nvSpPr>
          <p:spPr>
            <a:xfrm>
              <a:off x="7579056" y="1687952"/>
              <a:ext cx="10974" cy="11564"/>
            </a:xfrm>
            <a:custGeom>
              <a:rect b="b" l="l" r="r" t="t"/>
              <a:pathLst>
                <a:path extrusionOk="0" h="196" w="186">
                  <a:moveTo>
                    <a:pt x="93" y="57"/>
                  </a:moveTo>
                  <a:cubicBezTo>
                    <a:pt x="112" y="57"/>
                    <a:pt x="130" y="75"/>
                    <a:pt x="130" y="94"/>
                  </a:cubicBezTo>
                  <a:cubicBezTo>
                    <a:pt x="130" y="112"/>
                    <a:pt x="112" y="131"/>
                    <a:pt x="93" y="131"/>
                  </a:cubicBezTo>
                  <a:cubicBezTo>
                    <a:pt x="75" y="131"/>
                    <a:pt x="56" y="112"/>
                    <a:pt x="56" y="94"/>
                  </a:cubicBezTo>
                  <a:cubicBezTo>
                    <a:pt x="56" y="75"/>
                    <a:pt x="75" y="57"/>
                    <a:pt x="93" y="57"/>
                  </a:cubicBezTo>
                  <a:close/>
                  <a:moveTo>
                    <a:pt x="93" y="1"/>
                  </a:moveTo>
                  <a:cubicBezTo>
                    <a:pt x="37" y="1"/>
                    <a:pt x="0" y="38"/>
                    <a:pt x="0" y="94"/>
                  </a:cubicBezTo>
                  <a:cubicBezTo>
                    <a:pt x="0" y="149"/>
                    <a:pt x="37" y="196"/>
                    <a:pt x="93" y="196"/>
                  </a:cubicBezTo>
                  <a:cubicBezTo>
                    <a:pt x="149" y="196"/>
                    <a:pt x="186" y="149"/>
                    <a:pt x="186" y="94"/>
                  </a:cubicBezTo>
                  <a:cubicBezTo>
                    <a:pt x="186"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5"/>
            <p:cNvSpPr/>
            <p:nvPr/>
          </p:nvSpPr>
          <p:spPr>
            <a:xfrm>
              <a:off x="7599294" y="1687952"/>
              <a:ext cx="11564" cy="11564"/>
            </a:xfrm>
            <a:custGeom>
              <a:rect b="b" l="l" r="r" t="t"/>
              <a:pathLst>
                <a:path extrusionOk="0" h="196" w="196">
                  <a:moveTo>
                    <a:pt x="93" y="57"/>
                  </a:moveTo>
                  <a:cubicBezTo>
                    <a:pt x="121" y="57"/>
                    <a:pt x="14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5"/>
            <p:cNvSpPr/>
            <p:nvPr/>
          </p:nvSpPr>
          <p:spPr>
            <a:xfrm>
              <a:off x="7621185" y="1687952"/>
              <a:ext cx="11564" cy="11564"/>
            </a:xfrm>
            <a:custGeom>
              <a:rect b="b" l="l" r="r" t="t"/>
              <a:pathLst>
                <a:path extrusionOk="0" h="196" w="196">
                  <a:moveTo>
                    <a:pt x="93" y="57"/>
                  </a:moveTo>
                  <a:cubicBezTo>
                    <a:pt x="121" y="57"/>
                    <a:pt x="140" y="75"/>
                    <a:pt x="140" y="94"/>
                  </a:cubicBezTo>
                  <a:cubicBezTo>
                    <a:pt x="14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5"/>
            <p:cNvSpPr/>
            <p:nvPr/>
          </p:nvSpPr>
          <p:spPr>
            <a:xfrm>
              <a:off x="7642544" y="1687952"/>
              <a:ext cx="11564" cy="11564"/>
            </a:xfrm>
            <a:custGeom>
              <a:rect b="b" l="l" r="r" t="t"/>
              <a:pathLst>
                <a:path extrusionOk="0" h="196" w="196">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5"/>
            <p:cNvSpPr/>
            <p:nvPr/>
          </p:nvSpPr>
          <p:spPr>
            <a:xfrm>
              <a:off x="7664434" y="1687952"/>
              <a:ext cx="11564" cy="11564"/>
            </a:xfrm>
            <a:custGeom>
              <a:rect b="b" l="l" r="r" t="t"/>
              <a:pathLst>
                <a:path extrusionOk="0" h="196" w="196">
                  <a:moveTo>
                    <a:pt x="93" y="57"/>
                  </a:moveTo>
                  <a:cubicBezTo>
                    <a:pt x="121" y="57"/>
                    <a:pt x="130" y="75"/>
                    <a:pt x="130" y="94"/>
                  </a:cubicBezTo>
                  <a:cubicBezTo>
                    <a:pt x="130" y="112"/>
                    <a:pt x="121" y="131"/>
                    <a:pt x="93" y="131"/>
                  </a:cubicBezTo>
                  <a:cubicBezTo>
                    <a:pt x="75" y="131"/>
                    <a:pt x="56" y="112"/>
                    <a:pt x="56" y="94"/>
                  </a:cubicBezTo>
                  <a:cubicBezTo>
                    <a:pt x="56" y="75"/>
                    <a:pt x="75" y="57"/>
                    <a:pt x="93" y="57"/>
                  </a:cubicBezTo>
                  <a:close/>
                  <a:moveTo>
                    <a:pt x="93" y="1"/>
                  </a:moveTo>
                  <a:cubicBezTo>
                    <a:pt x="47" y="1"/>
                    <a:pt x="1" y="38"/>
                    <a:pt x="1" y="94"/>
                  </a:cubicBezTo>
                  <a:cubicBezTo>
                    <a:pt x="1"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7552800" y="1465215"/>
              <a:ext cx="126442" cy="126501"/>
            </a:xfrm>
            <a:custGeom>
              <a:rect b="b" l="l" r="r" t="t"/>
              <a:pathLst>
                <a:path extrusionOk="0" h="2144" w="2143">
                  <a:moveTo>
                    <a:pt x="1076" y="0"/>
                  </a:moveTo>
                  <a:cubicBezTo>
                    <a:pt x="482" y="0"/>
                    <a:pt x="0" y="473"/>
                    <a:pt x="0" y="1067"/>
                  </a:cubicBezTo>
                  <a:cubicBezTo>
                    <a:pt x="0" y="1661"/>
                    <a:pt x="482" y="2143"/>
                    <a:pt x="1076" y="2143"/>
                  </a:cubicBezTo>
                  <a:cubicBezTo>
                    <a:pt x="1670" y="2143"/>
                    <a:pt x="2143" y="1661"/>
                    <a:pt x="2143" y="1067"/>
                  </a:cubicBezTo>
                  <a:cubicBezTo>
                    <a:pt x="2143" y="473"/>
                    <a:pt x="1670" y="0"/>
                    <a:pt x="10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7549496" y="1461380"/>
              <a:ext cx="133582" cy="134172"/>
            </a:xfrm>
            <a:custGeom>
              <a:rect b="b" l="l" r="r" t="t"/>
              <a:pathLst>
                <a:path extrusionOk="0" h="2274" w="2264">
                  <a:moveTo>
                    <a:pt x="1132" y="121"/>
                  </a:moveTo>
                  <a:cubicBezTo>
                    <a:pt x="1689" y="121"/>
                    <a:pt x="2143" y="576"/>
                    <a:pt x="2143" y="1132"/>
                  </a:cubicBezTo>
                  <a:cubicBezTo>
                    <a:pt x="2143" y="1698"/>
                    <a:pt x="1689" y="2153"/>
                    <a:pt x="1132" y="2153"/>
                  </a:cubicBezTo>
                  <a:cubicBezTo>
                    <a:pt x="566" y="2153"/>
                    <a:pt x="112" y="1698"/>
                    <a:pt x="112" y="1132"/>
                  </a:cubicBezTo>
                  <a:cubicBezTo>
                    <a:pt x="112" y="576"/>
                    <a:pt x="566" y="121"/>
                    <a:pt x="1132" y="121"/>
                  </a:cubicBezTo>
                  <a:close/>
                  <a:moveTo>
                    <a:pt x="1132" y="0"/>
                  </a:moveTo>
                  <a:cubicBezTo>
                    <a:pt x="501" y="0"/>
                    <a:pt x="0" y="511"/>
                    <a:pt x="0" y="1132"/>
                  </a:cubicBezTo>
                  <a:cubicBezTo>
                    <a:pt x="0" y="1763"/>
                    <a:pt x="501" y="2273"/>
                    <a:pt x="1132" y="2273"/>
                  </a:cubicBezTo>
                  <a:cubicBezTo>
                    <a:pt x="1754" y="2273"/>
                    <a:pt x="2264" y="1763"/>
                    <a:pt x="2264" y="1132"/>
                  </a:cubicBezTo>
                  <a:cubicBezTo>
                    <a:pt x="2264" y="511"/>
                    <a:pt x="1754" y="0"/>
                    <a:pt x="1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7587789" y="1532007"/>
              <a:ext cx="56465" cy="28498"/>
            </a:xfrm>
            <a:custGeom>
              <a:rect b="b" l="l" r="r" t="t"/>
              <a:pathLst>
                <a:path extrusionOk="0" h="483" w="957">
                  <a:moveTo>
                    <a:pt x="483" y="0"/>
                  </a:moveTo>
                  <a:cubicBezTo>
                    <a:pt x="214" y="0"/>
                    <a:pt x="1" y="213"/>
                    <a:pt x="1" y="482"/>
                  </a:cubicBezTo>
                  <a:lnTo>
                    <a:pt x="956" y="482"/>
                  </a:lnTo>
                  <a:cubicBezTo>
                    <a:pt x="956" y="213"/>
                    <a:pt x="743" y="0"/>
                    <a:pt x="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7584544" y="1528702"/>
              <a:ext cx="63546" cy="35106"/>
            </a:xfrm>
            <a:custGeom>
              <a:rect b="b" l="l" r="r" t="t"/>
              <a:pathLst>
                <a:path extrusionOk="0" h="595" w="1077">
                  <a:moveTo>
                    <a:pt x="538" y="121"/>
                  </a:moveTo>
                  <a:cubicBezTo>
                    <a:pt x="752" y="121"/>
                    <a:pt x="928" y="279"/>
                    <a:pt x="956" y="483"/>
                  </a:cubicBezTo>
                  <a:lnTo>
                    <a:pt x="121" y="483"/>
                  </a:lnTo>
                  <a:cubicBezTo>
                    <a:pt x="149" y="279"/>
                    <a:pt x="325" y="121"/>
                    <a:pt x="538" y="121"/>
                  </a:cubicBezTo>
                  <a:close/>
                  <a:moveTo>
                    <a:pt x="538" y="0"/>
                  </a:moveTo>
                  <a:cubicBezTo>
                    <a:pt x="241" y="0"/>
                    <a:pt x="0" y="242"/>
                    <a:pt x="0" y="538"/>
                  </a:cubicBezTo>
                  <a:cubicBezTo>
                    <a:pt x="0" y="594"/>
                    <a:pt x="0" y="594"/>
                    <a:pt x="232" y="594"/>
                  </a:cubicBezTo>
                  <a:lnTo>
                    <a:pt x="585" y="594"/>
                  </a:lnTo>
                  <a:cubicBezTo>
                    <a:pt x="1067" y="594"/>
                    <a:pt x="1067" y="594"/>
                    <a:pt x="1076" y="538"/>
                  </a:cubicBezTo>
                  <a:cubicBezTo>
                    <a:pt x="1076" y="242"/>
                    <a:pt x="835" y="0"/>
                    <a:pt x="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a:off x="7600415" y="1496428"/>
              <a:ext cx="31802" cy="31802"/>
            </a:xfrm>
            <a:custGeom>
              <a:rect b="b" l="l" r="r" t="t"/>
              <a:pathLst>
                <a:path extrusionOk="0" h="539" w="539">
                  <a:moveTo>
                    <a:pt x="269" y="0"/>
                  </a:moveTo>
                  <a:cubicBezTo>
                    <a:pt x="121" y="0"/>
                    <a:pt x="0" y="121"/>
                    <a:pt x="0" y="269"/>
                  </a:cubicBezTo>
                  <a:cubicBezTo>
                    <a:pt x="0" y="418"/>
                    <a:pt x="121" y="538"/>
                    <a:pt x="269" y="538"/>
                  </a:cubicBezTo>
                  <a:cubicBezTo>
                    <a:pt x="418" y="538"/>
                    <a:pt x="538" y="418"/>
                    <a:pt x="538" y="269"/>
                  </a:cubicBezTo>
                  <a:cubicBezTo>
                    <a:pt x="538" y="121"/>
                    <a:pt x="418"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7597111" y="1493123"/>
              <a:ext cx="38942" cy="38942"/>
            </a:xfrm>
            <a:custGeom>
              <a:rect b="b" l="l" r="r" t="t"/>
              <a:pathLst>
                <a:path extrusionOk="0" h="660" w="660">
                  <a:moveTo>
                    <a:pt x="325" y="112"/>
                  </a:moveTo>
                  <a:cubicBezTo>
                    <a:pt x="446" y="112"/>
                    <a:pt x="539" y="204"/>
                    <a:pt x="539" y="325"/>
                  </a:cubicBezTo>
                  <a:cubicBezTo>
                    <a:pt x="539" y="446"/>
                    <a:pt x="446" y="538"/>
                    <a:pt x="325" y="538"/>
                  </a:cubicBezTo>
                  <a:cubicBezTo>
                    <a:pt x="205" y="538"/>
                    <a:pt x="112" y="446"/>
                    <a:pt x="112" y="325"/>
                  </a:cubicBezTo>
                  <a:cubicBezTo>
                    <a:pt x="112" y="204"/>
                    <a:pt x="205" y="112"/>
                    <a:pt x="325" y="112"/>
                  </a:cubicBezTo>
                  <a:close/>
                  <a:moveTo>
                    <a:pt x="325" y="0"/>
                  </a:moveTo>
                  <a:cubicBezTo>
                    <a:pt x="140" y="0"/>
                    <a:pt x="0" y="140"/>
                    <a:pt x="0" y="325"/>
                  </a:cubicBezTo>
                  <a:cubicBezTo>
                    <a:pt x="0" y="511"/>
                    <a:pt x="140" y="659"/>
                    <a:pt x="325" y="659"/>
                  </a:cubicBezTo>
                  <a:cubicBezTo>
                    <a:pt x="511" y="659"/>
                    <a:pt x="659" y="511"/>
                    <a:pt x="659" y="325"/>
                  </a:cubicBezTo>
                  <a:cubicBezTo>
                    <a:pt x="659" y="140"/>
                    <a:pt x="511" y="0"/>
                    <a:pt x="3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7569203" y="1724121"/>
              <a:ext cx="93637" cy="29029"/>
            </a:xfrm>
            <a:custGeom>
              <a:rect b="b" l="l" r="r" t="t"/>
              <a:pathLst>
                <a:path extrusionOk="0" h="492" w="1587">
                  <a:moveTo>
                    <a:pt x="251" y="0"/>
                  </a:moveTo>
                  <a:cubicBezTo>
                    <a:pt x="112" y="0"/>
                    <a:pt x="0" y="111"/>
                    <a:pt x="0" y="251"/>
                  </a:cubicBezTo>
                  <a:cubicBezTo>
                    <a:pt x="0" y="390"/>
                    <a:pt x="112" y="492"/>
                    <a:pt x="251" y="492"/>
                  </a:cubicBezTo>
                  <a:lnTo>
                    <a:pt x="1345" y="492"/>
                  </a:lnTo>
                  <a:cubicBezTo>
                    <a:pt x="1475" y="492"/>
                    <a:pt x="1587" y="390"/>
                    <a:pt x="1587" y="251"/>
                  </a:cubicBezTo>
                  <a:cubicBezTo>
                    <a:pt x="1587" y="111"/>
                    <a:pt x="1475" y="0"/>
                    <a:pt x="13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5"/>
            <p:cNvSpPr/>
            <p:nvPr/>
          </p:nvSpPr>
          <p:spPr>
            <a:xfrm>
              <a:off x="7565898" y="1720817"/>
              <a:ext cx="100245" cy="36169"/>
            </a:xfrm>
            <a:custGeom>
              <a:rect b="b" l="l" r="r" t="t"/>
              <a:pathLst>
                <a:path extrusionOk="0" h="613" w="1699">
                  <a:moveTo>
                    <a:pt x="1401" y="121"/>
                  </a:moveTo>
                  <a:cubicBezTo>
                    <a:pt x="1504" y="121"/>
                    <a:pt x="1587" y="205"/>
                    <a:pt x="1587" y="307"/>
                  </a:cubicBezTo>
                  <a:cubicBezTo>
                    <a:pt x="1587" y="409"/>
                    <a:pt x="1504" y="492"/>
                    <a:pt x="1401" y="492"/>
                  </a:cubicBezTo>
                  <a:lnTo>
                    <a:pt x="307" y="492"/>
                  </a:lnTo>
                  <a:cubicBezTo>
                    <a:pt x="205" y="492"/>
                    <a:pt x="112" y="409"/>
                    <a:pt x="112" y="307"/>
                  </a:cubicBezTo>
                  <a:cubicBezTo>
                    <a:pt x="112" y="205"/>
                    <a:pt x="196" y="121"/>
                    <a:pt x="307" y="121"/>
                  </a:cubicBezTo>
                  <a:close/>
                  <a:moveTo>
                    <a:pt x="307" y="0"/>
                  </a:moveTo>
                  <a:cubicBezTo>
                    <a:pt x="140" y="0"/>
                    <a:pt x="1" y="140"/>
                    <a:pt x="1" y="307"/>
                  </a:cubicBezTo>
                  <a:cubicBezTo>
                    <a:pt x="1" y="474"/>
                    <a:pt x="140" y="613"/>
                    <a:pt x="307"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5"/>
            <p:cNvSpPr/>
            <p:nvPr/>
          </p:nvSpPr>
          <p:spPr>
            <a:xfrm>
              <a:off x="6772246" y="1753682"/>
              <a:ext cx="559993" cy="977022"/>
            </a:xfrm>
            <a:custGeom>
              <a:rect b="b" l="l" r="r" t="t"/>
              <a:pathLst>
                <a:path extrusionOk="0" h="16559" w="9491">
                  <a:moveTo>
                    <a:pt x="0" y="0"/>
                  </a:moveTo>
                  <a:lnTo>
                    <a:pt x="0" y="16559"/>
                  </a:lnTo>
                  <a:lnTo>
                    <a:pt x="9491" y="16559"/>
                  </a:lnTo>
                  <a:lnTo>
                    <a:pt x="94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5"/>
            <p:cNvSpPr/>
            <p:nvPr/>
          </p:nvSpPr>
          <p:spPr>
            <a:xfrm>
              <a:off x="6731179" y="1693971"/>
              <a:ext cx="559993" cy="995726"/>
            </a:xfrm>
            <a:custGeom>
              <a:rect b="b" l="l" r="r" t="t"/>
              <a:pathLst>
                <a:path extrusionOk="0" h="16876" w="9491">
                  <a:moveTo>
                    <a:pt x="1" y="1"/>
                  </a:moveTo>
                  <a:lnTo>
                    <a:pt x="1" y="16875"/>
                  </a:lnTo>
                  <a:lnTo>
                    <a:pt x="9491" y="16875"/>
                  </a:lnTo>
                  <a:lnTo>
                    <a:pt x="94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a:off x="6727934" y="1690725"/>
              <a:ext cx="566542" cy="1002216"/>
            </a:xfrm>
            <a:custGeom>
              <a:rect b="b" l="l" r="r" t="t"/>
              <a:pathLst>
                <a:path extrusionOk="0" h="16986" w="9602">
                  <a:moveTo>
                    <a:pt x="9481" y="112"/>
                  </a:moveTo>
                  <a:lnTo>
                    <a:pt x="9481" y="16865"/>
                  </a:lnTo>
                  <a:lnTo>
                    <a:pt x="111" y="16865"/>
                  </a:lnTo>
                  <a:lnTo>
                    <a:pt x="111" y="112"/>
                  </a:lnTo>
                  <a:close/>
                  <a:moveTo>
                    <a:pt x="56" y="0"/>
                  </a:moveTo>
                  <a:cubicBezTo>
                    <a:pt x="28" y="0"/>
                    <a:pt x="0" y="28"/>
                    <a:pt x="0" y="56"/>
                  </a:cubicBezTo>
                  <a:lnTo>
                    <a:pt x="0" y="16930"/>
                  </a:lnTo>
                  <a:cubicBezTo>
                    <a:pt x="0" y="16958"/>
                    <a:pt x="28" y="16986"/>
                    <a:pt x="56" y="16986"/>
                  </a:cubicBezTo>
                  <a:lnTo>
                    <a:pt x="9546" y="16986"/>
                  </a:lnTo>
                  <a:cubicBezTo>
                    <a:pt x="9574" y="16986"/>
                    <a:pt x="9601" y="16958"/>
                    <a:pt x="9601" y="16930"/>
                  </a:cubicBezTo>
                  <a:lnTo>
                    <a:pt x="9601" y="56"/>
                  </a:lnTo>
                  <a:cubicBezTo>
                    <a:pt x="9601" y="28"/>
                    <a:pt x="9574" y="0"/>
                    <a:pt x="9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a:off x="6732301" y="1693971"/>
              <a:ext cx="558341" cy="80538"/>
            </a:xfrm>
            <a:custGeom>
              <a:rect b="b" l="l" r="r" t="t"/>
              <a:pathLst>
                <a:path extrusionOk="0" h="1365" w="9463">
                  <a:moveTo>
                    <a:pt x="0" y="1"/>
                  </a:moveTo>
                  <a:lnTo>
                    <a:pt x="0" y="1365"/>
                  </a:lnTo>
                  <a:lnTo>
                    <a:pt x="9463" y="1365"/>
                  </a:lnTo>
                  <a:lnTo>
                    <a:pt x="94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5"/>
            <p:cNvSpPr/>
            <p:nvPr/>
          </p:nvSpPr>
          <p:spPr>
            <a:xfrm>
              <a:off x="6728465" y="1690725"/>
              <a:ext cx="565480" cy="87088"/>
            </a:xfrm>
            <a:custGeom>
              <a:rect b="b" l="l" r="r" t="t"/>
              <a:pathLst>
                <a:path extrusionOk="0" h="1476" w="9584">
                  <a:moveTo>
                    <a:pt x="9472" y="121"/>
                  </a:moveTo>
                  <a:lnTo>
                    <a:pt x="9472" y="1355"/>
                  </a:lnTo>
                  <a:lnTo>
                    <a:pt x="121" y="1355"/>
                  </a:lnTo>
                  <a:lnTo>
                    <a:pt x="121" y="121"/>
                  </a:lnTo>
                  <a:close/>
                  <a:moveTo>
                    <a:pt x="0" y="0"/>
                  </a:moveTo>
                  <a:lnTo>
                    <a:pt x="0" y="1475"/>
                  </a:lnTo>
                  <a:lnTo>
                    <a:pt x="9583" y="1475"/>
                  </a:lnTo>
                  <a:lnTo>
                    <a:pt x="95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5"/>
            <p:cNvSpPr/>
            <p:nvPr/>
          </p:nvSpPr>
          <p:spPr>
            <a:xfrm>
              <a:off x="7140072" y="1723531"/>
              <a:ext cx="24132" cy="24191"/>
            </a:xfrm>
            <a:custGeom>
              <a:rect b="b" l="l" r="r" t="t"/>
              <a:pathLst>
                <a:path extrusionOk="0" h="410" w="409">
                  <a:moveTo>
                    <a:pt x="205" y="84"/>
                  </a:moveTo>
                  <a:cubicBezTo>
                    <a:pt x="269" y="84"/>
                    <a:pt x="325" y="140"/>
                    <a:pt x="325" y="205"/>
                  </a:cubicBezTo>
                  <a:cubicBezTo>
                    <a:pt x="325" y="270"/>
                    <a:pt x="269" y="326"/>
                    <a:pt x="205" y="326"/>
                  </a:cubicBezTo>
                  <a:cubicBezTo>
                    <a:pt x="140" y="326"/>
                    <a:pt x="84" y="270"/>
                    <a:pt x="84" y="205"/>
                  </a:cubicBezTo>
                  <a:cubicBezTo>
                    <a:pt x="84" y="140"/>
                    <a:pt x="140" y="84"/>
                    <a:pt x="205" y="84"/>
                  </a:cubicBezTo>
                  <a:close/>
                  <a:moveTo>
                    <a:pt x="205" y="1"/>
                  </a:moveTo>
                  <a:cubicBezTo>
                    <a:pt x="93" y="1"/>
                    <a:pt x="0" y="94"/>
                    <a:pt x="0" y="205"/>
                  </a:cubicBezTo>
                  <a:cubicBezTo>
                    <a:pt x="0"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5"/>
            <p:cNvSpPr/>
            <p:nvPr/>
          </p:nvSpPr>
          <p:spPr>
            <a:xfrm>
              <a:off x="7189871" y="1723531"/>
              <a:ext cx="24132" cy="24191"/>
            </a:xfrm>
            <a:custGeom>
              <a:rect b="b" l="l" r="r" t="t"/>
              <a:pathLst>
                <a:path extrusionOk="0" h="410" w="409">
                  <a:moveTo>
                    <a:pt x="205" y="84"/>
                  </a:moveTo>
                  <a:cubicBezTo>
                    <a:pt x="270" y="84"/>
                    <a:pt x="325" y="140"/>
                    <a:pt x="325" y="205"/>
                  </a:cubicBezTo>
                  <a:cubicBezTo>
                    <a:pt x="325" y="270"/>
                    <a:pt x="270" y="326"/>
                    <a:pt x="205" y="326"/>
                  </a:cubicBezTo>
                  <a:cubicBezTo>
                    <a:pt x="140" y="326"/>
                    <a:pt x="84" y="270"/>
                    <a:pt x="84" y="205"/>
                  </a:cubicBezTo>
                  <a:cubicBezTo>
                    <a:pt x="84" y="140"/>
                    <a:pt x="140" y="84"/>
                    <a:pt x="205" y="84"/>
                  </a:cubicBezTo>
                  <a:close/>
                  <a:moveTo>
                    <a:pt x="205" y="1"/>
                  </a:moveTo>
                  <a:cubicBezTo>
                    <a:pt x="93" y="1"/>
                    <a:pt x="1" y="94"/>
                    <a:pt x="1" y="205"/>
                  </a:cubicBezTo>
                  <a:cubicBezTo>
                    <a:pt x="1" y="316"/>
                    <a:pt x="93" y="409"/>
                    <a:pt x="205" y="409"/>
                  </a:cubicBezTo>
                  <a:cubicBezTo>
                    <a:pt x="316" y="409"/>
                    <a:pt x="409" y="316"/>
                    <a:pt x="409" y="205"/>
                  </a:cubicBezTo>
                  <a:cubicBezTo>
                    <a:pt x="409" y="94"/>
                    <a:pt x="316" y="1"/>
                    <a:pt x="2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7240791" y="1723531"/>
              <a:ext cx="24132" cy="24191"/>
            </a:xfrm>
            <a:custGeom>
              <a:rect b="b" l="l" r="r" t="t"/>
              <a:pathLst>
                <a:path extrusionOk="0" h="410" w="409">
                  <a:moveTo>
                    <a:pt x="204" y="84"/>
                  </a:moveTo>
                  <a:cubicBezTo>
                    <a:pt x="269" y="84"/>
                    <a:pt x="325" y="140"/>
                    <a:pt x="325" y="205"/>
                  </a:cubicBezTo>
                  <a:cubicBezTo>
                    <a:pt x="325" y="270"/>
                    <a:pt x="269" y="326"/>
                    <a:pt x="204" y="326"/>
                  </a:cubicBezTo>
                  <a:cubicBezTo>
                    <a:pt x="139" y="326"/>
                    <a:pt x="84" y="270"/>
                    <a:pt x="84" y="205"/>
                  </a:cubicBezTo>
                  <a:cubicBezTo>
                    <a:pt x="84" y="140"/>
                    <a:pt x="139" y="84"/>
                    <a:pt x="204" y="84"/>
                  </a:cubicBezTo>
                  <a:close/>
                  <a:moveTo>
                    <a:pt x="204" y="1"/>
                  </a:moveTo>
                  <a:cubicBezTo>
                    <a:pt x="93" y="1"/>
                    <a:pt x="0" y="94"/>
                    <a:pt x="0" y="205"/>
                  </a:cubicBezTo>
                  <a:cubicBezTo>
                    <a:pt x="0" y="316"/>
                    <a:pt x="93" y="409"/>
                    <a:pt x="204" y="409"/>
                  </a:cubicBezTo>
                  <a:cubicBezTo>
                    <a:pt x="316" y="409"/>
                    <a:pt x="409" y="316"/>
                    <a:pt x="409" y="205"/>
                  </a:cubicBezTo>
                  <a:cubicBezTo>
                    <a:pt x="409" y="94"/>
                    <a:pt x="316" y="1"/>
                    <a:pt x="2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5"/>
            <p:cNvSpPr/>
            <p:nvPr/>
          </p:nvSpPr>
          <p:spPr>
            <a:xfrm>
              <a:off x="6820392" y="1885023"/>
              <a:ext cx="176889" cy="6608"/>
            </a:xfrm>
            <a:custGeom>
              <a:rect b="b" l="l" r="r" t="t"/>
              <a:pathLst>
                <a:path extrusionOk="0" h="112" w="2998">
                  <a:moveTo>
                    <a:pt x="57" y="0"/>
                  </a:moveTo>
                  <a:cubicBezTo>
                    <a:pt x="29" y="0"/>
                    <a:pt x="1" y="19"/>
                    <a:pt x="1" y="56"/>
                  </a:cubicBezTo>
                  <a:cubicBezTo>
                    <a:pt x="1" y="84"/>
                    <a:pt x="29" y="112"/>
                    <a:pt x="57" y="112"/>
                  </a:cubicBezTo>
                  <a:lnTo>
                    <a:pt x="2942" y="112"/>
                  </a:lnTo>
                  <a:cubicBezTo>
                    <a:pt x="2969" y="112"/>
                    <a:pt x="2997" y="84"/>
                    <a:pt x="2997" y="56"/>
                  </a:cubicBezTo>
                  <a:cubicBezTo>
                    <a:pt x="2997" y="19"/>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5"/>
            <p:cNvSpPr/>
            <p:nvPr/>
          </p:nvSpPr>
          <p:spPr>
            <a:xfrm>
              <a:off x="7032804" y="1885023"/>
              <a:ext cx="67912" cy="6608"/>
            </a:xfrm>
            <a:custGeom>
              <a:rect b="b" l="l" r="r" t="t"/>
              <a:pathLst>
                <a:path extrusionOk="0" h="112" w="1151">
                  <a:moveTo>
                    <a:pt x="56" y="0"/>
                  </a:moveTo>
                  <a:cubicBezTo>
                    <a:pt x="28" y="0"/>
                    <a:pt x="0" y="19"/>
                    <a:pt x="0" y="56"/>
                  </a:cubicBezTo>
                  <a:cubicBezTo>
                    <a:pt x="0" y="84"/>
                    <a:pt x="28" y="112"/>
                    <a:pt x="56" y="112"/>
                  </a:cubicBezTo>
                  <a:lnTo>
                    <a:pt x="1095" y="112"/>
                  </a:lnTo>
                  <a:cubicBezTo>
                    <a:pt x="1123" y="112"/>
                    <a:pt x="1151" y="84"/>
                    <a:pt x="1151" y="56"/>
                  </a:cubicBezTo>
                  <a:cubicBezTo>
                    <a:pt x="1151" y="19"/>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5"/>
            <p:cNvSpPr/>
            <p:nvPr/>
          </p:nvSpPr>
          <p:spPr>
            <a:xfrm>
              <a:off x="7142255" y="1885023"/>
              <a:ext cx="62484" cy="6608"/>
            </a:xfrm>
            <a:custGeom>
              <a:rect b="b" l="l" r="r" t="t"/>
              <a:pathLst>
                <a:path extrusionOk="0" h="112" w="1059">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5"/>
            <p:cNvSpPr/>
            <p:nvPr/>
          </p:nvSpPr>
          <p:spPr>
            <a:xfrm>
              <a:off x="7027848" y="2016364"/>
              <a:ext cx="176889" cy="7198"/>
            </a:xfrm>
            <a:custGeom>
              <a:rect b="b" l="l" r="r" t="t"/>
              <a:pathLst>
                <a:path extrusionOk="0" h="122" w="2998">
                  <a:moveTo>
                    <a:pt x="56" y="1"/>
                  </a:moveTo>
                  <a:cubicBezTo>
                    <a:pt x="29" y="1"/>
                    <a:pt x="1" y="29"/>
                    <a:pt x="1" y="66"/>
                  </a:cubicBezTo>
                  <a:cubicBezTo>
                    <a:pt x="1" y="94"/>
                    <a:pt x="29" y="121"/>
                    <a:pt x="56" y="121"/>
                  </a:cubicBezTo>
                  <a:lnTo>
                    <a:pt x="2941" y="121"/>
                  </a:lnTo>
                  <a:cubicBezTo>
                    <a:pt x="2979" y="121"/>
                    <a:pt x="2997" y="94"/>
                    <a:pt x="2997" y="66"/>
                  </a:cubicBezTo>
                  <a:cubicBezTo>
                    <a:pt x="2997" y="29"/>
                    <a:pt x="2979"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5"/>
            <p:cNvSpPr/>
            <p:nvPr/>
          </p:nvSpPr>
          <p:spPr>
            <a:xfrm>
              <a:off x="6924415" y="2016364"/>
              <a:ext cx="67912" cy="7198"/>
            </a:xfrm>
            <a:custGeom>
              <a:rect b="b" l="l" r="r" t="t"/>
              <a:pathLst>
                <a:path extrusionOk="0" h="122" w="1151">
                  <a:moveTo>
                    <a:pt x="65" y="1"/>
                  </a:moveTo>
                  <a:cubicBezTo>
                    <a:pt x="28" y="1"/>
                    <a:pt x="0" y="29"/>
                    <a:pt x="0" y="66"/>
                  </a:cubicBezTo>
                  <a:cubicBezTo>
                    <a:pt x="0" y="94"/>
                    <a:pt x="28" y="121"/>
                    <a:pt x="65" y="121"/>
                  </a:cubicBezTo>
                  <a:lnTo>
                    <a:pt x="1095" y="121"/>
                  </a:lnTo>
                  <a:cubicBezTo>
                    <a:pt x="1123" y="121"/>
                    <a:pt x="1151" y="94"/>
                    <a:pt x="1151" y="66"/>
                  </a:cubicBezTo>
                  <a:cubicBezTo>
                    <a:pt x="1151" y="29"/>
                    <a:pt x="1123" y="1"/>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6820392" y="2016364"/>
              <a:ext cx="62484" cy="7198"/>
            </a:xfrm>
            <a:custGeom>
              <a:rect b="b" l="l" r="r" t="t"/>
              <a:pathLst>
                <a:path extrusionOk="0" h="122" w="1059">
                  <a:moveTo>
                    <a:pt x="57" y="1"/>
                  </a:moveTo>
                  <a:cubicBezTo>
                    <a:pt x="29" y="1"/>
                    <a:pt x="1" y="29"/>
                    <a:pt x="1" y="66"/>
                  </a:cubicBezTo>
                  <a:cubicBezTo>
                    <a:pt x="1" y="94"/>
                    <a:pt x="29" y="121"/>
                    <a:pt x="57" y="121"/>
                  </a:cubicBezTo>
                  <a:lnTo>
                    <a:pt x="1003" y="121"/>
                  </a:lnTo>
                  <a:cubicBezTo>
                    <a:pt x="1031" y="121"/>
                    <a:pt x="1058" y="94"/>
                    <a:pt x="1058" y="66"/>
                  </a:cubicBezTo>
                  <a:cubicBezTo>
                    <a:pt x="1058" y="29"/>
                    <a:pt x="1031" y="1"/>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6820392" y="1950163"/>
              <a:ext cx="94227" cy="6608"/>
            </a:xfrm>
            <a:custGeom>
              <a:rect b="b" l="l" r="r" t="t"/>
              <a:pathLst>
                <a:path extrusionOk="0" h="112" w="1597">
                  <a:moveTo>
                    <a:pt x="57" y="0"/>
                  </a:moveTo>
                  <a:cubicBezTo>
                    <a:pt x="29" y="0"/>
                    <a:pt x="1" y="19"/>
                    <a:pt x="1" y="56"/>
                  </a:cubicBezTo>
                  <a:cubicBezTo>
                    <a:pt x="1" y="84"/>
                    <a:pt x="29" y="112"/>
                    <a:pt x="57" y="112"/>
                  </a:cubicBezTo>
                  <a:lnTo>
                    <a:pt x="1541" y="112"/>
                  </a:lnTo>
                  <a:cubicBezTo>
                    <a:pt x="1578" y="112"/>
                    <a:pt x="1596" y="84"/>
                    <a:pt x="1596" y="56"/>
                  </a:cubicBezTo>
                  <a:cubicBezTo>
                    <a:pt x="1596" y="19"/>
                    <a:pt x="1578" y="0"/>
                    <a:pt x="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6945184" y="1950163"/>
              <a:ext cx="155531" cy="6608"/>
            </a:xfrm>
            <a:custGeom>
              <a:rect b="b" l="l" r="r" t="t"/>
              <a:pathLst>
                <a:path extrusionOk="0" h="112" w="2636">
                  <a:moveTo>
                    <a:pt x="57" y="0"/>
                  </a:moveTo>
                  <a:cubicBezTo>
                    <a:pt x="29" y="0"/>
                    <a:pt x="1" y="19"/>
                    <a:pt x="1" y="56"/>
                  </a:cubicBezTo>
                  <a:cubicBezTo>
                    <a:pt x="1" y="84"/>
                    <a:pt x="29" y="112"/>
                    <a:pt x="57" y="112"/>
                  </a:cubicBezTo>
                  <a:lnTo>
                    <a:pt x="2580" y="112"/>
                  </a:lnTo>
                  <a:cubicBezTo>
                    <a:pt x="2608" y="112"/>
                    <a:pt x="2636" y="84"/>
                    <a:pt x="2636" y="56"/>
                  </a:cubicBezTo>
                  <a:cubicBezTo>
                    <a:pt x="2636" y="19"/>
                    <a:pt x="2608" y="0"/>
                    <a:pt x="2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7142255" y="1950163"/>
              <a:ext cx="62484" cy="6608"/>
            </a:xfrm>
            <a:custGeom>
              <a:rect b="b" l="l" r="r" t="t"/>
              <a:pathLst>
                <a:path extrusionOk="0" h="112" w="1059">
                  <a:moveTo>
                    <a:pt x="56" y="0"/>
                  </a:moveTo>
                  <a:cubicBezTo>
                    <a:pt x="28" y="0"/>
                    <a:pt x="1" y="19"/>
                    <a:pt x="1" y="56"/>
                  </a:cubicBezTo>
                  <a:cubicBezTo>
                    <a:pt x="1" y="84"/>
                    <a:pt x="28" y="112"/>
                    <a:pt x="56" y="112"/>
                  </a:cubicBezTo>
                  <a:lnTo>
                    <a:pt x="1002" y="112"/>
                  </a:lnTo>
                  <a:cubicBezTo>
                    <a:pt x="1040" y="112"/>
                    <a:pt x="1058" y="84"/>
                    <a:pt x="1058" y="56"/>
                  </a:cubicBezTo>
                  <a:cubicBezTo>
                    <a:pt x="1058" y="19"/>
                    <a:pt x="1040"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a:off x="6820392" y="2074955"/>
              <a:ext cx="176889" cy="7198"/>
            </a:xfrm>
            <a:custGeom>
              <a:rect b="b" l="l" r="r" t="t"/>
              <a:pathLst>
                <a:path extrusionOk="0" h="122" w="2998">
                  <a:moveTo>
                    <a:pt x="57" y="0"/>
                  </a:moveTo>
                  <a:cubicBezTo>
                    <a:pt x="29" y="0"/>
                    <a:pt x="1" y="28"/>
                    <a:pt x="1" y="56"/>
                  </a:cubicBezTo>
                  <a:cubicBezTo>
                    <a:pt x="1" y="93"/>
                    <a:pt x="29" y="121"/>
                    <a:pt x="57" y="121"/>
                  </a:cubicBezTo>
                  <a:lnTo>
                    <a:pt x="2942" y="121"/>
                  </a:lnTo>
                  <a:cubicBezTo>
                    <a:pt x="2969" y="121"/>
                    <a:pt x="2997" y="93"/>
                    <a:pt x="2997" y="56"/>
                  </a:cubicBezTo>
                  <a:cubicBezTo>
                    <a:pt x="2997" y="28"/>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7032804" y="2074955"/>
              <a:ext cx="67912" cy="7198"/>
            </a:xfrm>
            <a:custGeom>
              <a:rect b="b" l="l" r="r" t="t"/>
              <a:pathLst>
                <a:path extrusionOk="0" h="122" w="1151">
                  <a:moveTo>
                    <a:pt x="56" y="0"/>
                  </a:moveTo>
                  <a:cubicBezTo>
                    <a:pt x="28" y="0"/>
                    <a:pt x="0" y="28"/>
                    <a:pt x="0" y="56"/>
                  </a:cubicBezTo>
                  <a:cubicBezTo>
                    <a:pt x="0" y="93"/>
                    <a:pt x="28" y="121"/>
                    <a:pt x="56" y="121"/>
                  </a:cubicBezTo>
                  <a:lnTo>
                    <a:pt x="1095" y="121"/>
                  </a:lnTo>
                  <a:cubicBezTo>
                    <a:pt x="1123" y="121"/>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6820392" y="2286245"/>
              <a:ext cx="176889" cy="6608"/>
            </a:xfrm>
            <a:custGeom>
              <a:rect b="b" l="l" r="r" t="t"/>
              <a:pathLst>
                <a:path extrusionOk="0" h="112" w="2998">
                  <a:moveTo>
                    <a:pt x="57" y="0"/>
                  </a:moveTo>
                  <a:cubicBezTo>
                    <a:pt x="29" y="0"/>
                    <a:pt x="1" y="28"/>
                    <a:pt x="1" y="56"/>
                  </a:cubicBezTo>
                  <a:cubicBezTo>
                    <a:pt x="1" y="93"/>
                    <a:pt x="29" y="112"/>
                    <a:pt x="57" y="112"/>
                  </a:cubicBezTo>
                  <a:lnTo>
                    <a:pt x="2942" y="112"/>
                  </a:lnTo>
                  <a:cubicBezTo>
                    <a:pt x="2969" y="112"/>
                    <a:pt x="2997" y="93"/>
                    <a:pt x="2997" y="56"/>
                  </a:cubicBezTo>
                  <a:cubicBezTo>
                    <a:pt x="2997" y="28"/>
                    <a:pt x="2969" y="0"/>
                    <a:pt x="2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p:nvPr/>
          </p:nvSpPr>
          <p:spPr>
            <a:xfrm>
              <a:off x="7032804" y="2286245"/>
              <a:ext cx="67912" cy="6608"/>
            </a:xfrm>
            <a:custGeom>
              <a:rect b="b" l="l" r="r" t="t"/>
              <a:pathLst>
                <a:path extrusionOk="0" h="112" w="1151">
                  <a:moveTo>
                    <a:pt x="56" y="0"/>
                  </a:moveTo>
                  <a:cubicBezTo>
                    <a:pt x="28" y="0"/>
                    <a:pt x="0" y="28"/>
                    <a:pt x="0" y="56"/>
                  </a:cubicBezTo>
                  <a:cubicBezTo>
                    <a:pt x="0" y="93"/>
                    <a:pt x="28" y="112"/>
                    <a:pt x="56" y="112"/>
                  </a:cubicBezTo>
                  <a:lnTo>
                    <a:pt x="1095" y="112"/>
                  </a:lnTo>
                  <a:cubicBezTo>
                    <a:pt x="1123" y="112"/>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5"/>
            <p:cNvSpPr/>
            <p:nvPr/>
          </p:nvSpPr>
          <p:spPr>
            <a:xfrm>
              <a:off x="7142255" y="2074955"/>
              <a:ext cx="62484" cy="7198"/>
            </a:xfrm>
            <a:custGeom>
              <a:rect b="b" l="l" r="r" t="t"/>
              <a:pathLst>
                <a:path extrusionOk="0" h="122" w="1059">
                  <a:moveTo>
                    <a:pt x="56" y="0"/>
                  </a:moveTo>
                  <a:cubicBezTo>
                    <a:pt x="28" y="0"/>
                    <a:pt x="1" y="28"/>
                    <a:pt x="1" y="56"/>
                  </a:cubicBezTo>
                  <a:cubicBezTo>
                    <a:pt x="1" y="93"/>
                    <a:pt x="28" y="121"/>
                    <a:pt x="56" y="121"/>
                  </a:cubicBezTo>
                  <a:lnTo>
                    <a:pt x="1002" y="121"/>
                  </a:lnTo>
                  <a:cubicBezTo>
                    <a:pt x="1040" y="121"/>
                    <a:pt x="1058" y="93"/>
                    <a:pt x="1058" y="56"/>
                  </a:cubicBezTo>
                  <a:cubicBezTo>
                    <a:pt x="1058" y="28"/>
                    <a:pt x="1040" y="0"/>
                    <a:pt x="10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5"/>
            <p:cNvSpPr/>
            <p:nvPr/>
          </p:nvSpPr>
          <p:spPr>
            <a:xfrm>
              <a:off x="7027848" y="2206886"/>
              <a:ext cx="176889" cy="6608"/>
            </a:xfrm>
            <a:custGeom>
              <a:rect b="b" l="l" r="r" t="t"/>
              <a:pathLst>
                <a:path extrusionOk="0" h="112" w="2998">
                  <a:moveTo>
                    <a:pt x="56" y="0"/>
                  </a:moveTo>
                  <a:cubicBezTo>
                    <a:pt x="29" y="0"/>
                    <a:pt x="1" y="28"/>
                    <a:pt x="1" y="56"/>
                  </a:cubicBezTo>
                  <a:cubicBezTo>
                    <a:pt x="1" y="84"/>
                    <a:pt x="29" y="111"/>
                    <a:pt x="56" y="111"/>
                  </a:cubicBezTo>
                  <a:lnTo>
                    <a:pt x="2941" y="111"/>
                  </a:lnTo>
                  <a:cubicBezTo>
                    <a:pt x="2979" y="111"/>
                    <a:pt x="2997" y="93"/>
                    <a:pt x="2997" y="56"/>
                  </a:cubicBezTo>
                  <a:cubicBezTo>
                    <a:pt x="2997" y="28"/>
                    <a:pt x="2979" y="0"/>
                    <a:pt x="29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5"/>
            <p:cNvSpPr/>
            <p:nvPr/>
          </p:nvSpPr>
          <p:spPr>
            <a:xfrm>
              <a:off x="6924415" y="2206886"/>
              <a:ext cx="67912" cy="6608"/>
            </a:xfrm>
            <a:custGeom>
              <a:rect b="b" l="l" r="r" t="t"/>
              <a:pathLst>
                <a:path extrusionOk="0" h="112" w="1151">
                  <a:moveTo>
                    <a:pt x="65" y="0"/>
                  </a:moveTo>
                  <a:cubicBezTo>
                    <a:pt x="28" y="0"/>
                    <a:pt x="0" y="28"/>
                    <a:pt x="0" y="56"/>
                  </a:cubicBezTo>
                  <a:cubicBezTo>
                    <a:pt x="0" y="84"/>
                    <a:pt x="28" y="111"/>
                    <a:pt x="65" y="111"/>
                  </a:cubicBezTo>
                  <a:lnTo>
                    <a:pt x="1095" y="111"/>
                  </a:lnTo>
                  <a:cubicBezTo>
                    <a:pt x="1123" y="111"/>
                    <a:pt x="1151" y="93"/>
                    <a:pt x="1151" y="56"/>
                  </a:cubicBezTo>
                  <a:cubicBezTo>
                    <a:pt x="1151" y="28"/>
                    <a:pt x="1123" y="0"/>
                    <a:pt x="1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6820392" y="2206886"/>
              <a:ext cx="62484" cy="6608"/>
            </a:xfrm>
            <a:custGeom>
              <a:rect b="b" l="l" r="r" t="t"/>
              <a:pathLst>
                <a:path extrusionOk="0" h="112" w="1059">
                  <a:moveTo>
                    <a:pt x="57" y="0"/>
                  </a:moveTo>
                  <a:cubicBezTo>
                    <a:pt x="29" y="0"/>
                    <a:pt x="1" y="28"/>
                    <a:pt x="1" y="56"/>
                  </a:cubicBezTo>
                  <a:cubicBezTo>
                    <a:pt x="1" y="84"/>
                    <a:pt x="29" y="111"/>
                    <a:pt x="57" y="111"/>
                  </a:cubicBezTo>
                  <a:lnTo>
                    <a:pt x="1003" y="111"/>
                  </a:lnTo>
                  <a:cubicBezTo>
                    <a:pt x="1031" y="111"/>
                    <a:pt x="1058" y="93"/>
                    <a:pt x="1058" y="56"/>
                  </a:cubicBezTo>
                  <a:cubicBezTo>
                    <a:pt x="1058" y="28"/>
                    <a:pt x="1031" y="0"/>
                    <a:pt x="10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7123669" y="2357403"/>
              <a:ext cx="67381" cy="7139"/>
            </a:xfrm>
            <a:custGeom>
              <a:rect b="b" l="l" r="r" t="t"/>
              <a:pathLst>
                <a:path extrusionOk="0" h="121" w="1142">
                  <a:moveTo>
                    <a:pt x="56" y="0"/>
                  </a:moveTo>
                  <a:cubicBezTo>
                    <a:pt x="19" y="0"/>
                    <a:pt x="0" y="28"/>
                    <a:pt x="0" y="65"/>
                  </a:cubicBezTo>
                  <a:cubicBezTo>
                    <a:pt x="0" y="93"/>
                    <a:pt x="19" y="121"/>
                    <a:pt x="56" y="121"/>
                  </a:cubicBezTo>
                  <a:lnTo>
                    <a:pt x="1086" y="121"/>
                  </a:lnTo>
                  <a:cubicBezTo>
                    <a:pt x="1123" y="121"/>
                    <a:pt x="1141" y="93"/>
                    <a:pt x="1141" y="65"/>
                  </a:cubicBezTo>
                  <a:cubicBezTo>
                    <a:pt x="1141" y="28"/>
                    <a:pt x="1123" y="0"/>
                    <a:pt x="10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7019115" y="2357403"/>
              <a:ext cx="63015" cy="7139"/>
            </a:xfrm>
            <a:custGeom>
              <a:rect b="b" l="l" r="r" t="t"/>
              <a:pathLst>
                <a:path extrusionOk="0" h="121" w="1068">
                  <a:moveTo>
                    <a:pt x="56" y="0"/>
                  </a:moveTo>
                  <a:cubicBezTo>
                    <a:pt x="28" y="0"/>
                    <a:pt x="0" y="28"/>
                    <a:pt x="0" y="65"/>
                  </a:cubicBezTo>
                  <a:cubicBezTo>
                    <a:pt x="0" y="93"/>
                    <a:pt x="28" y="121"/>
                    <a:pt x="56" y="121"/>
                  </a:cubicBezTo>
                  <a:lnTo>
                    <a:pt x="1002" y="121"/>
                  </a:lnTo>
                  <a:cubicBezTo>
                    <a:pt x="1039" y="121"/>
                    <a:pt x="1067" y="93"/>
                    <a:pt x="1067" y="65"/>
                  </a:cubicBezTo>
                  <a:cubicBezTo>
                    <a:pt x="1067" y="28"/>
                    <a:pt x="1039"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6820392" y="2140094"/>
              <a:ext cx="94227" cy="7139"/>
            </a:xfrm>
            <a:custGeom>
              <a:rect b="b" l="l" r="r" t="t"/>
              <a:pathLst>
                <a:path extrusionOk="0" h="121" w="1597">
                  <a:moveTo>
                    <a:pt x="57" y="0"/>
                  </a:moveTo>
                  <a:cubicBezTo>
                    <a:pt x="29" y="0"/>
                    <a:pt x="1" y="28"/>
                    <a:pt x="1" y="65"/>
                  </a:cubicBezTo>
                  <a:cubicBezTo>
                    <a:pt x="1" y="93"/>
                    <a:pt x="29" y="121"/>
                    <a:pt x="57" y="121"/>
                  </a:cubicBezTo>
                  <a:lnTo>
                    <a:pt x="1541" y="121"/>
                  </a:lnTo>
                  <a:cubicBezTo>
                    <a:pt x="1578" y="121"/>
                    <a:pt x="1596" y="93"/>
                    <a:pt x="1596" y="65"/>
                  </a:cubicBezTo>
                  <a:cubicBezTo>
                    <a:pt x="1596" y="28"/>
                    <a:pt x="1578" y="0"/>
                    <a:pt x="15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a:off x="6945184" y="2140094"/>
              <a:ext cx="155531" cy="7139"/>
            </a:xfrm>
            <a:custGeom>
              <a:rect b="b" l="l" r="r" t="t"/>
              <a:pathLst>
                <a:path extrusionOk="0" h="121" w="2636">
                  <a:moveTo>
                    <a:pt x="57" y="0"/>
                  </a:moveTo>
                  <a:cubicBezTo>
                    <a:pt x="29" y="0"/>
                    <a:pt x="1" y="28"/>
                    <a:pt x="1" y="65"/>
                  </a:cubicBezTo>
                  <a:cubicBezTo>
                    <a:pt x="1" y="93"/>
                    <a:pt x="29" y="121"/>
                    <a:pt x="57" y="121"/>
                  </a:cubicBezTo>
                  <a:lnTo>
                    <a:pt x="2580" y="121"/>
                  </a:lnTo>
                  <a:cubicBezTo>
                    <a:pt x="2608" y="121"/>
                    <a:pt x="2636" y="93"/>
                    <a:pt x="2636" y="65"/>
                  </a:cubicBezTo>
                  <a:cubicBezTo>
                    <a:pt x="2636" y="28"/>
                    <a:pt x="2608" y="0"/>
                    <a:pt x="25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7142255" y="2140094"/>
              <a:ext cx="62484" cy="7139"/>
            </a:xfrm>
            <a:custGeom>
              <a:rect b="b" l="l" r="r" t="t"/>
              <a:pathLst>
                <a:path extrusionOk="0" h="121" w="1059">
                  <a:moveTo>
                    <a:pt x="56" y="0"/>
                  </a:moveTo>
                  <a:cubicBezTo>
                    <a:pt x="28" y="0"/>
                    <a:pt x="1" y="28"/>
                    <a:pt x="1" y="65"/>
                  </a:cubicBezTo>
                  <a:cubicBezTo>
                    <a:pt x="1" y="93"/>
                    <a:pt x="28" y="121"/>
                    <a:pt x="56" y="121"/>
                  </a:cubicBezTo>
                  <a:lnTo>
                    <a:pt x="1002" y="121"/>
                  </a:lnTo>
                  <a:cubicBezTo>
                    <a:pt x="1040" y="121"/>
                    <a:pt x="1058" y="93"/>
                    <a:pt x="1058" y="65"/>
                  </a:cubicBezTo>
                  <a:cubicBezTo>
                    <a:pt x="1058" y="28"/>
                    <a:pt x="1040" y="0"/>
                    <a:pt x="10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7017994" y="2427440"/>
              <a:ext cx="155531" cy="7198"/>
            </a:xfrm>
            <a:custGeom>
              <a:rect b="b" l="l" r="r" t="t"/>
              <a:pathLst>
                <a:path extrusionOk="0" h="122" w="2636">
                  <a:moveTo>
                    <a:pt x="56" y="1"/>
                  </a:moveTo>
                  <a:cubicBezTo>
                    <a:pt x="29" y="1"/>
                    <a:pt x="1" y="28"/>
                    <a:pt x="1" y="66"/>
                  </a:cubicBezTo>
                  <a:cubicBezTo>
                    <a:pt x="1" y="93"/>
                    <a:pt x="29" y="121"/>
                    <a:pt x="56" y="121"/>
                  </a:cubicBezTo>
                  <a:lnTo>
                    <a:pt x="2580" y="121"/>
                  </a:lnTo>
                  <a:cubicBezTo>
                    <a:pt x="2607" y="121"/>
                    <a:pt x="2635" y="93"/>
                    <a:pt x="2635" y="66"/>
                  </a:cubicBezTo>
                  <a:cubicBezTo>
                    <a:pt x="2635" y="28"/>
                    <a:pt x="2607" y="1"/>
                    <a:pt x="2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5"/>
            <p:cNvSpPr/>
            <p:nvPr/>
          </p:nvSpPr>
          <p:spPr>
            <a:xfrm>
              <a:off x="7018584" y="2493111"/>
              <a:ext cx="62425" cy="7198"/>
            </a:xfrm>
            <a:custGeom>
              <a:rect b="b" l="l" r="r" t="t"/>
              <a:pathLst>
                <a:path extrusionOk="0" h="122" w="1058">
                  <a:moveTo>
                    <a:pt x="56" y="1"/>
                  </a:moveTo>
                  <a:cubicBezTo>
                    <a:pt x="28" y="1"/>
                    <a:pt x="0" y="29"/>
                    <a:pt x="0" y="56"/>
                  </a:cubicBezTo>
                  <a:cubicBezTo>
                    <a:pt x="0" y="94"/>
                    <a:pt x="28" y="121"/>
                    <a:pt x="56" y="121"/>
                  </a:cubicBezTo>
                  <a:lnTo>
                    <a:pt x="1002" y="121"/>
                  </a:lnTo>
                  <a:cubicBezTo>
                    <a:pt x="1030" y="121"/>
                    <a:pt x="1058" y="94"/>
                    <a:pt x="1058" y="56"/>
                  </a:cubicBezTo>
                  <a:cubicBezTo>
                    <a:pt x="1058" y="29"/>
                    <a:pt x="1030" y="1"/>
                    <a:pt x="1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5"/>
            <p:cNvSpPr/>
            <p:nvPr/>
          </p:nvSpPr>
          <p:spPr>
            <a:xfrm>
              <a:off x="7433436" y="2415403"/>
              <a:ext cx="731867" cy="521700"/>
            </a:xfrm>
            <a:custGeom>
              <a:rect b="b" l="l" r="r" t="t"/>
              <a:pathLst>
                <a:path extrusionOk="0" h="8842" w="12404">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5"/>
            <p:cNvSpPr/>
            <p:nvPr/>
          </p:nvSpPr>
          <p:spPr>
            <a:xfrm>
              <a:off x="7430191" y="2412099"/>
              <a:ext cx="738947" cy="528839"/>
            </a:xfrm>
            <a:custGeom>
              <a:rect b="b" l="l" r="r" t="t"/>
              <a:pathLst>
                <a:path extrusionOk="0" h="8963" w="12524">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5"/>
            <p:cNvSpPr/>
            <p:nvPr/>
          </p:nvSpPr>
          <p:spPr>
            <a:xfrm>
              <a:off x="7474502" y="2375989"/>
              <a:ext cx="731867" cy="88209"/>
            </a:xfrm>
            <a:custGeom>
              <a:rect b="b" l="l" r="r" t="t"/>
              <a:pathLst>
                <a:path extrusionOk="0" h="1495" w="12404">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5"/>
            <p:cNvSpPr/>
            <p:nvPr/>
          </p:nvSpPr>
          <p:spPr>
            <a:xfrm>
              <a:off x="7471198" y="2372685"/>
              <a:ext cx="738475" cy="94758"/>
            </a:xfrm>
            <a:custGeom>
              <a:rect b="b" l="l" r="r" t="t"/>
              <a:pathLst>
                <a:path extrusionOk="0" h="1606" w="12516">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5"/>
            <p:cNvSpPr/>
            <p:nvPr/>
          </p:nvSpPr>
          <p:spPr>
            <a:xfrm>
              <a:off x="7553862" y="2401715"/>
              <a:ext cx="33454" cy="33985"/>
            </a:xfrm>
            <a:custGeom>
              <a:rect b="b" l="l" r="r" t="t"/>
              <a:pathLst>
                <a:path extrusionOk="0" h="576" w="567">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a:off x="7606434" y="2401715"/>
              <a:ext cx="33985" cy="33985"/>
            </a:xfrm>
            <a:custGeom>
              <a:rect b="b" l="l" r="r" t="t"/>
              <a:pathLst>
                <a:path extrusionOk="0" h="576" w="576">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a:off x="7501349" y="2401715"/>
              <a:ext cx="33985" cy="33985"/>
            </a:xfrm>
            <a:custGeom>
              <a:rect b="b" l="l" r="r" t="t"/>
              <a:pathLst>
                <a:path extrusionOk="0" h="576" w="576">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a:off x="7473971" y="2464140"/>
              <a:ext cx="732398" cy="430246"/>
            </a:xfrm>
            <a:custGeom>
              <a:rect b="b" l="l" r="r" t="t"/>
              <a:pathLst>
                <a:path extrusionOk="0" h="7292" w="12413">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5"/>
            <p:cNvSpPr/>
            <p:nvPr/>
          </p:nvSpPr>
          <p:spPr>
            <a:xfrm>
              <a:off x="7470667" y="2460305"/>
              <a:ext cx="739006" cy="437386"/>
            </a:xfrm>
            <a:custGeom>
              <a:rect b="b" l="l" r="r" t="t"/>
              <a:pathLst>
                <a:path extrusionOk="0" h="7413" w="12525">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a:off x="7778310" y="2564859"/>
              <a:ext cx="336078" cy="6608"/>
            </a:xfrm>
            <a:custGeom>
              <a:rect b="b" l="l" r="r" t="t"/>
              <a:pathLst>
                <a:path extrusionOk="0" h="112" w="5696">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5"/>
            <p:cNvSpPr/>
            <p:nvPr/>
          </p:nvSpPr>
          <p:spPr>
            <a:xfrm>
              <a:off x="7778310" y="2614657"/>
              <a:ext cx="122666" cy="7139"/>
            </a:xfrm>
            <a:custGeom>
              <a:rect b="b" l="l" r="r" t="t"/>
              <a:pathLst>
                <a:path extrusionOk="0" h="121" w="2079">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5"/>
            <p:cNvSpPr/>
            <p:nvPr/>
          </p:nvSpPr>
          <p:spPr>
            <a:xfrm>
              <a:off x="7941395" y="2614657"/>
              <a:ext cx="147270" cy="7139"/>
            </a:xfrm>
            <a:custGeom>
              <a:rect b="b" l="l" r="r" t="t"/>
              <a:pathLst>
                <a:path extrusionOk="0" h="121" w="2496">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5"/>
            <p:cNvSpPr/>
            <p:nvPr/>
          </p:nvSpPr>
          <p:spPr>
            <a:xfrm>
              <a:off x="7778310" y="2766237"/>
              <a:ext cx="217896" cy="6667"/>
            </a:xfrm>
            <a:custGeom>
              <a:rect b="b" l="l" r="r" t="t"/>
              <a:pathLst>
                <a:path extrusionOk="0" h="113" w="3693">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5"/>
            <p:cNvSpPr/>
            <p:nvPr/>
          </p:nvSpPr>
          <p:spPr>
            <a:xfrm>
              <a:off x="7778310" y="2667170"/>
              <a:ext cx="338851" cy="7198"/>
            </a:xfrm>
            <a:custGeom>
              <a:rect b="b" l="l" r="r" t="t"/>
              <a:pathLst>
                <a:path extrusionOk="0" h="122" w="5743">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7778310" y="2716969"/>
              <a:ext cx="112223" cy="7198"/>
            </a:xfrm>
            <a:custGeom>
              <a:rect b="b" l="l" r="r" t="t"/>
              <a:pathLst>
                <a:path extrusionOk="0" h="122" w="1902">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7915670" y="2716969"/>
              <a:ext cx="198720" cy="7198"/>
            </a:xfrm>
            <a:custGeom>
              <a:rect b="b" l="l" r="r" t="t"/>
              <a:pathLst>
                <a:path extrusionOk="0" h="122" w="3368">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7525953" y="2548397"/>
              <a:ext cx="219017" cy="219017"/>
            </a:xfrm>
            <a:custGeom>
              <a:rect b="b" l="l" r="r" t="t"/>
              <a:pathLst>
                <a:path extrusionOk="0" h="3712" w="3712">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7522649" y="2545151"/>
              <a:ext cx="225567" cy="225567"/>
            </a:xfrm>
            <a:custGeom>
              <a:rect b="b" l="l" r="r" t="t"/>
              <a:pathLst>
                <a:path extrusionOk="0" h="3823" w="3823">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a:off x="7516631" y="2550049"/>
              <a:ext cx="218486" cy="218427"/>
            </a:xfrm>
            <a:custGeom>
              <a:rect b="b" l="l" r="r" t="t"/>
              <a:pathLst>
                <a:path extrusionOk="0" h="3702" w="3703">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7513386" y="2546213"/>
              <a:ext cx="225567" cy="225567"/>
            </a:xfrm>
            <a:custGeom>
              <a:rect b="b" l="l" r="r" t="t"/>
              <a:pathLst>
                <a:path extrusionOk="0" h="3823" w="3823">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7662251" y="2565921"/>
              <a:ext cx="54813" cy="54813"/>
            </a:xfrm>
            <a:custGeom>
              <a:rect b="b" l="l" r="r" t="t"/>
              <a:pathLst>
                <a:path extrusionOk="0" h="929" w="929">
                  <a:moveTo>
                    <a:pt x="0" y="1"/>
                  </a:moveTo>
                  <a:lnTo>
                    <a:pt x="0" y="928"/>
                  </a:lnTo>
                  <a:lnTo>
                    <a:pt x="928" y="928"/>
                  </a:lnTo>
                  <a:cubicBezTo>
                    <a:pt x="928" y="409"/>
                    <a:pt x="51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5"/>
            <p:cNvSpPr/>
            <p:nvPr/>
          </p:nvSpPr>
          <p:spPr>
            <a:xfrm>
              <a:off x="7658947" y="2562085"/>
              <a:ext cx="61363" cy="61894"/>
            </a:xfrm>
            <a:custGeom>
              <a:rect b="b" l="l" r="r" t="t"/>
              <a:pathLst>
                <a:path extrusionOk="0" h="1049" w="104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5"/>
            <p:cNvSpPr/>
            <p:nvPr/>
          </p:nvSpPr>
          <p:spPr>
            <a:xfrm>
              <a:off x="7985707" y="2216444"/>
              <a:ext cx="377203" cy="339087"/>
            </a:xfrm>
            <a:custGeom>
              <a:rect b="b" l="l" r="r" t="t"/>
              <a:pathLst>
                <a:path extrusionOk="0" h="5747" w="6393">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5"/>
            <p:cNvSpPr/>
            <p:nvPr/>
          </p:nvSpPr>
          <p:spPr>
            <a:xfrm>
              <a:off x="8001047" y="2212904"/>
              <a:ext cx="345991" cy="345991"/>
            </a:xfrm>
            <a:custGeom>
              <a:rect b="b" l="l" r="r" t="t"/>
              <a:pathLst>
                <a:path extrusionOk="0" h="5864" w="5864">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7997212" y="2199923"/>
              <a:ext cx="384873" cy="339382"/>
            </a:xfrm>
            <a:custGeom>
              <a:rect b="b" l="l" r="r" t="t"/>
              <a:pathLst>
                <a:path extrusionOk="0" h="5752" w="6523">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8016388" y="2196442"/>
              <a:ext cx="345991" cy="345991"/>
            </a:xfrm>
            <a:custGeom>
              <a:rect b="b" l="l" r="r" t="t"/>
              <a:pathLst>
                <a:path extrusionOk="0" h="5864" w="5864">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5"/>
            <p:cNvSpPr/>
            <p:nvPr/>
          </p:nvSpPr>
          <p:spPr>
            <a:xfrm>
              <a:off x="8070553" y="2285655"/>
              <a:ext cx="224505" cy="141842"/>
            </a:xfrm>
            <a:custGeom>
              <a:rect b="b" l="l" r="r" t="t"/>
              <a:pathLst>
                <a:path extrusionOk="0" h="2404" w="3805">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5"/>
            <p:cNvSpPr/>
            <p:nvPr/>
          </p:nvSpPr>
          <p:spPr>
            <a:xfrm>
              <a:off x="8066718" y="2282410"/>
              <a:ext cx="231585" cy="148391"/>
            </a:xfrm>
            <a:custGeom>
              <a:rect b="b" l="l" r="r" t="t"/>
              <a:pathLst>
                <a:path extrusionOk="0" h="2515" w="3925">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17" name="Shape 2817"/>
        <p:cNvGrpSpPr/>
        <p:nvPr/>
      </p:nvGrpSpPr>
      <p:grpSpPr>
        <a:xfrm>
          <a:off x="0" y="0"/>
          <a:ext cx="0" cy="0"/>
          <a:chOff x="0" y="0"/>
          <a:chExt cx="0" cy="0"/>
        </a:xfrm>
      </p:grpSpPr>
      <p:sp>
        <p:nvSpPr>
          <p:cNvPr id="2818" name="Google Shape;2818;p4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Instructions for use</a:t>
            </a:r>
            <a:endParaRPr/>
          </a:p>
        </p:txBody>
      </p:sp>
      <p:sp>
        <p:nvSpPr>
          <p:cNvPr id="2819" name="Google Shape;2819;p46"/>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ca" sz="1100">
                <a:solidFill>
                  <a:schemeClr val="lt1"/>
                </a:solidFill>
              </a:rPr>
              <a:t>If you have a free account, in order to use this template, you must credit </a:t>
            </a:r>
            <a:r>
              <a:rPr b="1" lang="ca" sz="1100" u="sng">
                <a:solidFill>
                  <a:schemeClr val="hlink"/>
                </a:solidFill>
                <a:hlinkClick r:id="rId3"/>
              </a:rPr>
              <a:t>Slidesgo</a:t>
            </a:r>
            <a:r>
              <a:rPr b="1" lang="ca" sz="1100">
                <a:solidFill>
                  <a:schemeClr val="hlink"/>
                </a:solidFill>
              </a:rPr>
              <a:t> </a:t>
            </a:r>
            <a:r>
              <a:rPr lang="ca" sz="1100">
                <a:solidFill>
                  <a:schemeClr val="lt1"/>
                </a:solidFill>
              </a:rPr>
              <a:t>by keeping the </a:t>
            </a:r>
            <a:r>
              <a:rPr b="1" lang="ca" sz="1100" u="sng">
                <a:solidFill>
                  <a:schemeClr val="hlink"/>
                </a:solidFill>
                <a:hlinkClick action="ppaction://hlinksldjump" r:id="rId4"/>
              </a:rPr>
              <a:t>Thanks</a:t>
            </a:r>
            <a:r>
              <a:rPr b="1" lang="ca" sz="1100">
                <a:solidFill>
                  <a:schemeClr val="hlink"/>
                </a:solidFill>
              </a:rPr>
              <a:t> </a:t>
            </a:r>
            <a:r>
              <a:rPr lang="ca"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ca"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ca"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ca"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ca"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ca"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ca"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ca"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ca"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ca"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ca"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ca" sz="1100" u="sng">
                <a:solidFill>
                  <a:schemeClr val="hlink"/>
                </a:solidFill>
                <a:hlinkClick r:id="rId5"/>
              </a:rPr>
              <a:t>https://slidesgo.com/faqs</a:t>
            </a:r>
            <a:r>
              <a:rPr lang="ca" sz="1100">
                <a:solidFill>
                  <a:schemeClr val="lt1"/>
                </a:solidFill>
              </a:rPr>
              <a:t> and </a:t>
            </a:r>
            <a:r>
              <a:rPr b="1" lang="ca"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23" name="Shape 2823"/>
        <p:cNvGrpSpPr/>
        <p:nvPr/>
      </p:nvGrpSpPr>
      <p:grpSpPr>
        <a:xfrm>
          <a:off x="0" y="0"/>
          <a:ext cx="0" cy="0"/>
          <a:chOff x="0" y="0"/>
          <a:chExt cx="0" cy="0"/>
        </a:xfrm>
      </p:grpSpPr>
      <p:sp>
        <p:nvSpPr>
          <p:cNvPr id="2824" name="Google Shape;2824;p47"/>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ca" sz="1100">
                <a:solidFill>
                  <a:schemeClr val="lt1"/>
                </a:solidFill>
              </a:rPr>
              <a:t>As a Premium user, you can use this template without attributing </a:t>
            </a:r>
            <a:r>
              <a:rPr b="1" lang="ca" sz="1100" u="sng">
                <a:solidFill>
                  <a:schemeClr val="hlink"/>
                </a:solidFill>
                <a:hlinkClick r:id="rId3"/>
              </a:rPr>
              <a:t>Slidesgo</a:t>
            </a:r>
            <a:r>
              <a:rPr b="1" lang="ca" sz="1100">
                <a:solidFill>
                  <a:schemeClr val="hlink"/>
                </a:solidFill>
              </a:rPr>
              <a:t> </a:t>
            </a:r>
            <a:r>
              <a:rPr lang="ca" sz="1100">
                <a:solidFill>
                  <a:schemeClr val="lt1"/>
                </a:solidFill>
              </a:rPr>
              <a:t>or keeping the "</a:t>
            </a:r>
            <a:r>
              <a:rPr b="1" lang="ca" sz="1100" u="sng">
                <a:solidFill>
                  <a:schemeClr val="hlink"/>
                </a:solidFill>
                <a:hlinkClick action="ppaction://hlinksldjump" r:id="rId4"/>
              </a:rPr>
              <a:t>Thanks</a:t>
            </a:r>
            <a:r>
              <a:rPr lang="ca"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ca"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ca"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ca"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ca"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ca"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ca"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ca"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ca"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ca"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ca"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ca"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ca" sz="1100" u="sng">
                <a:solidFill>
                  <a:schemeClr val="hlink"/>
                </a:solidFill>
                <a:hlinkClick r:id="rId5"/>
              </a:rPr>
              <a:t>https://slidesgo.com/faqs</a:t>
            </a:r>
            <a:r>
              <a:rPr lang="ca" sz="1100">
                <a:solidFill>
                  <a:schemeClr val="lt1"/>
                </a:solidFill>
              </a:rPr>
              <a:t> and </a:t>
            </a:r>
            <a:r>
              <a:rPr b="1" lang="ca" sz="1100" u="sng">
                <a:solidFill>
                  <a:schemeClr val="hlink"/>
                </a:solidFill>
                <a:hlinkClick r:id="rId6"/>
              </a:rPr>
              <a:t>https://slidesgo.com/slidesgo-school</a:t>
            </a:r>
            <a:endParaRPr sz="1000">
              <a:solidFill>
                <a:schemeClr val="lt1"/>
              </a:solidFill>
            </a:endParaRPr>
          </a:p>
        </p:txBody>
      </p:sp>
      <p:sp>
        <p:nvSpPr>
          <p:cNvPr id="2825" name="Google Shape;2825;p4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solidFill>
                  <a:schemeClr val="lt1"/>
                </a:solidFill>
              </a:rPr>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29" name="Shape 2829"/>
        <p:cNvGrpSpPr/>
        <p:nvPr/>
      </p:nvGrpSpPr>
      <p:grpSpPr>
        <a:xfrm>
          <a:off x="0" y="0"/>
          <a:ext cx="0" cy="0"/>
          <a:chOff x="0" y="0"/>
          <a:chExt cx="0" cy="0"/>
        </a:xfrm>
      </p:grpSpPr>
      <p:sp>
        <p:nvSpPr>
          <p:cNvPr id="2830" name="Google Shape;2830;p48"/>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ca"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ca" sz="1100">
                <a:solidFill>
                  <a:schemeClr val="lt1"/>
                </a:solidFill>
              </a:rPr>
              <a:t>Sora</a:t>
            </a:r>
            <a:endParaRPr b="1" sz="1100">
              <a:solidFill>
                <a:schemeClr val="lt1"/>
              </a:solidFill>
            </a:endParaRPr>
          </a:p>
          <a:p>
            <a:pPr indent="0" lvl="0" marL="0" rtl="0" algn="ctr">
              <a:spcBef>
                <a:spcPts val="0"/>
              </a:spcBef>
              <a:spcAft>
                <a:spcPts val="0"/>
              </a:spcAft>
              <a:buClr>
                <a:schemeClr val="dk1"/>
              </a:buClr>
              <a:buSzPts val="1100"/>
              <a:buFont typeface="Arial"/>
              <a:buNone/>
            </a:pPr>
            <a:r>
              <a:rPr lang="ca" sz="1100">
                <a:solidFill>
                  <a:schemeClr val="lt1"/>
                </a:solidFill>
              </a:rPr>
              <a:t>(</a:t>
            </a:r>
            <a:r>
              <a:rPr lang="ca" sz="1100" u="sng">
                <a:solidFill>
                  <a:schemeClr val="lt1"/>
                </a:solidFill>
                <a:hlinkClick r:id="rId3">
                  <a:extLst>
                    <a:ext uri="{A12FA001-AC4F-418D-AE19-62706E023703}">
                      <ahyp:hlinkClr val="tx"/>
                    </a:ext>
                  </a:extLst>
                </a:hlinkClick>
              </a:rPr>
              <a:t>https://fonts.google.com/specimen/Sora</a:t>
            </a:r>
            <a:r>
              <a:rPr lang="ca"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ca" sz="1100">
                <a:solidFill>
                  <a:schemeClr val="lt1"/>
                </a:solidFill>
              </a:rPr>
              <a:t>Open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ca" sz="1100">
                <a:solidFill>
                  <a:schemeClr val="lt1"/>
                </a:solidFill>
              </a:rPr>
              <a:t>(</a:t>
            </a:r>
            <a:r>
              <a:rPr lang="ca" sz="1100" u="sng">
                <a:solidFill>
                  <a:schemeClr val="lt1"/>
                </a:solidFill>
                <a:hlinkClick r:id="rId4">
                  <a:extLst>
                    <a:ext uri="{A12FA001-AC4F-418D-AE19-62706E023703}">
                      <ahyp:hlinkClr val="tx"/>
                    </a:ext>
                  </a:extLst>
                </a:hlinkClick>
              </a:rPr>
              <a:t>https://fonts.google.com/specimen/Open+Sans</a:t>
            </a:r>
            <a:r>
              <a:rPr lang="ca" sz="1100">
                <a:solidFill>
                  <a:schemeClr val="lt1"/>
                </a:solidFill>
              </a:rPr>
              <a:t>)</a:t>
            </a:r>
            <a:endParaRPr sz="1100">
              <a:solidFill>
                <a:schemeClr val="lt1"/>
              </a:solidFill>
            </a:endParaRPr>
          </a:p>
        </p:txBody>
      </p:sp>
      <p:sp>
        <p:nvSpPr>
          <p:cNvPr id="2831" name="Google Shape;2831;p48"/>
          <p:cNvSpPr/>
          <p:nvPr/>
        </p:nvSpPr>
        <p:spPr>
          <a:xfrm>
            <a:off x="2583563" y="294717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8"/>
          <p:cNvSpPr/>
          <p:nvPr/>
        </p:nvSpPr>
        <p:spPr>
          <a:xfrm>
            <a:off x="3645382" y="29471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8"/>
          <p:cNvSpPr/>
          <p:nvPr/>
        </p:nvSpPr>
        <p:spPr>
          <a:xfrm>
            <a:off x="4707202" y="2947175"/>
            <a:ext cx="791400" cy="754200"/>
          </a:xfrm>
          <a:prstGeom prst="roundRect">
            <a:avLst>
              <a:gd fmla="val 16667" name="adj"/>
            </a:avLst>
          </a:prstGeom>
          <a:solidFill>
            <a:srgbClr val="45818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8"/>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ca" sz="1000">
                <a:solidFill>
                  <a:srgbClr val="FFFFFF"/>
                </a:solidFill>
              </a:rPr>
              <a:t>#191919</a:t>
            </a:r>
            <a:endParaRPr sz="1000">
              <a:solidFill>
                <a:srgbClr val="FFFFFF"/>
              </a:solidFill>
            </a:endParaRPr>
          </a:p>
        </p:txBody>
      </p:sp>
      <p:sp>
        <p:nvSpPr>
          <p:cNvPr id="2835" name="Google Shape;2835;p48"/>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ca" sz="1000">
                <a:solidFill>
                  <a:schemeClr val="dk1"/>
                </a:solidFill>
              </a:rPr>
              <a:t>#f3f3f3</a:t>
            </a:r>
            <a:endParaRPr sz="1000">
              <a:solidFill>
                <a:schemeClr val="dk1"/>
              </a:solidFill>
            </a:endParaRPr>
          </a:p>
        </p:txBody>
      </p:sp>
      <p:sp>
        <p:nvSpPr>
          <p:cNvPr id="2836" name="Google Shape;2836;p48"/>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ca" sz="1000">
                <a:solidFill>
                  <a:srgbClr val="FFFFFF"/>
                </a:solidFill>
              </a:rPr>
              <a:t>#45818e</a:t>
            </a:r>
            <a:endParaRPr sz="1000">
              <a:solidFill>
                <a:srgbClr val="FFFFFF"/>
              </a:solidFill>
            </a:endParaRPr>
          </a:p>
        </p:txBody>
      </p:sp>
      <p:sp>
        <p:nvSpPr>
          <p:cNvPr id="2837" name="Google Shape;2837;p48"/>
          <p:cNvSpPr/>
          <p:nvPr/>
        </p:nvSpPr>
        <p:spPr>
          <a:xfrm>
            <a:off x="5769038" y="2947175"/>
            <a:ext cx="791400" cy="754200"/>
          </a:xfrm>
          <a:prstGeom prst="roundRect">
            <a:avLst>
              <a:gd fmla="val 16667" name="adj"/>
            </a:avLst>
          </a:prstGeom>
          <a:solidFill>
            <a:srgbClr val="2AAF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8"/>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ca" sz="1000">
                <a:solidFill>
                  <a:srgbClr val="FFFFFF"/>
                </a:solidFill>
              </a:rPr>
              <a:t>#2aafeb</a:t>
            </a:r>
            <a:endParaRPr sz="1000">
              <a:solidFill>
                <a:srgbClr val="FFFFFF"/>
              </a:solidFill>
            </a:endParaRPr>
          </a:p>
        </p:txBody>
      </p:sp>
      <p:sp>
        <p:nvSpPr>
          <p:cNvPr id="2839" name="Google Shape;2839;p48"/>
          <p:cNvSpPr/>
          <p:nvPr/>
        </p:nvSpPr>
        <p:spPr>
          <a:xfrm>
            <a:off x="3114475" y="3878275"/>
            <a:ext cx="791400" cy="754200"/>
          </a:xfrm>
          <a:prstGeom prst="roundRect">
            <a:avLst>
              <a:gd fmla="val 16667" name="adj"/>
            </a:avLst>
          </a:prstGeom>
          <a:solidFill>
            <a:srgbClr val="7FD6C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8"/>
          <p:cNvSpPr/>
          <p:nvPr/>
        </p:nvSpPr>
        <p:spPr>
          <a:xfrm>
            <a:off x="4176295" y="3878275"/>
            <a:ext cx="791400" cy="754200"/>
          </a:xfrm>
          <a:prstGeom prst="roundRect">
            <a:avLst>
              <a:gd fmla="val 16667" name="adj"/>
            </a:avLst>
          </a:prstGeom>
          <a:solidFill>
            <a:srgbClr val="D9D9D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8"/>
          <p:cNvSpPr/>
          <p:nvPr/>
        </p:nvSpPr>
        <p:spPr>
          <a:xfrm>
            <a:off x="5238114"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8"/>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ca" sz="1000">
                <a:solidFill>
                  <a:schemeClr val="dk1"/>
                </a:solidFill>
              </a:rPr>
              <a:t>#7fd6c3</a:t>
            </a:r>
            <a:endParaRPr sz="1000">
              <a:solidFill>
                <a:schemeClr val="dk1"/>
              </a:solidFill>
            </a:endParaRPr>
          </a:p>
        </p:txBody>
      </p:sp>
      <p:sp>
        <p:nvSpPr>
          <p:cNvPr id="2843" name="Google Shape;2843;p48"/>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ca" sz="1000">
                <a:solidFill>
                  <a:schemeClr val="dk1"/>
                </a:solidFill>
              </a:rPr>
              <a:t>#d9d9d9</a:t>
            </a:r>
            <a:endParaRPr sz="1000">
              <a:solidFill>
                <a:schemeClr val="dk1"/>
              </a:solidFill>
            </a:endParaRPr>
          </a:p>
        </p:txBody>
      </p:sp>
      <p:sp>
        <p:nvSpPr>
          <p:cNvPr id="2844" name="Google Shape;2844;p48"/>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ca" sz="1000">
                <a:solidFill>
                  <a:schemeClr val="dk1"/>
                </a:solidFill>
              </a:rPr>
              <a:t>#ffffff</a:t>
            </a:r>
            <a:endParaRPr sz="1000">
              <a:solidFill>
                <a:schemeClr val="dk1"/>
              </a:solidFill>
            </a:endParaRPr>
          </a:p>
        </p:txBody>
      </p:sp>
      <p:sp>
        <p:nvSpPr>
          <p:cNvPr id="2845" name="Google Shape;2845;p4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49" name="Shape 2849"/>
        <p:cNvGrpSpPr/>
        <p:nvPr/>
      </p:nvGrpSpPr>
      <p:grpSpPr>
        <a:xfrm>
          <a:off x="0" y="0"/>
          <a:ext cx="0" cy="0"/>
          <a:chOff x="0" y="0"/>
          <a:chExt cx="0" cy="0"/>
        </a:xfrm>
      </p:grpSpPr>
      <p:sp>
        <p:nvSpPr>
          <p:cNvPr id="2850" name="Google Shape;2850;p49"/>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ca"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ca" sz="1100">
                <a:solidFill>
                  <a:schemeClr val="hlink"/>
                </a:solidFill>
              </a:rPr>
              <a:t>h</a:t>
            </a:r>
            <a:r>
              <a:rPr b="1" lang="ca" sz="1100">
                <a:solidFill>
                  <a:schemeClr val="hlink"/>
                </a:solidFill>
                <a:uFill>
                  <a:noFill/>
                </a:uFill>
                <a:hlinkClick r:id="rId3"/>
              </a:rPr>
              <a:t>ow it works</a:t>
            </a:r>
            <a:r>
              <a:rPr lang="ca"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851" name="Google Shape;2851;p49"/>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ca">
                <a:solidFill>
                  <a:schemeClr val="lt1"/>
                </a:solidFill>
              </a:rPr>
              <a:t>Storyset</a:t>
            </a:r>
            <a:endParaRPr/>
          </a:p>
        </p:txBody>
      </p:sp>
      <p:pic>
        <p:nvPicPr>
          <p:cNvPr id="2852" name="Google Shape;2852;p4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853" name="Google Shape;2853;p4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ca">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854" name="Google Shape;2854;p4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ca">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855" name="Google Shape;2855;p4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ca">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856" name="Google Shape;2856;p4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ca">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857" name="Google Shape;2857;p4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858" name="Google Shape;2858;p4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859" name="Google Shape;2859;p4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860" name="Google Shape;2860;p4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861" name="Google Shape;2861;p4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ca">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65" name="Shape 2865"/>
        <p:cNvGrpSpPr/>
        <p:nvPr/>
      </p:nvGrpSpPr>
      <p:grpSpPr>
        <a:xfrm>
          <a:off x="0" y="0"/>
          <a:ext cx="0" cy="0"/>
          <a:chOff x="0" y="0"/>
          <a:chExt cx="0" cy="0"/>
        </a:xfrm>
      </p:grpSpPr>
      <p:sp>
        <p:nvSpPr>
          <p:cNvPr id="2866" name="Google Shape;2866;p50"/>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ca" sz="1100">
                <a:solidFill>
                  <a:schemeClr val="lt1"/>
                </a:solidFill>
              </a:rPr>
              <a:t>You can easily </a:t>
            </a:r>
            <a:r>
              <a:rPr b="1" lang="ca" sz="1100">
                <a:solidFill>
                  <a:schemeClr val="hlink"/>
                </a:solidFill>
              </a:rPr>
              <a:t>resize </a:t>
            </a:r>
            <a:r>
              <a:rPr lang="ca" sz="1100">
                <a:solidFill>
                  <a:schemeClr val="lt1"/>
                </a:solidFill>
              </a:rPr>
              <a:t>these resources without losing quality. To </a:t>
            </a:r>
            <a:r>
              <a:rPr b="1" lang="ca" sz="1100">
                <a:solidFill>
                  <a:schemeClr val="hlink"/>
                </a:solidFill>
              </a:rPr>
              <a:t>change the color</a:t>
            </a:r>
            <a:r>
              <a:rPr lang="ca" sz="1100">
                <a:solidFill>
                  <a:schemeClr val="lt1"/>
                </a:solidFill>
              </a:rPr>
              <a:t>, just ungroup the resource and click on the object you want to change. Then, click on the paint bucket and select the color you want. Group the resource again when you’re done. You can also look for more </a:t>
            </a:r>
            <a:r>
              <a:rPr b="1" lang="ca" sz="1100">
                <a:solidFill>
                  <a:schemeClr val="hlink"/>
                </a:solidFill>
                <a:uFill>
                  <a:noFill/>
                </a:uFill>
                <a:hlinkClick r:id="rId3"/>
              </a:rPr>
              <a:t>infographics</a:t>
            </a:r>
            <a:r>
              <a:rPr b="1" lang="ca" sz="1100">
                <a:solidFill>
                  <a:schemeClr val="hlink"/>
                </a:solidFill>
              </a:rPr>
              <a:t> </a:t>
            </a:r>
            <a:r>
              <a:rPr lang="ca" sz="1100">
                <a:solidFill>
                  <a:schemeClr val="lt1"/>
                </a:solidFill>
              </a:rPr>
              <a:t>on Slidesgo.</a:t>
            </a:r>
            <a:endParaRPr sz="1100">
              <a:solidFill>
                <a:srgbClr val="FFFFFF"/>
              </a:solidFill>
            </a:endParaRPr>
          </a:p>
        </p:txBody>
      </p:sp>
      <p:sp>
        <p:nvSpPr>
          <p:cNvPr id="2867" name="Google Shape;2867;p5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solidFill>
                  <a:schemeClr val="lt1"/>
                </a:solidFill>
              </a:rPr>
              <a:t>Use our editable graphic resources...</a:t>
            </a:r>
            <a:endParaRPr/>
          </a:p>
        </p:txBody>
      </p:sp>
      <p:grpSp>
        <p:nvGrpSpPr>
          <p:cNvPr id="2868" name="Google Shape;2868;p50"/>
          <p:cNvGrpSpPr/>
          <p:nvPr/>
        </p:nvGrpSpPr>
        <p:grpSpPr>
          <a:xfrm>
            <a:off x="5048544" y="3019584"/>
            <a:ext cx="442841" cy="514271"/>
            <a:chOff x="4727025" y="1332775"/>
            <a:chExt cx="59900" cy="69625"/>
          </a:xfrm>
        </p:grpSpPr>
        <p:sp>
          <p:nvSpPr>
            <p:cNvPr id="2869" name="Google Shape;2869;p5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1" name="Google Shape;2871;p50"/>
          <p:cNvGrpSpPr/>
          <p:nvPr/>
        </p:nvGrpSpPr>
        <p:grpSpPr>
          <a:xfrm>
            <a:off x="5723860" y="2267072"/>
            <a:ext cx="500909" cy="500899"/>
            <a:chOff x="4820425" y="1329900"/>
            <a:chExt cx="70175" cy="70350"/>
          </a:xfrm>
        </p:grpSpPr>
        <p:sp>
          <p:nvSpPr>
            <p:cNvPr id="2872" name="Google Shape;2872;p5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50"/>
          <p:cNvGrpSpPr/>
          <p:nvPr/>
        </p:nvGrpSpPr>
        <p:grpSpPr>
          <a:xfrm>
            <a:off x="6376484" y="2278862"/>
            <a:ext cx="538135" cy="493119"/>
            <a:chOff x="4903200" y="1331525"/>
            <a:chExt cx="73575" cy="67425"/>
          </a:xfrm>
        </p:grpSpPr>
        <p:sp>
          <p:nvSpPr>
            <p:cNvPr id="2877" name="Google Shape;2877;p5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878" name="Google Shape;2878;p5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9" name="Google Shape;2879;p50"/>
          <p:cNvGrpSpPr/>
          <p:nvPr/>
        </p:nvGrpSpPr>
        <p:grpSpPr>
          <a:xfrm>
            <a:off x="5636435" y="3020840"/>
            <a:ext cx="544563" cy="511895"/>
            <a:chOff x="4815575" y="1416800"/>
            <a:chExt cx="73750" cy="71400"/>
          </a:xfrm>
        </p:grpSpPr>
        <p:sp>
          <p:nvSpPr>
            <p:cNvPr id="2880" name="Google Shape;2880;p5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3" name="Google Shape;2883;p50"/>
          <p:cNvGrpSpPr/>
          <p:nvPr/>
        </p:nvGrpSpPr>
        <p:grpSpPr>
          <a:xfrm>
            <a:off x="6333060" y="3020546"/>
            <a:ext cx="602914" cy="512477"/>
            <a:chOff x="4902475" y="1418875"/>
            <a:chExt cx="74500" cy="63775"/>
          </a:xfrm>
        </p:grpSpPr>
        <p:sp>
          <p:nvSpPr>
            <p:cNvPr id="2884" name="Google Shape;2884;p5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50"/>
          <p:cNvGrpSpPr/>
          <p:nvPr/>
        </p:nvGrpSpPr>
        <p:grpSpPr>
          <a:xfrm>
            <a:off x="5748932" y="3759785"/>
            <a:ext cx="515391" cy="525699"/>
            <a:chOff x="4818100" y="1507675"/>
            <a:chExt cx="71225" cy="71625"/>
          </a:xfrm>
        </p:grpSpPr>
        <p:sp>
          <p:nvSpPr>
            <p:cNvPr id="2887" name="Google Shape;2887;p5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1" name="Google Shape;2891;p50"/>
          <p:cNvGrpSpPr/>
          <p:nvPr/>
        </p:nvGrpSpPr>
        <p:grpSpPr>
          <a:xfrm>
            <a:off x="5087034" y="3781317"/>
            <a:ext cx="522956" cy="489869"/>
            <a:chOff x="4721450" y="1509475"/>
            <a:chExt cx="79350" cy="74325"/>
          </a:xfrm>
        </p:grpSpPr>
        <p:sp>
          <p:nvSpPr>
            <p:cNvPr id="2892" name="Google Shape;2892;p5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6" name="Google Shape;2896;p50"/>
          <p:cNvGrpSpPr/>
          <p:nvPr/>
        </p:nvGrpSpPr>
        <p:grpSpPr>
          <a:xfrm>
            <a:off x="6410277" y="3761069"/>
            <a:ext cx="525704" cy="535436"/>
            <a:chOff x="4906800" y="1507500"/>
            <a:chExt cx="70350" cy="71075"/>
          </a:xfrm>
        </p:grpSpPr>
        <p:sp>
          <p:nvSpPr>
            <p:cNvPr id="2897" name="Google Shape;2897;p5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2" name="Google Shape;2902;p50"/>
          <p:cNvGrpSpPr/>
          <p:nvPr/>
        </p:nvGrpSpPr>
        <p:grpSpPr>
          <a:xfrm>
            <a:off x="4443099" y="2267050"/>
            <a:ext cx="508054" cy="508095"/>
            <a:chOff x="3736598" y="2170606"/>
            <a:chExt cx="404889" cy="404889"/>
          </a:xfrm>
        </p:grpSpPr>
        <p:sp>
          <p:nvSpPr>
            <p:cNvPr id="2903" name="Google Shape;2903;p5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7" name="Google Shape;2907;p50"/>
          <p:cNvGrpSpPr/>
          <p:nvPr/>
        </p:nvGrpSpPr>
        <p:grpSpPr>
          <a:xfrm>
            <a:off x="3731139" y="2267145"/>
            <a:ext cx="575790" cy="507904"/>
            <a:chOff x="3161917" y="2170682"/>
            <a:chExt cx="458870" cy="404737"/>
          </a:xfrm>
        </p:grpSpPr>
        <p:sp>
          <p:nvSpPr>
            <p:cNvPr id="2908" name="Google Shape;2908;p5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909" name="Google Shape;2909;p5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50"/>
          <p:cNvGrpSpPr/>
          <p:nvPr/>
        </p:nvGrpSpPr>
        <p:grpSpPr>
          <a:xfrm>
            <a:off x="3758669" y="3027517"/>
            <a:ext cx="520730" cy="498567"/>
            <a:chOff x="3179914" y="2889488"/>
            <a:chExt cx="422876" cy="404911"/>
          </a:xfrm>
        </p:grpSpPr>
        <p:sp>
          <p:nvSpPr>
            <p:cNvPr id="2912" name="Google Shape;2912;p5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8" name="Google Shape;2918;p50"/>
          <p:cNvGrpSpPr/>
          <p:nvPr/>
        </p:nvGrpSpPr>
        <p:grpSpPr>
          <a:xfrm>
            <a:off x="4387349" y="3027477"/>
            <a:ext cx="516145" cy="498648"/>
            <a:chOff x="3729467" y="2889422"/>
            <a:chExt cx="419153" cy="404977"/>
          </a:xfrm>
        </p:grpSpPr>
        <p:sp>
          <p:nvSpPr>
            <p:cNvPr id="2919" name="Google Shape;2919;p5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6" name="Google Shape;2926;p50"/>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0"/>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0"/>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0"/>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0" name="Google Shape;2930;p50"/>
          <p:cNvGrpSpPr/>
          <p:nvPr/>
        </p:nvGrpSpPr>
        <p:grpSpPr>
          <a:xfrm>
            <a:off x="7107677" y="2474362"/>
            <a:ext cx="166473" cy="141497"/>
            <a:chOff x="4660325" y="1866850"/>
            <a:chExt cx="68350" cy="58100"/>
          </a:xfrm>
        </p:grpSpPr>
        <p:sp>
          <p:nvSpPr>
            <p:cNvPr id="2931" name="Google Shape;2931;p5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50"/>
          <p:cNvGrpSpPr/>
          <p:nvPr/>
        </p:nvGrpSpPr>
        <p:grpSpPr>
          <a:xfrm>
            <a:off x="7417022" y="2500086"/>
            <a:ext cx="162515" cy="90049"/>
            <a:chOff x="4791775" y="1877500"/>
            <a:chExt cx="66725" cy="36975"/>
          </a:xfrm>
        </p:grpSpPr>
        <p:sp>
          <p:nvSpPr>
            <p:cNvPr id="2934" name="Google Shape;2934;p5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50"/>
          <p:cNvGrpSpPr/>
          <p:nvPr/>
        </p:nvGrpSpPr>
        <p:grpSpPr>
          <a:xfrm>
            <a:off x="7738734" y="2500086"/>
            <a:ext cx="144979" cy="90049"/>
            <a:chOff x="4923925" y="1877500"/>
            <a:chExt cx="59525" cy="36975"/>
          </a:xfrm>
        </p:grpSpPr>
        <p:sp>
          <p:nvSpPr>
            <p:cNvPr id="2937" name="Google Shape;2937;p5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9" name="Google Shape;2939;p50"/>
          <p:cNvGrpSpPr/>
          <p:nvPr/>
        </p:nvGrpSpPr>
        <p:grpSpPr>
          <a:xfrm>
            <a:off x="8033226" y="2482277"/>
            <a:ext cx="141447" cy="125667"/>
            <a:chOff x="5058450" y="1870100"/>
            <a:chExt cx="58075" cy="51600"/>
          </a:xfrm>
        </p:grpSpPr>
        <p:sp>
          <p:nvSpPr>
            <p:cNvPr id="2940" name="Google Shape;2940;p5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2" name="Google Shape;2942;p50"/>
          <p:cNvGrpSpPr/>
          <p:nvPr/>
        </p:nvGrpSpPr>
        <p:grpSpPr>
          <a:xfrm>
            <a:off x="7447741" y="2904685"/>
            <a:ext cx="101077" cy="107645"/>
            <a:chOff x="4811425" y="2065025"/>
            <a:chExt cx="41500" cy="44200"/>
          </a:xfrm>
        </p:grpSpPr>
        <p:sp>
          <p:nvSpPr>
            <p:cNvPr id="2943" name="Google Shape;2943;p5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50"/>
          <p:cNvGrpSpPr/>
          <p:nvPr/>
        </p:nvGrpSpPr>
        <p:grpSpPr>
          <a:xfrm>
            <a:off x="7740178" y="2904898"/>
            <a:ext cx="120867" cy="107218"/>
            <a:chOff x="4929875" y="2065025"/>
            <a:chExt cx="49625" cy="44025"/>
          </a:xfrm>
        </p:grpSpPr>
        <p:sp>
          <p:nvSpPr>
            <p:cNvPr id="2946" name="Google Shape;2946;p5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8" name="Google Shape;2948;p50"/>
          <p:cNvGrpSpPr/>
          <p:nvPr/>
        </p:nvGrpSpPr>
        <p:grpSpPr>
          <a:xfrm>
            <a:off x="8068847" y="2907912"/>
            <a:ext cx="70206" cy="101191"/>
            <a:chOff x="5083925" y="2066350"/>
            <a:chExt cx="28825" cy="41550"/>
          </a:xfrm>
        </p:grpSpPr>
        <p:sp>
          <p:nvSpPr>
            <p:cNvPr id="2949" name="Google Shape;2949;p5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1" name="Google Shape;2951;p50"/>
          <p:cNvGrpSpPr/>
          <p:nvPr/>
        </p:nvGrpSpPr>
        <p:grpSpPr>
          <a:xfrm>
            <a:off x="7100401" y="2923559"/>
            <a:ext cx="181026" cy="69896"/>
            <a:chOff x="4659775" y="2072775"/>
            <a:chExt cx="74325" cy="28700"/>
          </a:xfrm>
        </p:grpSpPr>
        <p:sp>
          <p:nvSpPr>
            <p:cNvPr id="2952" name="Google Shape;2952;p5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50"/>
          <p:cNvGrpSpPr/>
          <p:nvPr/>
        </p:nvGrpSpPr>
        <p:grpSpPr>
          <a:xfrm>
            <a:off x="8020257" y="2714124"/>
            <a:ext cx="167387" cy="89197"/>
            <a:chOff x="4662475" y="1976500"/>
            <a:chExt cx="68725" cy="36625"/>
          </a:xfrm>
        </p:grpSpPr>
        <p:sp>
          <p:nvSpPr>
            <p:cNvPr id="2956" name="Google Shape;2956;p5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9" name="Google Shape;2959;p50"/>
          <p:cNvGrpSpPr/>
          <p:nvPr/>
        </p:nvGrpSpPr>
        <p:grpSpPr>
          <a:xfrm>
            <a:off x="7717162" y="2717564"/>
            <a:ext cx="166899" cy="82317"/>
            <a:chOff x="4920150" y="1977875"/>
            <a:chExt cx="68525" cy="33800"/>
          </a:xfrm>
        </p:grpSpPr>
        <p:sp>
          <p:nvSpPr>
            <p:cNvPr id="2960" name="Google Shape;2960;p5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50"/>
          <p:cNvGrpSpPr/>
          <p:nvPr/>
        </p:nvGrpSpPr>
        <p:grpSpPr>
          <a:xfrm>
            <a:off x="7128319" y="3121482"/>
            <a:ext cx="125190" cy="127858"/>
            <a:chOff x="4676550" y="2160575"/>
            <a:chExt cx="51400" cy="52500"/>
          </a:xfrm>
        </p:grpSpPr>
        <p:sp>
          <p:nvSpPr>
            <p:cNvPr id="2964" name="Google Shape;2964;p5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7" name="Google Shape;2967;p50"/>
          <p:cNvGrpSpPr/>
          <p:nvPr/>
        </p:nvGrpSpPr>
        <p:grpSpPr>
          <a:xfrm>
            <a:off x="7425577" y="3128514"/>
            <a:ext cx="145405" cy="113794"/>
            <a:chOff x="4768325" y="2163475"/>
            <a:chExt cx="59700" cy="46725"/>
          </a:xfrm>
        </p:grpSpPr>
        <p:sp>
          <p:nvSpPr>
            <p:cNvPr id="2968" name="Google Shape;2968;p5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0" name="Google Shape;2970;p50"/>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0"/>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0"/>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0"/>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0"/>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0"/>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6" name="Google Shape;2976;p50"/>
          <p:cNvGrpSpPr/>
          <p:nvPr/>
        </p:nvGrpSpPr>
        <p:grpSpPr>
          <a:xfrm>
            <a:off x="7441895" y="3383608"/>
            <a:ext cx="112768" cy="106853"/>
            <a:chOff x="4768575" y="2253950"/>
            <a:chExt cx="46300" cy="43875"/>
          </a:xfrm>
        </p:grpSpPr>
        <p:sp>
          <p:nvSpPr>
            <p:cNvPr id="2977" name="Google Shape;2977;p5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9" name="Google Shape;2979;p50"/>
          <p:cNvGrpSpPr/>
          <p:nvPr/>
        </p:nvGrpSpPr>
        <p:grpSpPr>
          <a:xfrm>
            <a:off x="7741518" y="3872634"/>
            <a:ext cx="118187" cy="146246"/>
            <a:chOff x="4960900" y="2433225"/>
            <a:chExt cx="48525" cy="60050"/>
          </a:xfrm>
        </p:grpSpPr>
        <p:sp>
          <p:nvSpPr>
            <p:cNvPr id="2980" name="Google Shape;2980;p5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2" name="Google Shape;2982;p50"/>
          <p:cNvGrpSpPr/>
          <p:nvPr/>
        </p:nvGrpSpPr>
        <p:grpSpPr>
          <a:xfrm>
            <a:off x="7430083" y="4136695"/>
            <a:ext cx="136394" cy="143810"/>
            <a:chOff x="4854075" y="2527625"/>
            <a:chExt cx="56000" cy="59050"/>
          </a:xfrm>
        </p:grpSpPr>
        <p:sp>
          <p:nvSpPr>
            <p:cNvPr id="2983" name="Google Shape;2983;p5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5" name="Google Shape;2985;p50"/>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0"/>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0"/>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8" name="Google Shape;2988;p50"/>
          <p:cNvGrpSpPr/>
          <p:nvPr/>
        </p:nvGrpSpPr>
        <p:grpSpPr>
          <a:xfrm>
            <a:off x="8054294" y="3600439"/>
            <a:ext cx="99312" cy="160797"/>
            <a:chOff x="5059700" y="2334775"/>
            <a:chExt cx="40775" cy="66025"/>
          </a:xfrm>
        </p:grpSpPr>
        <p:sp>
          <p:nvSpPr>
            <p:cNvPr id="2989" name="Google Shape;2989;p5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8" name="Google Shape;2998;p50"/>
          <p:cNvGrpSpPr/>
          <p:nvPr/>
        </p:nvGrpSpPr>
        <p:grpSpPr>
          <a:xfrm>
            <a:off x="8011458" y="3865571"/>
            <a:ext cx="184984" cy="160371"/>
            <a:chOff x="5037700" y="2430325"/>
            <a:chExt cx="75950" cy="65850"/>
          </a:xfrm>
        </p:grpSpPr>
        <p:sp>
          <p:nvSpPr>
            <p:cNvPr id="2999" name="Google Shape;2999;p5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50"/>
          <p:cNvGrpSpPr/>
          <p:nvPr/>
        </p:nvGrpSpPr>
        <p:grpSpPr>
          <a:xfrm>
            <a:off x="7430964" y="3632023"/>
            <a:ext cx="173014" cy="97629"/>
            <a:chOff x="4756975" y="2341800"/>
            <a:chExt cx="91975" cy="51925"/>
          </a:xfrm>
        </p:grpSpPr>
        <p:sp>
          <p:nvSpPr>
            <p:cNvPr id="3002" name="Google Shape;3002;p5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2" name="Google Shape;3022;p50"/>
          <p:cNvGrpSpPr/>
          <p:nvPr/>
        </p:nvGrpSpPr>
        <p:grpSpPr>
          <a:xfrm>
            <a:off x="7697901" y="4120720"/>
            <a:ext cx="212497" cy="175761"/>
            <a:chOff x="4943575" y="2516350"/>
            <a:chExt cx="98675" cy="81700"/>
          </a:xfrm>
        </p:grpSpPr>
        <p:sp>
          <p:nvSpPr>
            <p:cNvPr id="3023" name="Google Shape;3023;p5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1" name="Google Shape;3101;p50"/>
          <p:cNvGrpSpPr/>
          <p:nvPr/>
        </p:nvGrpSpPr>
        <p:grpSpPr>
          <a:xfrm>
            <a:off x="1955962" y="3346963"/>
            <a:ext cx="965351" cy="134611"/>
            <a:chOff x="4411970" y="2962952"/>
            <a:chExt cx="706544" cy="104212"/>
          </a:xfrm>
        </p:grpSpPr>
        <p:sp>
          <p:nvSpPr>
            <p:cNvPr id="3102" name="Google Shape;3102;p5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6" name="Google Shape;3106;p50"/>
          <p:cNvGrpSpPr/>
          <p:nvPr/>
        </p:nvGrpSpPr>
        <p:grpSpPr>
          <a:xfrm>
            <a:off x="1955962" y="2935877"/>
            <a:ext cx="960158" cy="289172"/>
            <a:chOff x="4411970" y="2726085"/>
            <a:chExt cx="643107" cy="193659"/>
          </a:xfrm>
        </p:grpSpPr>
        <p:sp>
          <p:nvSpPr>
            <p:cNvPr id="3107" name="Google Shape;3107;p5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0" name="Google Shape;3110;p50"/>
          <p:cNvGrpSpPr/>
          <p:nvPr/>
        </p:nvGrpSpPr>
        <p:grpSpPr>
          <a:xfrm>
            <a:off x="958854" y="3201987"/>
            <a:ext cx="833173" cy="259209"/>
            <a:chOff x="4411970" y="4340222"/>
            <a:chExt cx="779467" cy="242683"/>
          </a:xfrm>
        </p:grpSpPr>
        <p:sp>
          <p:nvSpPr>
            <p:cNvPr id="3111" name="Google Shape;3111;p5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4" name="Google Shape;3114;p50"/>
          <p:cNvGrpSpPr/>
          <p:nvPr/>
        </p:nvGrpSpPr>
        <p:grpSpPr>
          <a:xfrm>
            <a:off x="1955962" y="2597733"/>
            <a:ext cx="965160" cy="216230"/>
            <a:chOff x="4411970" y="2468674"/>
            <a:chExt cx="747317" cy="167425"/>
          </a:xfrm>
        </p:grpSpPr>
        <p:sp>
          <p:nvSpPr>
            <p:cNvPr id="3115" name="Google Shape;3115;p5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7" name="Google Shape;3117;p50"/>
          <p:cNvGrpSpPr/>
          <p:nvPr/>
        </p:nvGrpSpPr>
        <p:grpSpPr>
          <a:xfrm>
            <a:off x="954709" y="2502450"/>
            <a:ext cx="810451" cy="319148"/>
            <a:chOff x="4411970" y="3686602"/>
            <a:chExt cx="797845" cy="314215"/>
          </a:xfrm>
        </p:grpSpPr>
        <p:sp>
          <p:nvSpPr>
            <p:cNvPr id="3118" name="Google Shape;3118;p5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3" name="Google Shape;3123;p50"/>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4" name="Google Shape;3124;p50"/>
          <p:cNvGrpSpPr/>
          <p:nvPr/>
        </p:nvGrpSpPr>
        <p:grpSpPr>
          <a:xfrm>
            <a:off x="954806" y="2256974"/>
            <a:ext cx="1970333" cy="208784"/>
            <a:chOff x="6336019" y="3733725"/>
            <a:chExt cx="2566206" cy="351310"/>
          </a:xfrm>
        </p:grpSpPr>
        <p:sp>
          <p:nvSpPr>
            <p:cNvPr id="3125" name="Google Shape;3125;p50"/>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0"/>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0"/>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0"/>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50"/>
          <p:cNvGrpSpPr/>
          <p:nvPr/>
        </p:nvGrpSpPr>
        <p:grpSpPr>
          <a:xfrm>
            <a:off x="1955962" y="3864529"/>
            <a:ext cx="946551" cy="153200"/>
            <a:chOff x="4404545" y="3301592"/>
            <a:chExt cx="782403" cy="129272"/>
          </a:xfrm>
        </p:grpSpPr>
        <p:sp>
          <p:nvSpPr>
            <p:cNvPr id="3130" name="Google Shape;3130;p5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2" name="Google Shape;3132;p50"/>
          <p:cNvGrpSpPr/>
          <p:nvPr/>
        </p:nvGrpSpPr>
        <p:grpSpPr>
          <a:xfrm>
            <a:off x="1955962" y="3603488"/>
            <a:ext cx="962257" cy="139127"/>
            <a:chOff x="4411970" y="3131459"/>
            <a:chExt cx="710520" cy="117397"/>
          </a:xfrm>
        </p:grpSpPr>
        <p:sp>
          <p:nvSpPr>
            <p:cNvPr id="3133" name="Google Shape;3133;p5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135" name="Google Shape;3135;p50"/>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6" name="Google Shape;3136;p50"/>
          <p:cNvGrpSpPr/>
          <p:nvPr/>
        </p:nvGrpSpPr>
        <p:grpSpPr>
          <a:xfrm>
            <a:off x="956107" y="3538282"/>
            <a:ext cx="823838" cy="458988"/>
            <a:chOff x="4411970" y="1801825"/>
            <a:chExt cx="734586" cy="409262"/>
          </a:xfrm>
        </p:grpSpPr>
        <p:sp>
          <p:nvSpPr>
            <p:cNvPr id="3137" name="Google Shape;3137;p5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50"/>
          <p:cNvGrpSpPr/>
          <p:nvPr/>
        </p:nvGrpSpPr>
        <p:grpSpPr>
          <a:xfrm>
            <a:off x="956107" y="4086708"/>
            <a:ext cx="856348" cy="212039"/>
            <a:chOff x="4411970" y="2233974"/>
            <a:chExt cx="763574" cy="189068"/>
          </a:xfrm>
        </p:grpSpPr>
        <p:sp>
          <p:nvSpPr>
            <p:cNvPr id="3140" name="Google Shape;3140;p5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50"/>
          <p:cNvGrpSpPr/>
          <p:nvPr/>
        </p:nvGrpSpPr>
        <p:grpSpPr>
          <a:xfrm>
            <a:off x="3066303" y="2262044"/>
            <a:ext cx="511602" cy="511602"/>
            <a:chOff x="5681300" y="2527788"/>
            <a:chExt cx="805800" cy="805800"/>
          </a:xfrm>
        </p:grpSpPr>
        <p:sp>
          <p:nvSpPr>
            <p:cNvPr id="3143" name="Google Shape;3143;p50"/>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50"/>
          <p:cNvGrpSpPr/>
          <p:nvPr/>
        </p:nvGrpSpPr>
        <p:grpSpPr>
          <a:xfrm>
            <a:off x="3063497" y="3028627"/>
            <a:ext cx="513021" cy="512935"/>
            <a:chOff x="4049800" y="640400"/>
            <a:chExt cx="858900" cy="858900"/>
          </a:xfrm>
        </p:grpSpPr>
        <p:sp>
          <p:nvSpPr>
            <p:cNvPr id="3146" name="Google Shape;3146;p50"/>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50"/>
          <p:cNvGrpSpPr/>
          <p:nvPr/>
        </p:nvGrpSpPr>
        <p:grpSpPr>
          <a:xfrm>
            <a:off x="2980696" y="3680519"/>
            <a:ext cx="686489" cy="686585"/>
            <a:chOff x="5080188" y="927900"/>
            <a:chExt cx="961200" cy="961200"/>
          </a:xfrm>
        </p:grpSpPr>
        <p:sp>
          <p:nvSpPr>
            <p:cNvPr id="3149" name="Google Shape;3149;p50"/>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0"/>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0"/>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0"/>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50"/>
          <p:cNvGrpSpPr/>
          <p:nvPr/>
        </p:nvGrpSpPr>
        <p:grpSpPr>
          <a:xfrm>
            <a:off x="3763848" y="3773248"/>
            <a:ext cx="510373" cy="510937"/>
            <a:chOff x="7508249" y="1522825"/>
            <a:chExt cx="1326332" cy="1322987"/>
          </a:xfrm>
        </p:grpSpPr>
        <p:sp>
          <p:nvSpPr>
            <p:cNvPr id="3158" name="Google Shape;3158;p5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50"/>
          <p:cNvGrpSpPr/>
          <p:nvPr/>
        </p:nvGrpSpPr>
        <p:grpSpPr>
          <a:xfrm>
            <a:off x="4455441" y="3774653"/>
            <a:ext cx="492652" cy="503348"/>
            <a:chOff x="6039282" y="1042577"/>
            <a:chExt cx="734315" cy="731929"/>
          </a:xfrm>
        </p:grpSpPr>
        <p:sp>
          <p:nvSpPr>
            <p:cNvPr id="3169" name="Google Shape;3169;p5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0" name="Google Shape;3190;p50"/>
          <p:cNvGrpSpPr/>
          <p:nvPr/>
        </p:nvGrpSpPr>
        <p:grpSpPr>
          <a:xfrm>
            <a:off x="5095855" y="2270694"/>
            <a:ext cx="483304" cy="504902"/>
            <a:chOff x="1825800" y="1651625"/>
            <a:chExt cx="568125" cy="591775"/>
          </a:xfrm>
        </p:grpSpPr>
        <p:sp>
          <p:nvSpPr>
            <p:cNvPr id="3191" name="Google Shape;3191;p5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7" name="Google Shape;3197;p50"/>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0"/>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0"/>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0"/>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4" name="Shape 3204"/>
        <p:cNvGrpSpPr/>
        <p:nvPr/>
      </p:nvGrpSpPr>
      <p:grpSpPr>
        <a:xfrm>
          <a:off x="0" y="0"/>
          <a:ext cx="0" cy="0"/>
          <a:chOff x="0" y="0"/>
          <a:chExt cx="0" cy="0"/>
        </a:xfrm>
      </p:grpSpPr>
      <p:grpSp>
        <p:nvGrpSpPr>
          <p:cNvPr id="3205" name="Google Shape;3205;p51"/>
          <p:cNvGrpSpPr/>
          <p:nvPr/>
        </p:nvGrpSpPr>
        <p:grpSpPr>
          <a:xfrm>
            <a:off x="722059" y="974193"/>
            <a:ext cx="2492868" cy="1379876"/>
            <a:chOff x="2654821" y="2311071"/>
            <a:chExt cx="2279715" cy="1262120"/>
          </a:xfrm>
        </p:grpSpPr>
        <p:grpSp>
          <p:nvGrpSpPr>
            <p:cNvPr id="3206" name="Google Shape;3206;p51"/>
            <p:cNvGrpSpPr/>
            <p:nvPr/>
          </p:nvGrpSpPr>
          <p:grpSpPr>
            <a:xfrm>
              <a:off x="4034269" y="2840745"/>
              <a:ext cx="40212" cy="36437"/>
              <a:chOff x="4293400" y="2574725"/>
              <a:chExt cx="84425" cy="80100"/>
            </a:xfrm>
          </p:grpSpPr>
          <p:sp>
            <p:nvSpPr>
              <p:cNvPr id="3207" name="Google Shape;3207;p5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208" name="Google Shape;3208;p5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51"/>
            <p:cNvGrpSpPr/>
            <p:nvPr/>
          </p:nvGrpSpPr>
          <p:grpSpPr>
            <a:xfrm>
              <a:off x="3894606" y="2334874"/>
              <a:ext cx="913198" cy="518984"/>
              <a:chOff x="4000175" y="1462675"/>
              <a:chExt cx="1917275" cy="1140875"/>
            </a:xfrm>
          </p:grpSpPr>
          <p:sp>
            <p:nvSpPr>
              <p:cNvPr id="3210" name="Google Shape;3210;p5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211" name="Google Shape;3211;p51"/>
              <p:cNvGrpSpPr/>
              <p:nvPr/>
            </p:nvGrpSpPr>
            <p:grpSpPr>
              <a:xfrm>
                <a:off x="4000175" y="1462675"/>
                <a:ext cx="1917275" cy="1140875"/>
                <a:chOff x="4000175" y="1462675"/>
                <a:chExt cx="1917275" cy="1140875"/>
              </a:xfrm>
            </p:grpSpPr>
            <p:sp>
              <p:nvSpPr>
                <p:cNvPr id="3212" name="Google Shape;3212;p5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213" name="Google Shape;3213;p5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17" name="Google Shape;3217;p5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8" name="Google Shape;3218;p51"/>
            <p:cNvGrpSpPr/>
            <p:nvPr/>
          </p:nvGrpSpPr>
          <p:grpSpPr>
            <a:xfrm>
              <a:off x="3875768" y="2846704"/>
              <a:ext cx="44796" cy="47366"/>
              <a:chOff x="3960625" y="2587825"/>
              <a:chExt cx="94050" cy="104125"/>
            </a:xfrm>
          </p:grpSpPr>
          <p:sp>
            <p:nvSpPr>
              <p:cNvPr id="3219" name="Google Shape;3219;p5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220" name="Google Shape;3220;p5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1" name="Google Shape;3221;p51"/>
            <p:cNvGrpSpPr/>
            <p:nvPr/>
          </p:nvGrpSpPr>
          <p:grpSpPr>
            <a:xfrm>
              <a:off x="3782759" y="2807162"/>
              <a:ext cx="82686" cy="85487"/>
              <a:chOff x="3765350" y="2500900"/>
              <a:chExt cx="173600" cy="187925"/>
            </a:xfrm>
          </p:grpSpPr>
          <p:sp>
            <p:nvSpPr>
              <p:cNvPr id="3222" name="Google Shape;3222;p5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223" name="Google Shape;3223;p5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51"/>
            <p:cNvGrpSpPr/>
            <p:nvPr/>
          </p:nvGrpSpPr>
          <p:grpSpPr>
            <a:xfrm>
              <a:off x="3775674" y="2798496"/>
              <a:ext cx="40545" cy="23564"/>
              <a:chOff x="3750475" y="2481850"/>
              <a:chExt cx="85125" cy="51800"/>
            </a:xfrm>
          </p:grpSpPr>
          <p:sp>
            <p:nvSpPr>
              <p:cNvPr id="3229" name="Google Shape;3229;p5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231" name="Google Shape;3231;p51"/>
            <p:cNvGrpSpPr/>
            <p:nvPr/>
          </p:nvGrpSpPr>
          <p:grpSpPr>
            <a:xfrm>
              <a:off x="3716946" y="2776024"/>
              <a:ext cx="81971" cy="76912"/>
              <a:chOff x="3627175" y="2432450"/>
              <a:chExt cx="172100" cy="169075"/>
            </a:xfrm>
          </p:grpSpPr>
          <p:sp>
            <p:nvSpPr>
              <p:cNvPr id="3232" name="Google Shape;3232;p5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234" name="Google Shape;3234;p5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235" name="Google Shape;3235;p51"/>
            <p:cNvGrpSpPr/>
            <p:nvPr/>
          </p:nvGrpSpPr>
          <p:grpSpPr>
            <a:xfrm>
              <a:off x="3685682" y="2845624"/>
              <a:ext cx="29311" cy="45055"/>
              <a:chOff x="3561536" y="2585450"/>
              <a:chExt cx="61539" cy="99045"/>
            </a:xfrm>
          </p:grpSpPr>
          <p:sp>
            <p:nvSpPr>
              <p:cNvPr id="3236" name="Google Shape;3236;p5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238" name="Google Shape;3238;p51"/>
            <p:cNvGrpSpPr/>
            <p:nvPr/>
          </p:nvGrpSpPr>
          <p:grpSpPr>
            <a:xfrm>
              <a:off x="3849905" y="2572252"/>
              <a:ext cx="74339" cy="119559"/>
              <a:chOff x="3906325" y="1984500"/>
              <a:chExt cx="156075" cy="262825"/>
            </a:xfrm>
          </p:grpSpPr>
          <p:sp>
            <p:nvSpPr>
              <p:cNvPr id="3239" name="Google Shape;3239;p5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240" name="Google Shape;3240;p5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51"/>
            <p:cNvGrpSpPr/>
            <p:nvPr/>
          </p:nvGrpSpPr>
          <p:grpSpPr>
            <a:xfrm>
              <a:off x="2654821" y="2414345"/>
              <a:ext cx="667570" cy="558731"/>
              <a:chOff x="1397225" y="1637375"/>
              <a:chExt cx="1401575" cy="1228250"/>
            </a:xfrm>
          </p:grpSpPr>
          <p:sp>
            <p:nvSpPr>
              <p:cNvPr id="3242" name="Google Shape;3242;p5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243" name="Google Shape;3243;p51"/>
              <p:cNvGrpSpPr/>
              <p:nvPr/>
            </p:nvGrpSpPr>
            <p:grpSpPr>
              <a:xfrm>
                <a:off x="1397225" y="1637375"/>
                <a:ext cx="1398775" cy="1228250"/>
                <a:chOff x="1397225" y="1637375"/>
                <a:chExt cx="1398775" cy="1228250"/>
              </a:xfrm>
            </p:grpSpPr>
            <p:sp>
              <p:nvSpPr>
                <p:cNvPr id="3244" name="Google Shape;3244;p5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46" name="Google Shape;3246;p51"/>
            <p:cNvGrpSpPr/>
            <p:nvPr/>
          </p:nvGrpSpPr>
          <p:grpSpPr>
            <a:xfrm>
              <a:off x="3230417" y="3103734"/>
              <a:ext cx="282982" cy="280332"/>
              <a:chOff x="2605700" y="3152850"/>
              <a:chExt cx="594125" cy="616250"/>
            </a:xfrm>
          </p:grpSpPr>
          <p:sp>
            <p:nvSpPr>
              <p:cNvPr id="3247" name="Google Shape;3247;p5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248" name="Google Shape;3248;p5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249" name="Google Shape;3249;p51"/>
            <p:cNvGrpSpPr/>
            <p:nvPr/>
          </p:nvGrpSpPr>
          <p:grpSpPr>
            <a:xfrm>
              <a:off x="3265985" y="3226989"/>
              <a:ext cx="87151" cy="346202"/>
              <a:chOff x="2680375" y="3423800"/>
              <a:chExt cx="182975" cy="761050"/>
            </a:xfrm>
          </p:grpSpPr>
          <p:sp>
            <p:nvSpPr>
              <p:cNvPr id="3250" name="Google Shape;3250;p5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251" name="Google Shape;3251;p5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2" name="Google Shape;3252;p51"/>
            <p:cNvGrpSpPr/>
            <p:nvPr/>
          </p:nvGrpSpPr>
          <p:grpSpPr>
            <a:xfrm>
              <a:off x="3855466" y="3289811"/>
              <a:ext cx="112514" cy="94210"/>
              <a:chOff x="3918000" y="3561900"/>
              <a:chExt cx="236225" cy="207100"/>
            </a:xfrm>
          </p:grpSpPr>
          <p:sp>
            <p:nvSpPr>
              <p:cNvPr id="3253" name="Google Shape;3253;p5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254" name="Google Shape;3254;p5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5" name="Google Shape;3255;p5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258" name="Google Shape;3258;p51"/>
            <p:cNvGrpSpPr/>
            <p:nvPr/>
          </p:nvGrpSpPr>
          <p:grpSpPr>
            <a:xfrm>
              <a:off x="2905224" y="2311071"/>
              <a:ext cx="596721" cy="528992"/>
              <a:chOff x="1922950" y="1410350"/>
              <a:chExt cx="1252825" cy="1162875"/>
            </a:xfrm>
          </p:grpSpPr>
          <p:sp>
            <p:nvSpPr>
              <p:cNvPr id="3259" name="Google Shape;3259;p5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275" name="Google Shape;3275;p5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295" name="Google Shape;3295;p5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96" name="Google Shape;3296;p5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7" name="Google Shape;3297;p51"/>
            <p:cNvGrpSpPr/>
            <p:nvPr/>
          </p:nvGrpSpPr>
          <p:grpSpPr>
            <a:xfrm>
              <a:off x="3280929" y="3294542"/>
              <a:ext cx="109894" cy="272224"/>
              <a:chOff x="2711750" y="3572300"/>
              <a:chExt cx="230725" cy="598425"/>
            </a:xfrm>
          </p:grpSpPr>
          <p:sp>
            <p:nvSpPr>
              <p:cNvPr id="3298" name="Google Shape;3298;p5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0" name="Google Shape;3300;p5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1" name="Google Shape;3301;p51"/>
            <p:cNvGrpSpPr/>
            <p:nvPr/>
          </p:nvGrpSpPr>
          <p:grpSpPr>
            <a:xfrm>
              <a:off x="3790439" y="2408636"/>
              <a:ext cx="73017" cy="75684"/>
              <a:chOff x="3781475" y="1624825"/>
              <a:chExt cx="153300" cy="166375"/>
            </a:xfrm>
          </p:grpSpPr>
          <p:sp>
            <p:nvSpPr>
              <p:cNvPr id="3302" name="Google Shape;3302;p5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6" name="Google Shape;3306;p5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3" name="Google Shape;3313;p51"/>
            <p:cNvGrpSpPr/>
            <p:nvPr/>
          </p:nvGrpSpPr>
          <p:grpSpPr>
            <a:xfrm>
              <a:off x="4403342" y="3107749"/>
              <a:ext cx="316680" cy="101374"/>
              <a:chOff x="5068275" y="3161675"/>
              <a:chExt cx="664875" cy="222850"/>
            </a:xfrm>
          </p:grpSpPr>
          <p:sp>
            <p:nvSpPr>
              <p:cNvPr id="3314" name="Google Shape;3314;p5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8" name="Google Shape;3318;p5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7" name="Google Shape;3347;p51"/>
            <p:cNvGrpSpPr/>
            <p:nvPr/>
          </p:nvGrpSpPr>
          <p:grpSpPr>
            <a:xfrm>
              <a:off x="3697513" y="2707266"/>
              <a:ext cx="59549" cy="79733"/>
              <a:chOff x="3586375" y="2281300"/>
              <a:chExt cx="125025" cy="175275"/>
            </a:xfrm>
          </p:grpSpPr>
          <p:sp>
            <p:nvSpPr>
              <p:cNvPr id="3348" name="Google Shape;3348;p5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0" name="Google Shape;3350;p5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1" name="Google Shape;3351;p51"/>
            <p:cNvGrpSpPr/>
            <p:nvPr/>
          </p:nvGrpSpPr>
          <p:grpSpPr>
            <a:xfrm>
              <a:off x="4513224" y="3221724"/>
              <a:ext cx="274563" cy="280321"/>
              <a:chOff x="5298975" y="3412225"/>
              <a:chExt cx="576450" cy="616225"/>
            </a:xfrm>
          </p:grpSpPr>
          <p:sp>
            <p:nvSpPr>
              <p:cNvPr id="3352" name="Google Shape;3352;p5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53" name="Google Shape;3353;p5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4" name="Google Shape;3354;p51"/>
            <p:cNvGrpSpPr/>
            <p:nvPr/>
          </p:nvGrpSpPr>
          <p:grpSpPr>
            <a:xfrm>
              <a:off x="4824403" y="3421846"/>
              <a:ext cx="110132" cy="130647"/>
              <a:chOff x="5952300" y="3852150"/>
              <a:chExt cx="231225" cy="287200"/>
            </a:xfrm>
          </p:grpSpPr>
          <p:sp>
            <p:nvSpPr>
              <p:cNvPr id="3355" name="Google Shape;3355;p5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7" name="Google Shape;3357;p5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5" name="Google Shape;3365;p51"/>
            <p:cNvGrpSpPr/>
            <p:nvPr/>
          </p:nvGrpSpPr>
          <p:grpSpPr>
            <a:xfrm>
              <a:off x="4295710" y="3079670"/>
              <a:ext cx="14968" cy="27135"/>
              <a:chOff x="4842300" y="3099950"/>
              <a:chExt cx="31425" cy="59650"/>
            </a:xfrm>
          </p:grpSpPr>
          <p:sp>
            <p:nvSpPr>
              <p:cNvPr id="3366" name="Google Shape;3366;p5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0" name="Google Shape;3370;p5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8" name="Google Shape;3378;p51"/>
            <p:cNvGrpSpPr/>
            <p:nvPr/>
          </p:nvGrpSpPr>
          <p:grpSpPr>
            <a:xfrm>
              <a:off x="3831056" y="2816010"/>
              <a:ext cx="37378" cy="27612"/>
              <a:chOff x="3866750" y="2520350"/>
              <a:chExt cx="78475" cy="60700"/>
            </a:xfrm>
          </p:grpSpPr>
          <p:sp>
            <p:nvSpPr>
              <p:cNvPr id="3379" name="Google Shape;3379;p5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3" name="Google Shape;3383;p5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00" name="Google Shape;3400;p5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12" name="Google Shape;3412;p5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5" name="Google Shape;3425;p51"/>
            <p:cNvGrpSpPr/>
            <p:nvPr/>
          </p:nvGrpSpPr>
          <p:grpSpPr>
            <a:xfrm>
              <a:off x="3632736" y="3051591"/>
              <a:ext cx="63288" cy="45217"/>
              <a:chOff x="3450375" y="3038225"/>
              <a:chExt cx="132875" cy="99400"/>
            </a:xfrm>
          </p:grpSpPr>
          <p:sp>
            <p:nvSpPr>
              <p:cNvPr id="3426" name="Google Shape;3426;p5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8" name="Google Shape;3428;p5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37" name="Google Shape;3437;p5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47" name="Google Shape;3447;p5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53" name="Google Shape;3453;p5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3" name="Google Shape;3463;p51"/>
          <p:cNvGrpSpPr/>
          <p:nvPr/>
        </p:nvGrpSpPr>
        <p:grpSpPr>
          <a:xfrm>
            <a:off x="719116" y="2869970"/>
            <a:ext cx="2622876" cy="1333540"/>
            <a:chOff x="238125" y="1038125"/>
            <a:chExt cx="7146800" cy="3633625"/>
          </a:xfrm>
        </p:grpSpPr>
        <p:sp>
          <p:nvSpPr>
            <p:cNvPr id="3464" name="Google Shape;3464;p5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51"/>
          <p:cNvGrpSpPr/>
          <p:nvPr/>
        </p:nvGrpSpPr>
        <p:grpSpPr>
          <a:xfrm>
            <a:off x="5834044" y="1012080"/>
            <a:ext cx="2590840" cy="1380235"/>
            <a:chOff x="233350" y="949250"/>
            <a:chExt cx="7137300" cy="3802300"/>
          </a:xfrm>
        </p:grpSpPr>
        <p:sp>
          <p:nvSpPr>
            <p:cNvPr id="5037" name="Google Shape;5037;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51"/>
          <p:cNvGrpSpPr/>
          <p:nvPr/>
        </p:nvGrpSpPr>
        <p:grpSpPr>
          <a:xfrm>
            <a:off x="7648473" y="3056853"/>
            <a:ext cx="104231" cy="320340"/>
            <a:chOff x="7564426" y="3224343"/>
            <a:chExt cx="119985" cy="368801"/>
          </a:xfrm>
        </p:grpSpPr>
        <p:sp>
          <p:nvSpPr>
            <p:cNvPr id="5089" name="Google Shape;5089;p5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51"/>
          <p:cNvGrpSpPr/>
          <p:nvPr/>
        </p:nvGrpSpPr>
        <p:grpSpPr>
          <a:xfrm>
            <a:off x="7347962" y="3050954"/>
            <a:ext cx="189489" cy="332132"/>
            <a:chOff x="8370831" y="3202002"/>
            <a:chExt cx="218129" cy="382376"/>
          </a:xfrm>
        </p:grpSpPr>
        <p:sp>
          <p:nvSpPr>
            <p:cNvPr id="5092" name="Google Shape;5092;p5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51"/>
          <p:cNvGrpSpPr/>
          <p:nvPr/>
        </p:nvGrpSpPr>
        <p:grpSpPr>
          <a:xfrm>
            <a:off x="8071351" y="3462086"/>
            <a:ext cx="309429" cy="267000"/>
            <a:chOff x="6742064" y="3750480"/>
            <a:chExt cx="399315" cy="344560"/>
          </a:xfrm>
        </p:grpSpPr>
        <p:sp>
          <p:nvSpPr>
            <p:cNvPr id="5095" name="Google Shape;5095;p5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51"/>
          <p:cNvGrpSpPr/>
          <p:nvPr/>
        </p:nvGrpSpPr>
        <p:grpSpPr>
          <a:xfrm>
            <a:off x="7610370" y="3813134"/>
            <a:ext cx="180437" cy="281608"/>
            <a:chOff x="7248525" y="3739696"/>
            <a:chExt cx="230531" cy="359790"/>
          </a:xfrm>
        </p:grpSpPr>
        <p:sp>
          <p:nvSpPr>
            <p:cNvPr id="5098" name="Google Shape;5098;p5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51"/>
          <p:cNvGrpSpPr/>
          <p:nvPr/>
        </p:nvGrpSpPr>
        <p:grpSpPr>
          <a:xfrm>
            <a:off x="7856289" y="3456358"/>
            <a:ext cx="162896" cy="278710"/>
            <a:chOff x="7601242" y="3729267"/>
            <a:chExt cx="222566" cy="380803"/>
          </a:xfrm>
        </p:grpSpPr>
        <p:sp>
          <p:nvSpPr>
            <p:cNvPr id="5101" name="Google Shape;5101;p5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3" name="Google Shape;5103;p51"/>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4" name="Google Shape;5104;p51"/>
          <p:cNvGrpSpPr/>
          <p:nvPr/>
        </p:nvGrpSpPr>
        <p:grpSpPr>
          <a:xfrm>
            <a:off x="7345935" y="3457498"/>
            <a:ext cx="193543" cy="275990"/>
            <a:chOff x="8304647" y="3738687"/>
            <a:chExt cx="225076" cy="320956"/>
          </a:xfrm>
        </p:grpSpPr>
        <p:sp>
          <p:nvSpPr>
            <p:cNvPr id="5105" name="Google Shape;5105;p5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1"/>
          <p:cNvGrpSpPr/>
          <p:nvPr/>
        </p:nvGrpSpPr>
        <p:grpSpPr>
          <a:xfrm>
            <a:off x="7618427" y="3457498"/>
            <a:ext cx="178492" cy="275990"/>
            <a:chOff x="8615101" y="3738687"/>
            <a:chExt cx="207573" cy="320956"/>
          </a:xfrm>
        </p:grpSpPr>
        <p:sp>
          <p:nvSpPr>
            <p:cNvPr id="5109" name="Google Shape;5109;p5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2" name="Google Shape;5112;p51"/>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3" name="Google Shape;5113;p51"/>
          <p:cNvGrpSpPr/>
          <p:nvPr/>
        </p:nvGrpSpPr>
        <p:grpSpPr>
          <a:xfrm>
            <a:off x="6013132" y="3578986"/>
            <a:ext cx="557671" cy="511283"/>
            <a:chOff x="6015419" y="3716859"/>
            <a:chExt cx="557671" cy="511283"/>
          </a:xfrm>
        </p:grpSpPr>
        <p:sp>
          <p:nvSpPr>
            <p:cNvPr id="5114" name="Google Shape;5114;p5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5" name="Google Shape;5115;p51"/>
            <p:cNvGrpSpPr/>
            <p:nvPr/>
          </p:nvGrpSpPr>
          <p:grpSpPr>
            <a:xfrm>
              <a:off x="6036094" y="3716980"/>
              <a:ext cx="529860" cy="510468"/>
              <a:chOff x="6036094" y="3716980"/>
              <a:chExt cx="529860" cy="510468"/>
            </a:xfrm>
          </p:grpSpPr>
          <p:sp>
            <p:nvSpPr>
              <p:cNvPr id="5116" name="Google Shape;5116;p5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6" name="Google Shape;5126;p51"/>
          <p:cNvGrpSpPr/>
          <p:nvPr/>
        </p:nvGrpSpPr>
        <p:grpSpPr>
          <a:xfrm>
            <a:off x="6642017" y="2935755"/>
            <a:ext cx="576302" cy="511871"/>
            <a:chOff x="6644304" y="3073628"/>
            <a:chExt cx="576302" cy="511871"/>
          </a:xfrm>
        </p:grpSpPr>
        <p:sp>
          <p:nvSpPr>
            <p:cNvPr id="5127" name="Google Shape;5127;p5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8" name="Google Shape;5128;p51"/>
            <p:cNvGrpSpPr/>
            <p:nvPr/>
          </p:nvGrpSpPr>
          <p:grpSpPr>
            <a:xfrm>
              <a:off x="6712169" y="3085440"/>
              <a:ext cx="481622" cy="494913"/>
              <a:chOff x="6712169" y="3085440"/>
              <a:chExt cx="481622" cy="494913"/>
            </a:xfrm>
          </p:grpSpPr>
          <p:sp>
            <p:nvSpPr>
              <p:cNvPr id="5129" name="Google Shape;5129;p5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4" name="Google Shape;5134;p5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7" name="Google Shape;5137;p51"/>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8" name="Google Shape;5138;p51"/>
          <p:cNvGrpSpPr/>
          <p:nvPr/>
        </p:nvGrpSpPr>
        <p:grpSpPr>
          <a:xfrm>
            <a:off x="6649868" y="3578750"/>
            <a:ext cx="560631" cy="511352"/>
            <a:chOff x="6652154" y="3716623"/>
            <a:chExt cx="560631" cy="511352"/>
          </a:xfrm>
        </p:grpSpPr>
        <p:sp>
          <p:nvSpPr>
            <p:cNvPr id="5139" name="Google Shape;5139;p5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0" name="Google Shape;5140;p51"/>
            <p:cNvGrpSpPr/>
            <p:nvPr/>
          </p:nvGrpSpPr>
          <p:grpSpPr>
            <a:xfrm>
              <a:off x="6669657" y="3716715"/>
              <a:ext cx="466779" cy="464290"/>
              <a:chOff x="6669657" y="3716715"/>
              <a:chExt cx="466779" cy="464290"/>
            </a:xfrm>
          </p:grpSpPr>
          <p:sp>
            <p:nvSpPr>
              <p:cNvPr id="5141" name="Google Shape;5141;p5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4" name="Google Shape;5154;p51"/>
          <p:cNvGrpSpPr/>
          <p:nvPr/>
        </p:nvGrpSpPr>
        <p:grpSpPr>
          <a:xfrm>
            <a:off x="7843959" y="3860159"/>
            <a:ext cx="187557" cy="187557"/>
            <a:chOff x="8565775" y="671075"/>
            <a:chExt cx="441000" cy="441000"/>
          </a:xfrm>
        </p:grpSpPr>
        <p:sp>
          <p:nvSpPr>
            <p:cNvPr id="5155" name="Google Shape;5155;p5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7" name="Google Shape;5157;p51"/>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1"/>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9" name="Google Shape;5159;p51"/>
          <p:cNvGrpSpPr/>
          <p:nvPr/>
        </p:nvGrpSpPr>
        <p:grpSpPr>
          <a:xfrm>
            <a:off x="5997814" y="2938377"/>
            <a:ext cx="587871" cy="512373"/>
            <a:chOff x="6000100" y="3076250"/>
            <a:chExt cx="587871" cy="512373"/>
          </a:xfrm>
        </p:grpSpPr>
        <p:sp>
          <p:nvSpPr>
            <p:cNvPr id="5160" name="Google Shape;5160;p5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1" name="Google Shape;5161;p51"/>
            <p:cNvGrpSpPr/>
            <p:nvPr/>
          </p:nvGrpSpPr>
          <p:grpSpPr>
            <a:xfrm>
              <a:off x="6031360" y="3076713"/>
              <a:ext cx="539107" cy="480965"/>
              <a:chOff x="6031360" y="3076713"/>
              <a:chExt cx="539107" cy="480965"/>
            </a:xfrm>
          </p:grpSpPr>
          <p:sp>
            <p:nvSpPr>
              <p:cNvPr id="5162" name="Google Shape;5162;p5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9" name="Google Shape;5169;p51"/>
          <p:cNvGrpSpPr/>
          <p:nvPr/>
        </p:nvGrpSpPr>
        <p:grpSpPr>
          <a:xfrm>
            <a:off x="3416805" y="919691"/>
            <a:ext cx="2310381" cy="1488888"/>
            <a:chOff x="229225" y="549050"/>
            <a:chExt cx="7161750" cy="4615275"/>
          </a:xfrm>
        </p:grpSpPr>
        <p:sp>
          <p:nvSpPr>
            <p:cNvPr id="5170" name="Google Shape;5170;p5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51"/>
          <p:cNvGrpSpPr/>
          <p:nvPr/>
        </p:nvGrpSpPr>
        <p:grpSpPr>
          <a:xfrm>
            <a:off x="3514723" y="2849588"/>
            <a:ext cx="2310282" cy="1374222"/>
            <a:chOff x="238125" y="732525"/>
            <a:chExt cx="7130500" cy="4241425"/>
          </a:xfrm>
        </p:grpSpPr>
        <p:sp>
          <p:nvSpPr>
            <p:cNvPr id="5288" name="Google Shape;5288;p5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5" name="Shape 5405"/>
        <p:cNvGrpSpPr/>
        <p:nvPr/>
      </p:nvGrpSpPr>
      <p:grpSpPr>
        <a:xfrm>
          <a:off x="0" y="0"/>
          <a:ext cx="0" cy="0"/>
          <a:chOff x="0" y="0"/>
          <a:chExt cx="0" cy="0"/>
        </a:xfrm>
      </p:grpSpPr>
      <p:grpSp>
        <p:nvGrpSpPr>
          <p:cNvPr id="5406" name="Google Shape;5406;p52"/>
          <p:cNvGrpSpPr/>
          <p:nvPr/>
        </p:nvGrpSpPr>
        <p:grpSpPr>
          <a:xfrm>
            <a:off x="725414" y="969763"/>
            <a:ext cx="2507799" cy="206239"/>
            <a:chOff x="106648" y="895722"/>
            <a:chExt cx="4481413" cy="374300"/>
          </a:xfrm>
        </p:grpSpPr>
        <p:grpSp>
          <p:nvGrpSpPr>
            <p:cNvPr id="5407" name="Google Shape;5407;p52"/>
            <p:cNvGrpSpPr/>
            <p:nvPr/>
          </p:nvGrpSpPr>
          <p:grpSpPr>
            <a:xfrm>
              <a:off x="2233276" y="895722"/>
              <a:ext cx="1082667" cy="223591"/>
              <a:chOff x="4808316" y="2800065"/>
              <a:chExt cx="1999386" cy="412910"/>
            </a:xfrm>
          </p:grpSpPr>
          <p:sp>
            <p:nvSpPr>
              <p:cNvPr id="5408" name="Google Shape;5408;p5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9" name="Google Shape;5409;p52"/>
              <p:cNvGrpSpPr/>
              <p:nvPr/>
            </p:nvGrpSpPr>
            <p:grpSpPr>
              <a:xfrm>
                <a:off x="4808316" y="2800065"/>
                <a:ext cx="92400" cy="411825"/>
                <a:chOff x="845575" y="2563700"/>
                <a:chExt cx="92400" cy="411825"/>
              </a:xfrm>
            </p:grpSpPr>
            <p:cxnSp>
              <p:nvCxnSpPr>
                <p:cNvPr id="5410" name="Google Shape;5410;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11" name="Google Shape;5411;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2" name="Google Shape;5412;p52"/>
            <p:cNvGrpSpPr/>
            <p:nvPr/>
          </p:nvGrpSpPr>
          <p:grpSpPr>
            <a:xfrm>
              <a:off x="106648" y="895722"/>
              <a:ext cx="1088401" cy="223591"/>
              <a:chOff x="881025" y="2800065"/>
              <a:chExt cx="2009975" cy="412910"/>
            </a:xfrm>
          </p:grpSpPr>
          <p:sp>
            <p:nvSpPr>
              <p:cNvPr id="5413" name="Google Shape;5413;p5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4" name="Google Shape;5414;p52"/>
              <p:cNvGrpSpPr/>
              <p:nvPr/>
            </p:nvGrpSpPr>
            <p:grpSpPr>
              <a:xfrm>
                <a:off x="881025" y="2800065"/>
                <a:ext cx="92400" cy="411825"/>
                <a:chOff x="845575" y="2563700"/>
                <a:chExt cx="92400" cy="411825"/>
              </a:xfrm>
            </p:grpSpPr>
            <p:cxnSp>
              <p:nvCxnSpPr>
                <p:cNvPr id="5415" name="Google Shape;5415;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16" name="Google Shape;5416;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7" name="Google Shape;5417;p52"/>
            <p:cNvGrpSpPr/>
            <p:nvPr/>
          </p:nvGrpSpPr>
          <p:grpSpPr>
            <a:xfrm>
              <a:off x="1172346" y="1047018"/>
              <a:ext cx="1083151" cy="223003"/>
              <a:chOff x="2849073" y="3079467"/>
              <a:chExt cx="2000279" cy="411825"/>
            </a:xfrm>
          </p:grpSpPr>
          <p:sp>
            <p:nvSpPr>
              <p:cNvPr id="5418" name="Google Shape;5418;p5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9" name="Google Shape;5419;p52"/>
              <p:cNvGrpSpPr/>
              <p:nvPr/>
            </p:nvGrpSpPr>
            <p:grpSpPr>
              <a:xfrm rot="10800000">
                <a:off x="2849073" y="3079467"/>
                <a:ext cx="92400" cy="411825"/>
                <a:chOff x="2070100" y="2563700"/>
                <a:chExt cx="92400" cy="411825"/>
              </a:xfrm>
            </p:grpSpPr>
            <p:cxnSp>
              <p:nvCxnSpPr>
                <p:cNvPr id="5420" name="Google Shape;5420;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21" name="Google Shape;5421;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2" name="Google Shape;5422;p52"/>
            <p:cNvGrpSpPr/>
            <p:nvPr/>
          </p:nvGrpSpPr>
          <p:grpSpPr>
            <a:xfrm>
              <a:off x="3290132" y="1047018"/>
              <a:ext cx="1297929" cy="223003"/>
              <a:chOff x="6760035" y="3079467"/>
              <a:chExt cx="2396914" cy="411825"/>
            </a:xfrm>
          </p:grpSpPr>
          <p:sp>
            <p:nvSpPr>
              <p:cNvPr id="5423" name="Google Shape;5423;p5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52"/>
              <p:cNvGrpSpPr/>
              <p:nvPr/>
            </p:nvGrpSpPr>
            <p:grpSpPr>
              <a:xfrm rot="10800000">
                <a:off x="6760035" y="3079467"/>
                <a:ext cx="92400" cy="411825"/>
                <a:chOff x="2070100" y="2563700"/>
                <a:chExt cx="92400" cy="411825"/>
              </a:xfrm>
            </p:grpSpPr>
            <p:cxnSp>
              <p:nvCxnSpPr>
                <p:cNvPr id="5425" name="Google Shape;5425;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426" name="Google Shape;5426;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27" name="Google Shape;5427;p52"/>
          <p:cNvGrpSpPr/>
          <p:nvPr/>
        </p:nvGrpSpPr>
        <p:grpSpPr>
          <a:xfrm>
            <a:off x="2143176" y="3369134"/>
            <a:ext cx="1086701" cy="799429"/>
            <a:chOff x="2183288" y="3555572"/>
            <a:chExt cx="1136241" cy="835873"/>
          </a:xfrm>
        </p:grpSpPr>
        <p:sp>
          <p:nvSpPr>
            <p:cNvPr id="5428" name="Google Shape;5428;p5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9" name="Google Shape;5429;p52"/>
            <p:cNvGrpSpPr/>
            <p:nvPr/>
          </p:nvGrpSpPr>
          <p:grpSpPr>
            <a:xfrm>
              <a:off x="2205895" y="3637269"/>
              <a:ext cx="1089848" cy="724993"/>
              <a:chOff x="2205895" y="3637269"/>
              <a:chExt cx="1089848" cy="724993"/>
            </a:xfrm>
          </p:grpSpPr>
          <p:sp>
            <p:nvSpPr>
              <p:cNvPr id="5430" name="Google Shape;5430;p5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6" name="Google Shape;5436;p5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37" name="Google Shape;5437;p5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438" name="Google Shape;5438;p52"/>
            <p:cNvGrpSpPr/>
            <p:nvPr/>
          </p:nvGrpSpPr>
          <p:grpSpPr>
            <a:xfrm>
              <a:off x="3173850" y="3779426"/>
              <a:ext cx="145679" cy="70048"/>
              <a:chOff x="3173850" y="3779426"/>
              <a:chExt cx="145679" cy="70048"/>
            </a:xfrm>
          </p:grpSpPr>
          <p:cxnSp>
            <p:nvCxnSpPr>
              <p:cNvPr id="5439" name="Google Shape;5439;p5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440" name="Google Shape;5440;p5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52"/>
            <p:cNvGrpSpPr/>
            <p:nvPr/>
          </p:nvGrpSpPr>
          <p:grpSpPr>
            <a:xfrm>
              <a:off x="2183288" y="4139483"/>
              <a:ext cx="145133" cy="70048"/>
              <a:chOff x="2183288" y="4139483"/>
              <a:chExt cx="145133" cy="70048"/>
            </a:xfrm>
          </p:grpSpPr>
          <p:cxnSp>
            <p:nvCxnSpPr>
              <p:cNvPr id="5442" name="Google Shape;5442;p5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443" name="Google Shape;5443;p5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4" name="Google Shape;5444;p5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5" name="Google Shape;5445;p5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446" name="Google Shape;5446;p52"/>
            <p:cNvGrpSpPr/>
            <p:nvPr/>
          </p:nvGrpSpPr>
          <p:grpSpPr>
            <a:xfrm>
              <a:off x="2943836" y="4268886"/>
              <a:ext cx="60717" cy="122559"/>
              <a:chOff x="2943836" y="4268886"/>
              <a:chExt cx="60717" cy="122559"/>
            </a:xfrm>
          </p:grpSpPr>
          <p:sp>
            <p:nvSpPr>
              <p:cNvPr id="5447" name="Google Shape;5447;p5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8" name="Google Shape;5448;p5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449" name="Google Shape;5449;p52"/>
          <p:cNvGrpSpPr/>
          <p:nvPr/>
        </p:nvGrpSpPr>
        <p:grpSpPr>
          <a:xfrm>
            <a:off x="3406121" y="1290134"/>
            <a:ext cx="1675870" cy="758251"/>
            <a:chOff x="3530532" y="1496185"/>
            <a:chExt cx="1562000" cy="706730"/>
          </a:xfrm>
        </p:grpSpPr>
        <p:cxnSp>
          <p:nvCxnSpPr>
            <p:cNvPr id="5450" name="Google Shape;5450;p5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451" name="Google Shape;5451;p52"/>
            <p:cNvGrpSpPr/>
            <p:nvPr/>
          </p:nvGrpSpPr>
          <p:grpSpPr>
            <a:xfrm>
              <a:off x="3530532" y="1496185"/>
              <a:ext cx="323430" cy="463587"/>
              <a:chOff x="3530532" y="1496185"/>
              <a:chExt cx="323430" cy="463587"/>
            </a:xfrm>
          </p:grpSpPr>
          <p:grpSp>
            <p:nvGrpSpPr>
              <p:cNvPr id="5452" name="Google Shape;5452;p52"/>
              <p:cNvGrpSpPr/>
              <p:nvPr/>
            </p:nvGrpSpPr>
            <p:grpSpPr>
              <a:xfrm>
                <a:off x="3567462" y="1496185"/>
                <a:ext cx="286500" cy="361376"/>
                <a:chOff x="3567462" y="1496185"/>
                <a:chExt cx="286500" cy="361376"/>
              </a:xfrm>
            </p:grpSpPr>
            <p:cxnSp>
              <p:nvCxnSpPr>
                <p:cNvPr id="5453" name="Google Shape;5453;p5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454" name="Google Shape;5454;p5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5" name="Google Shape;5455;p5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52"/>
            <p:cNvGrpSpPr/>
            <p:nvPr/>
          </p:nvGrpSpPr>
          <p:grpSpPr>
            <a:xfrm>
              <a:off x="3891569" y="1779209"/>
              <a:ext cx="323945" cy="423706"/>
              <a:chOff x="3891569" y="1779209"/>
              <a:chExt cx="323945" cy="423706"/>
            </a:xfrm>
          </p:grpSpPr>
          <p:grpSp>
            <p:nvGrpSpPr>
              <p:cNvPr id="5457" name="Google Shape;5457;p52"/>
              <p:cNvGrpSpPr/>
              <p:nvPr/>
            </p:nvGrpSpPr>
            <p:grpSpPr>
              <a:xfrm>
                <a:off x="3929014" y="1881638"/>
                <a:ext cx="286500" cy="321278"/>
                <a:chOff x="3929014" y="1881638"/>
                <a:chExt cx="286500" cy="321278"/>
              </a:xfrm>
            </p:grpSpPr>
            <p:cxnSp>
              <p:nvCxnSpPr>
                <p:cNvPr id="5458" name="Google Shape;5458;p5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459" name="Google Shape;5459;p5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0" name="Google Shape;5460;p5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52"/>
            <p:cNvGrpSpPr/>
            <p:nvPr/>
          </p:nvGrpSpPr>
          <p:grpSpPr>
            <a:xfrm>
              <a:off x="4252606" y="1496185"/>
              <a:ext cx="324721" cy="463587"/>
              <a:chOff x="4252606" y="1496185"/>
              <a:chExt cx="324721" cy="463587"/>
            </a:xfrm>
          </p:grpSpPr>
          <p:grpSp>
            <p:nvGrpSpPr>
              <p:cNvPr id="5462" name="Google Shape;5462;p52"/>
              <p:cNvGrpSpPr/>
              <p:nvPr/>
            </p:nvGrpSpPr>
            <p:grpSpPr>
              <a:xfrm>
                <a:off x="4290828" y="1496185"/>
                <a:ext cx="286500" cy="361376"/>
                <a:chOff x="4290828" y="1496185"/>
                <a:chExt cx="286500" cy="361376"/>
              </a:xfrm>
            </p:grpSpPr>
            <p:cxnSp>
              <p:nvCxnSpPr>
                <p:cNvPr id="5463" name="Google Shape;5463;p5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464" name="Google Shape;5464;p5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5" name="Google Shape;5465;p5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52"/>
            <p:cNvGrpSpPr/>
            <p:nvPr/>
          </p:nvGrpSpPr>
          <p:grpSpPr>
            <a:xfrm>
              <a:off x="4613643" y="1763716"/>
              <a:ext cx="325308" cy="439200"/>
              <a:chOff x="4613643" y="1763716"/>
              <a:chExt cx="325308" cy="439200"/>
            </a:xfrm>
          </p:grpSpPr>
          <p:grpSp>
            <p:nvGrpSpPr>
              <p:cNvPr id="5467" name="Google Shape;5467;p52"/>
              <p:cNvGrpSpPr/>
              <p:nvPr/>
            </p:nvGrpSpPr>
            <p:grpSpPr>
              <a:xfrm>
                <a:off x="4652451" y="1879538"/>
                <a:ext cx="286500" cy="323378"/>
                <a:chOff x="4652451" y="1879538"/>
                <a:chExt cx="286500" cy="323378"/>
              </a:xfrm>
            </p:grpSpPr>
            <p:cxnSp>
              <p:nvCxnSpPr>
                <p:cNvPr id="5468" name="Google Shape;5468;p5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469" name="Google Shape;5469;p5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0" name="Google Shape;5470;p5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1" name="Google Shape;5471;p52"/>
          <p:cNvGrpSpPr/>
          <p:nvPr/>
        </p:nvGrpSpPr>
        <p:grpSpPr>
          <a:xfrm>
            <a:off x="3417981" y="2143759"/>
            <a:ext cx="1652173" cy="391517"/>
            <a:chOff x="3512551" y="2358270"/>
            <a:chExt cx="1597383" cy="378533"/>
          </a:xfrm>
        </p:grpSpPr>
        <p:cxnSp>
          <p:nvCxnSpPr>
            <p:cNvPr id="5472" name="Google Shape;5472;p52"/>
            <p:cNvCxnSpPr>
              <a:stCxn id="5473" idx="6"/>
              <a:endCxn id="547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475" name="Google Shape;5475;p52"/>
            <p:cNvGrpSpPr/>
            <p:nvPr/>
          </p:nvGrpSpPr>
          <p:grpSpPr>
            <a:xfrm>
              <a:off x="3512551" y="2358270"/>
              <a:ext cx="225647" cy="307714"/>
              <a:chOff x="2182679" y="2004714"/>
              <a:chExt cx="792300" cy="1080458"/>
            </a:xfrm>
          </p:grpSpPr>
          <p:cxnSp>
            <p:nvCxnSpPr>
              <p:cNvPr id="5476" name="Google Shape;5476;p52"/>
              <p:cNvCxnSpPr>
                <a:stCxn id="547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473" name="Google Shape;5473;p5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8" name="Google Shape;5478;p52"/>
            <p:cNvGrpSpPr/>
            <p:nvPr/>
          </p:nvGrpSpPr>
          <p:grpSpPr>
            <a:xfrm>
              <a:off x="3969644" y="2440153"/>
              <a:ext cx="225853" cy="296651"/>
              <a:chOff x="3775710" y="1729289"/>
              <a:chExt cx="136500" cy="179289"/>
            </a:xfrm>
          </p:grpSpPr>
          <p:cxnSp>
            <p:nvCxnSpPr>
              <p:cNvPr id="5479" name="Google Shape;5479;p5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480" name="Google Shape;5480;p5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2" name="Google Shape;5482;p52"/>
            <p:cNvGrpSpPr/>
            <p:nvPr/>
          </p:nvGrpSpPr>
          <p:grpSpPr>
            <a:xfrm>
              <a:off x="4427051" y="2358270"/>
              <a:ext cx="225647" cy="307714"/>
              <a:chOff x="5393704" y="2004714"/>
              <a:chExt cx="792300" cy="1080458"/>
            </a:xfrm>
          </p:grpSpPr>
          <p:cxnSp>
            <p:nvCxnSpPr>
              <p:cNvPr id="5483" name="Google Shape;5483;p52"/>
              <p:cNvCxnSpPr>
                <a:stCxn id="548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485" name="Google Shape;5485;p5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52"/>
            <p:cNvGrpSpPr/>
            <p:nvPr/>
          </p:nvGrpSpPr>
          <p:grpSpPr>
            <a:xfrm>
              <a:off x="4884287" y="2440252"/>
              <a:ext cx="225647" cy="296532"/>
              <a:chOff x="6999166" y="2292572"/>
              <a:chExt cx="792300" cy="1041192"/>
            </a:xfrm>
          </p:grpSpPr>
          <p:cxnSp>
            <p:nvCxnSpPr>
              <p:cNvPr id="5487" name="Google Shape;5487;p5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474" name="Google Shape;5474;p5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89" name="Google Shape;5489;p52"/>
          <p:cNvGrpSpPr/>
          <p:nvPr/>
        </p:nvGrpSpPr>
        <p:grpSpPr>
          <a:xfrm>
            <a:off x="6838789" y="979959"/>
            <a:ext cx="1581844" cy="732818"/>
            <a:chOff x="634175" y="2986275"/>
            <a:chExt cx="3147949" cy="1458344"/>
          </a:xfrm>
        </p:grpSpPr>
        <p:cxnSp>
          <p:nvCxnSpPr>
            <p:cNvPr id="5490" name="Google Shape;5490;p52"/>
            <p:cNvCxnSpPr>
              <a:stCxn id="5491" idx="4"/>
              <a:endCxn id="549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493" name="Google Shape;5493;p52"/>
            <p:cNvCxnSpPr>
              <a:stCxn id="5492" idx="0"/>
              <a:endCxn id="549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495" name="Google Shape;5495;p52"/>
            <p:cNvCxnSpPr>
              <a:stCxn id="5494" idx="4"/>
              <a:endCxn id="549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497" name="Google Shape;5497;p52"/>
            <p:cNvCxnSpPr>
              <a:stCxn id="5496" idx="0"/>
              <a:endCxn id="549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498" name="Google Shape;5498;p5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94" name="Google Shape;5494;p5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91" name="Google Shape;5491;p5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96" name="Google Shape;5496;p5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492" name="Google Shape;5492;p5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499" name="Google Shape;5499;p52"/>
          <p:cNvGrpSpPr/>
          <p:nvPr/>
        </p:nvGrpSpPr>
        <p:grpSpPr>
          <a:xfrm>
            <a:off x="3406504" y="2674269"/>
            <a:ext cx="1675128" cy="313674"/>
            <a:chOff x="998425" y="1182125"/>
            <a:chExt cx="1065400" cy="199500"/>
          </a:xfrm>
        </p:grpSpPr>
        <p:sp>
          <p:nvSpPr>
            <p:cNvPr id="5500" name="Google Shape;5500;p5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52"/>
          <p:cNvGrpSpPr/>
          <p:nvPr/>
        </p:nvGrpSpPr>
        <p:grpSpPr>
          <a:xfrm>
            <a:off x="3406503" y="3630235"/>
            <a:ext cx="1675129" cy="525345"/>
            <a:chOff x="5194708" y="3484366"/>
            <a:chExt cx="3148148" cy="987304"/>
          </a:xfrm>
        </p:grpSpPr>
        <p:grpSp>
          <p:nvGrpSpPr>
            <p:cNvPr id="5506" name="Google Shape;5506;p52"/>
            <p:cNvGrpSpPr/>
            <p:nvPr/>
          </p:nvGrpSpPr>
          <p:grpSpPr>
            <a:xfrm>
              <a:off x="7531521" y="3484366"/>
              <a:ext cx="811335" cy="987304"/>
              <a:chOff x="3379425" y="1617275"/>
              <a:chExt cx="1090650" cy="1327200"/>
            </a:xfrm>
          </p:grpSpPr>
          <p:sp>
            <p:nvSpPr>
              <p:cNvPr id="5507" name="Google Shape;5507;p5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52"/>
            <p:cNvGrpSpPr/>
            <p:nvPr/>
          </p:nvGrpSpPr>
          <p:grpSpPr>
            <a:xfrm>
              <a:off x="6752546" y="3484366"/>
              <a:ext cx="811428" cy="987304"/>
              <a:chOff x="2332275" y="1617275"/>
              <a:chExt cx="1090775" cy="1327200"/>
            </a:xfrm>
          </p:grpSpPr>
          <p:sp>
            <p:nvSpPr>
              <p:cNvPr id="5511" name="Google Shape;5511;p5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52"/>
            <p:cNvGrpSpPr/>
            <p:nvPr/>
          </p:nvGrpSpPr>
          <p:grpSpPr>
            <a:xfrm>
              <a:off x="5973664" y="3484366"/>
              <a:ext cx="811335" cy="987304"/>
              <a:chOff x="1285250" y="1617275"/>
              <a:chExt cx="1090650" cy="1327200"/>
            </a:xfrm>
          </p:grpSpPr>
          <p:sp>
            <p:nvSpPr>
              <p:cNvPr id="5515" name="Google Shape;5515;p5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52"/>
            <p:cNvGrpSpPr/>
            <p:nvPr/>
          </p:nvGrpSpPr>
          <p:grpSpPr>
            <a:xfrm>
              <a:off x="5194708" y="3484366"/>
              <a:ext cx="811409" cy="987304"/>
              <a:chOff x="238125" y="1617275"/>
              <a:chExt cx="1090750" cy="1327200"/>
            </a:xfrm>
          </p:grpSpPr>
          <p:sp>
            <p:nvSpPr>
              <p:cNvPr id="5519" name="Google Shape;5519;p5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22" name="Google Shape;5522;p52"/>
          <p:cNvGrpSpPr/>
          <p:nvPr/>
        </p:nvGrpSpPr>
        <p:grpSpPr>
          <a:xfrm>
            <a:off x="6840188" y="2276124"/>
            <a:ext cx="1579046" cy="522230"/>
            <a:chOff x="6853641" y="2534077"/>
            <a:chExt cx="1515545" cy="501229"/>
          </a:xfrm>
        </p:grpSpPr>
        <p:grpSp>
          <p:nvGrpSpPr>
            <p:cNvPr id="5523" name="Google Shape;5523;p52"/>
            <p:cNvGrpSpPr/>
            <p:nvPr/>
          </p:nvGrpSpPr>
          <p:grpSpPr>
            <a:xfrm>
              <a:off x="6853641" y="2618923"/>
              <a:ext cx="1515545" cy="324556"/>
              <a:chOff x="6853641" y="2618923"/>
              <a:chExt cx="1515545" cy="324556"/>
            </a:xfrm>
          </p:grpSpPr>
          <p:sp>
            <p:nvSpPr>
              <p:cNvPr id="5524" name="Google Shape;5524;p5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9" name="Google Shape;5529;p5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52"/>
          <p:cNvGrpSpPr/>
          <p:nvPr/>
        </p:nvGrpSpPr>
        <p:grpSpPr>
          <a:xfrm>
            <a:off x="3435080" y="3151165"/>
            <a:ext cx="1617976" cy="346616"/>
            <a:chOff x="1808063" y="4294338"/>
            <a:chExt cx="3370782" cy="721817"/>
          </a:xfrm>
        </p:grpSpPr>
        <p:sp>
          <p:nvSpPr>
            <p:cNvPr id="5535" name="Google Shape;5535;p5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52"/>
          <p:cNvGrpSpPr/>
          <p:nvPr/>
        </p:nvGrpSpPr>
        <p:grpSpPr>
          <a:xfrm>
            <a:off x="5261076" y="3817915"/>
            <a:ext cx="1417067" cy="350605"/>
            <a:chOff x="4234950" y="2101012"/>
            <a:chExt cx="4219974" cy="1044090"/>
          </a:xfrm>
        </p:grpSpPr>
        <p:sp>
          <p:nvSpPr>
            <p:cNvPr id="5546" name="Google Shape;5546;p5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52"/>
          <p:cNvGrpSpPr/>
          <p:nvPr/>
        </p:nvGrpSpPr>
        <p:grpSpPr>
          <a:xfrm>
            <a:off x="6836548" y="1808672"/>
            <a:ext cx="1586327" cy="371557"/>
            <a:chOff x="1247650" y="2075423"/>
            <a:chExt cx="6648477" cy="1557238"/>
          </a:xfrm>
        </p:grpSpPr>
        <p:sp>
          <p:nvSpPr>
            <p:cNvPr id="5563" name="Google Shape;5563;p5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52"/>
          <p:cNvGrpSpPr/>
          <p:nvPr/>
        </p:nvGrpSpPr>
        <p:grpSpPr>
          <a:xfrm>
            <a:off x="5267818" y="961862"/>
            <a:ext cx="1415601" cy="1648533"/>
            <a:chOff x="1839112" y="2209163"/>
            <a:chExt cx="1918159" cy="2233784"/>
          </a:xfrm>
        </p:grpSpPr>
        <p:sp>
          <p:nvSpPr>
            <p:cNvPr id="5570" name="Google Shape;5570;p5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73" name="Google Shape;5573;p52"/>
            <p:cNvCxnSpPr>
              <a:stCxn id="5570" idx="6"/>
              <a:endCxn id="557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574" name="Google Shape;5574;p52"/>
            <p:cNvCxnSpPr>
              <a:stCxn id="5571" idx="4"/>
              <a:endCxn id="557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576" name="Google Shape;5576;p52"/>
            <p:cNvCxnSpPr>
              <a:stCxn id="5575" idx="6"/>
              <a:endCxn id="557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577" name="Google Shape;5577;p52"/>
            <p:cNvCxnSpPr>
              <a:stCxn id="5572" idx="4"/>
              <a:endCxn id="557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575" name="Google Shape;5575;p5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80" name="Google Shape;5580;p52"/>
            <p:cNvCxnSpPr>
              <a:endCxn id="557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581" name="Google Shape;5581;p52"/>
          <p:cNvGrpSpPr/>
          <p:nvPr/>
        </p:nvGrpSpPr>
        <p:grpSpPr>
          <a:xfrm>
            <a:off x="3425084" y="979946"/>
            <a:ext cx="1637968" cy="154942"/>
            <a:chOff x="238125" y="2506075"/>
            <a:chExt cx="7115411" cy="673075"/>
          </a:xfrm>
        </p:grpSpPr>
        <p:sp>
          <p:nvSpPr>
            <p:cNvPr id="5582" name="Google Shape;5582;p5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7" name="Google Shape;5587;p52"/>
          <p:cNvGrpSpPr/>
          <p:nvPr/>
        </p:nvGrpSpPr>
        <p:grpSpPr>
          <a:xfrm>
            <a:off x="1965820" y="1294664"/>
            <a:ext cx="1262932" cy="785408"/>
            <a:chOff x="548861" y="389676"/>
            <a:chExt cx="3843371" cy="2390163"/>
          </a:xfrm>
        </p:grpSpPr>
        <p:cxnSp>
          <p:nvCxnSpPr>
            <p:cNvPr id="5588" name="Google Shape;5588;p5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589" name="Google Shape;5589;p5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590" name="Google Shape;5590;p5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591" name="Google Shape;5591;p5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592" name="Google Shape;5592;p5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593" name="Google Shape;5593;p5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94" name="Google Shape;5594;p5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595" name="Google Shape;5595;p5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52"/>
          <p:cNvGrpSpPr/>
          <p:nvPr/>
        </p:nvGrpSpPr>
        <p:grpSpPr>
          <a:xfrm>
            <a:off x="753952" y="2401541"/>
            <a:ext cx="1412054" cy="633562"/>
            <a:chOff x="1187400" y="2529299"/>
            <a:chExt cx="6769193" cy="2241903"/>
          </a:xfrm>
        </p:grpSpPr>
        <p:sp>
          <p:nvSpPr>
            <p:cNvPr id="5602" name="Google Shape;5602;p5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603" name="Google Shape;5603;p5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4" name="Google Shape;5604;p5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5" name="Google Shape;5605;p5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6" name="Google Shape;5606;p5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7" name="Google Shape;5607;p5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08" name="Google Shape;5608;p5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609" name="Google Shape;5609;p52"/>
            <p:cNvCxnSpPr>
              <a:stCxn id="5602" idx="2"/>
              <a:endCxn id="560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0" name="Google Shape;5610;p52"/>
            <p:cNvCxnSpPr>
              <a:stCxn id="5604" idx="0"/>
              <a:endCxn id="560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1" name="Google Shape;5611;p52"/>
            <p:cNvCxnSpPr>
              <a:stCxn id="5604" idx="2"/>
              <a:endCxn id="560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2" name="Google Shape;5612;p52"/>
            <p:cNvCxnSpPr>
              <a:stCxn id="5605" idx="0"/>
              <a:endCxn id="560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3" name="Google Shape;5613;p52"/>
            <p:cNvCxnSpPr>
              <a:stCxn id="5603" idx="2"/>
              <a:endCxn id="560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14" name="Google Shape;5614;p52"/>
            <p:cNvCxnSpPr>
              <a:stCxn id="5607" idx="0"/>
              <a:endCxn id="560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615" name="Google Shape;5615;p52"/>
          <p:cNvGrpSpPr/>
          <p:nvPr/>
        </p:nvGrpSpPr>
        <p:grpSpPr>
          <a:xfrm>
            <a:off x="6840198" y="2894250"/>
            <a:ext cx="1579035" cy="540873"/>
            <a:chOff x="6895650" y="3126697"/>
            <a:chExt cx="1436662" cy="492105"/>
          </a:xfrm>
        </p:grpSpPr>
        <p:sp>
          <p:nvSpPr>
            <p:cNvPr id="5616" name="Google Shape;5616;p5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1" name="Google Shape;5621;p52"/>
            <p:cNvGrpSpPr/>
            <p:nvPr/>
          </p:nvGrpSpPr>
          <p:grpSpPr>
            <a:xfrm>
              <a:off x="6995957" y="3335810"/>
              <a:ext cx="1230393" cy="71754"/>
              <a:chOff x="6995957" y="3287964"/>
              <a:chExt cx="1230393" cy="71754"/>
            </a:xfrm>
          </p:grpSpPr>
          <p:sp>
            <p:nvSpPr>
              <p:cNvPr id="5622" name="Google Shape;5622;p5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7" name="Google Shape;5627;p52"/>
          <p:cNvGrpSpPr/>
          <p:nvPr/>
        </p:nvGrpSpPr>
        <p:grpSpPr>
          <a:xfrm>
            <a:off x="6838780" y="3531013"/>
            <a:ext cx="1581862" cy="650625"/>
            <a:chOff x="6777990" y="3710194"/>
            <a:chExt cx="1646915" cy="677382"/>
          </a:xfrm>
        </p:grpSpPr>
        <p:grpSp>
          <p:nvGrpSpPr>
            <p:cNvPr id="5628" name="Google Shape;5628;p52"/>
            <p:cNvGrpSpPr/>
            <p:nvPr/>
          </p:nvGrpSpPr>
          <p:grpSpPr>
            <a:xfrm>
              <a:off x="6777990" y="3874492"/>
              <a:ext cx="411129" cy="513083"/>
              <a:chOff x="6777990" y="3874492"/>
              <a:chExt cx="411129" cy="513083"/>
            </a:xfrm>
          </p:grpSpPr>
          <p:cxnSp>
            <p:nvCxnSpPr>
              <p:cNvPr id="5629" name="Google Shape;5629;p5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630" name="Google Shape;5630;p5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52"/>
            <p:cNvGrpSpPr/>
            <p:nvPr/>
          </p:nvGrpSpPr>
          <p:grpSpPr>
            <a:xfrm>
              <a:off x="7188425" y="3710194"/>
              <a:ext cx="411123" cy="520535"/>
              <a:chOff x="7188425" y="3710194"/>
              <a:chExt cx="411123" cy="520535"/>
            </a:xfrm>
          </p:grpSpPr>
          <p:cxnSp>
            <p:nvCxnSpPr>
              <p:cNvPr id="5632" name="Google Shape;5632;p5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633" name="Google Shape;5633;p5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52"/>
            <p:cNvGrpSpPr/>
            <p:nvPr/>
          </p:nvGrpSpPr>
          <p:grpSpPr>
            <a:xfrm>
              <a:off x="7603341" y="3874492"/>
              <a:ext cx="411474" cy="513083"/>
              <a:chOff x="7603341" y="3874492"/>
              <a:chExt cx="411474" cy="513083"/>
            </a:xfrm>
          </p:grpSpPr>
          <p:cxnSp>
            <p:nvCxnSpPr>
              <p:cNvPr id="5635" name="Google Shape;5635;p5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636" name="Google Shape;5636;p5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52"/>
            <p:cNvGrpSpPr/>
            <p:nvPr/>
          </p:nvGrpSpPr>
          <p:grpSpPr>
            <a:xfrm>
              <a:off x="8013776" y="3722847"/>
              <a:ext cx="411129" cy="507881"/>
              <a:chOff x="8013776" y="3722847"/>
              <a:chExt cx="411129" cy="507881"/>
            </a:xfrm>
          </p:grpSpPr>
          <p:cxnSp>
            <p:nvCxnSpPr>
              <p:cNvPr id="5638" name="Google Shape;5638;p5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639" name="Google Shape;5639;p5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0" name="Google Shape;5640;p52"/>
          <p:cNvGrpSpPr/>
          <p:nvPr/>
        </p:nvGrpSpPr>
        <p:grpSpPr>
          <a:xfrm>
            <a:off x="5258295" y="2703853"/>
            <a:ext cx="1421889" cy="1020603"/>
            <a:chOff x="5190863" y="2824811"/>
            <a:chExt cx="1544860" cy="1108869"/>
          </a:xfrm>
        </p:grpSpPr>
        <p:grpSp>
          <p:nvGrpSpPr>
            <p:cNvPr id="5641" name="Google Shape;5641;p52"/>
            <p:cNvGrpSpPr/>
            <p:nvPr/>
          </p:nvGrpSpPr>
          <p:grpSpPr>
            <a:xfrm>
              <a:off x="5938695" y="3176919"/>
              <a:ext cx="685761" cy="404739"/>
              <a:chOff x="5938695" y="3176919"/>
              <a:chExt cx="685761" cy="404739"/>
            </a:xfrm>
          </p:grpSpPr>
          <p:grpSp>
            <p:nvGrpSpPr>
              <p:cNvPr id="5642" name="Google Shape;5642;p52"/>
              <p:cNvGrpSpPr/>
              <p:nvPr/>
            </p:nvGrpSpPr>
            <p:grpSpPr>
              <a:xfrm>
                <a:off x="5938695" y="3176919"/>
                <a:ext cx="685761" cy="404739"/>
                <a:chOff x="5938695" y="3176919"/>
                <a:chExt cx="685761" cy="404739"/>
              </a:xfrm>
            </p:grpSpPr>
            <p:sp>
              <p:nvSpPr>
                <p:cNvPr id="5643" name="Google Shape;5643;p5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5" name="Google Shape;5645;p5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2"/>
            <p:cNvGrpSpPr/>
            <p:nvPr/>
          </p:nvGrpSpPr>
          <p:grpSpPr>
            <a:xfrm>
              <a:off x="5305233" y="3176835"/>
              <a:ext cx="685971" cy="404655"/>
              <a:chOff x="5305233" y="3176835"/>
              <a:chExt cx="685971" cy="404655"/>
            </a:xfrm>
          </p:grpSpPr>
          <p:grpSp>
            <p:nvGrpSpPr>
              <p:cNvPr id="5647" name="Google Shape;5647;p52"/>
              <p:cNvGrpSpPr/>
              <p:nvPr/>
            </p:nvGrpSpPr>
            <p:grpSpPr>
              <a:xfrm>
                <a:off x="5305233" y="3176835"/>
                <a:ext cx="685971" cy="404655"/>
                <a:chOff x="5305233" y="3176835"/>
                <a:chExt cx="685971" cy="404655"/>
              </a:xfrm>
            </p:grpSpPr>
            <p:sp>
              <p:nvSpPr>
                <p:cNvPr id="5648" name="Google Shape;5648;p5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0" name="Google Shape;5650;p5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1" name="Google Shape;5651;p5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2" name="Google Shape;5652;p52"/>
            <p:cNvGrpSpPr/>
            <p:nvPr/>
          </p:nvGrpSpPr>
          <p:grpSpPr>
            <a:xfrm>
              <a:off x="5657361" y="2824811"/>
              <a:ext cx="1078361" cy="404655"/>
              <a:chOff x="5657361" y="2824811"/>
              <a:chExt cx="1078361" cy="404655"/>
            </a:xfrm>
          </p:grpSpPr>
          <p:grpSp>
            <p:nvGrpSpPr>
              <p:cNvPr id="5653" name="Google Shape;5653;p52"/>
              <p:cNvGrpSpPr/>
              <p:nvPr/>
            </p:nvGrpSpPr>
            <p:grpSpPr>
              <a:xfrm>
                <a:off x="5657361" y="2824811"/>
                <a:ext cx="1078361" cy="404655"/>
                <a:chOff x="5657361" y="2824811"/>
                <a:chExt cx="1078361" cy="404655"/>
              </a:xfrm>
            </p:grpSpPr>
            <p:grpSp>
              <p:nvGrpSpPr>
                <p:cNvPr id="5654" name="Google Shape;5654;p52"/>
                <p:cNvGrpSpPr/>
                <p:nvPr/>
              </p:nvGrpSpPr>
              <p:grpSpPr>
                <a:xfrm>
                  <a:off x="5938485" y="2824811"/>
                  <a:ext cx="797237" cy="404655"/>
                  <a:chOff x="5938485" y="2824811"/>
                  <a:chExt cx="797237" cy="404655"/>
                </a:xfrm>
              </p:grpSpPr>
              <p:sp>
                <p:nvSpPr>
                  <p:cNvPr id="5655" name="Google Shape;5655;p5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7" name="Google Shape;5657;p5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8" name="Google Shape;5658;p5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52"/>
            <p:cNvGrpSpPr/>
            <p:nvPr/>
          </p:nvGrpSpPr>
          <p:grpSpPr>
            <a:xfrm>
              <a:off x="5190863" y="3528942"/>
              <a:ext cx="1078026" cy="404739"/>
              <a:chOff x="5190863" y="3528942"/>
              <a:chExt cx="1078026" cy="404739"/>
            </a:xfrm>
          </p:grpSpPr>
          <p:sp>
            <p:nvSpPr>
              <p:cNvPr id="5660" name="Google Shape;5660;p5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1" name="Google Shape;5661;p52"/>
              <p:cNvGrpSpPr/>
              <p:nvPr/>
            </p:nvGrpSpPr>
            <p:grpSpPr>
              <a:xfrm>
                <a:off x="5190863" y="3528942"/>
                <a:ext cx="1078026" cy="404739"/>
                <a:chOff x="5190863" y="3528942"/>
                <a:chExt cx="1078026" cy="404739"/>
              </a:xfrm>
            </p:grpSpPr>
            <p:sp>
              <p:nvSpPr>
                <p:cNvPr id="5662" name="Google Shape;5662;p5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64" name="Google Shape;5664;p52"/>
          <p:cNvGrpSpPr/>
          <p:nvPr/>
        </p:nvGrpSpPr>
        <p:grpSpPr>
          <a:xfrm>
            <a:off x="724302" y="1268321"/>
            <a:ext cx="1086719" cy="879487"/>
            <a:chOff x="803162" y="1474292"/>
            <a:chExt cx="1086719" cy="879487"/>
          </a:xfrm>
        </p:grpSpPr>
        <p:grpSp>
          <p:nvGrpSpPr>
            <p:cNvPr id="5665" name="Google Shape;5665;p52"/>
            <p:cNvGrpSpPr/>
            <p:nvPr/>
          </p:nvGrpSpPr>
          <p:grpSpPr>
            <a:xfrm>
              <a:off x="803162" y="1625948"/>
              <a:ext cx="445856" cy="576579"/>
              <a:chOff x="803162" y="1625948"/>
              <a:chExt cx="445856" cy="576579"/>
            </a:xfrm>
          </p:grpSpPr>
          <p:sp>
            <p:nvSpPr>
              <p:cNvPr id="5666" name="Google Shape;5666;p5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7" name="Google Shape;5667;p52"/>
              <p:cNvGrpSpPr/>
              <p:nvPr/>
            </p:nvGrpSpPr>
            <p:grpSpPr>
              <a:xfrm>
                <a:off x="1056023" y="1625948"/>
                <a:ext cx="192995" cy="576579"/>
                <a:chOff x="1056023" y="1625948"/>
                <a:chExt cx="192995" cy="576579"/>
              </a:xfrm>
            </p:grpSpPr>
            <p:sp>
              <p:nvSpPr>
                <p:cNvPr id="5668" name="Google Shape;5668;p5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3" name="Google Shape;5673;p52"/>
            <p:cNvGrpSpPr/>
            <p:nvPr/>
          </p:nvGrpSpPr>
          <p:grpSpPr>
            <a:xfrm>
              <a:off x="1371406" y="1474292"/>
              <a:ext cx="518475" cy="879487"/>
              <a:chOff x="1398231" y="1474292"/>
              <a:chExt cx="518475" cy="879487"/>
            </a:xfrm>
          </p:grpSpPr>
          <p:grpSp>
            <p:nvGrpSpPr>
              <p:cNvPr id="5674" name="Google Shape;5674;p52"/>
              <p:cNvGrpSpPr/>
              <p:nvPr/>
            </p:nvGrpSpPr>
            <p:grpSpPr>
              <a:xfrm>
                <a:off x="1398231" y="1474292"/>
                <a:ext cx="518475" cy="341643"/>
                <a:chOff x="1398231" y="1474292"/>
                <a:chExt cx="518475" cy="341643"/>
              </a:xfrm>
            </p:grpSpPr>
            <p:sp>
              <p:nvSpPr>
                <p:cNvPr id="5675" name="Google Shape;5675;p5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6" name="Google Shape;5676;p52"/>
                <p:cNvGrpSpPr/>
                <p:nvPr/>
              </p:nvGrpSpPr>
              <p:grpSpPr>
                <a:xfrm>
                  <a:off x="1616453" y="1474292"/>
                  <a:ext cx="300253" cy="341643"/>
                  <a:chOff x="1616453" y="1475379"/>
                  <a:chExt cx="300253" cy="341643"/>
                </a:xfrm>
              </p:grpSpPr>
              <p:sp>
                <p:nvSpPr>
                  <p:cNvPr id="5677" name="Google Shape;5677;p5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4" name="Google Shape;5684;p52"/>
                  <p:cNvGrpSpPr/>
                  <p:nvPr/>
                </p:nvGrpSpPr>
                <p:grpSpPr>
                  <a:xfrm>
                    <a:off x="1839639" y="1475379"/>
                    <a:ext cx="77067" cy="341643"/>
                    <a:chOff x="1839639" y="1475379"/>
                    <a:chExt cx="77067" cy="341643"/>
                  </a:xfrm>
                </p:grpSpPr>
                <p:sp>
                  <p:nvSpPr>
                    <p:cNvPr id="5685" name="Google Shape;5685;p5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87" name="Google Shape;5687;p52"/>
              <p:cNvGrpSpPr/>
              <p:nvPr/>
            </p:nvGrpSpPr>
            <p:grpSpPr>
              <a:xfrm>
                <a:off x="1398451" y="2012951"/>
                <a:ext cx="518255" cy="340828"/>
                <a:chOff x="1398451" y="2012951"/>
                <a:chExt cx="518255" cy="340828"/>
              </a:xfrm>
            </p:grpSpPr>
            <p:sp>
              <p:nvSpPr>
                <p:cNvPr id="5688" name="Google Shape;5688;p5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9" name="Google Shape;5689;p52"/>
                <p:cNvGrpSpPr/>
                <p:nvPr/>
              </p:nvGrpSpPr>
              <p:grpSpPr>
                <a:xfrm>
                  <a:off x="1616453" y="2012951"/>
                  <a:ext cx="300253" cy="340828"/>
                  <a:chOff x="1616453" y="2013538"/>
                  <a:chExt cx="300253" cy="340828"/>
                </a:xfrm>
              </p:grpSpPr>
              <p:sp>
                <p:nvSpPr>
                  <p:cNvPr id="5690" name="Google Shape;5690;p5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7" name="Google Shape;5697;p52"/>
                  <p:cNvGrpSpPr/>
                  <p:nvPr/>
                </p:nvGrpSpPr>
                <p:grpSpPr>
                  <a:xfrm>
                    <a:off x="1839639" y="2013538"/>
                    <a:ext cx="77067" cy="340828"/>
                    <a:chOff x="1839639" y="2013538"/>
                    <a:chExt cx="77067" cy="340828"/>
                  </a:xfrm>
                </p:grpSpPr>
                <p:sp>
                  <p:nvSpPr>
                    <p:cNvPr id="5698" name="Google Shape;5698;p5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700" name="Google Shape;5700;p52"/>
          <p:cNvGrpSpPr/>
          <p:nvPr/>
        </p:nvGrpSpPr>
        <p:grpSpPr>
          <a:xfrm>
            <a:off x="721126" y="3399508"/>
            <a:ext cx="1368681" cy="682918"/>
            <a:chOff x="724986" y="3605478"/>
            <a:chExt cx="1368681" cy="682918"/>
          </a:xfrm>
        </p:grpSpPr>
        <p:grpSp>
          <p:nvGrpSpPr>
            <p:cNvPr id="5701" name="Google Shape;5701;p52"/>
            <p:cNvGrpSpPr/>
            <p:nvPr/>
          </p:nvGrpSpPr>
          <p:grpSpPr>
            <a:xfrm>
              <a:off x="1289102" y="3823629"/>
              <a:ext cx="240442" cy="250435"/>
              <a:chOff x="-165066" y="3843615"/>
              <a:chExt cx="221259" cy="230455"/>
            </a:xfrm>
          </p:grpSpPr>
          <p:sp>
            <p:nvSpPr>
              <p:cNvPr id="5702" name="Google Shape;5702;p5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52"/>
            <p:cNvGrpSpPr/>
            <p:nvPr/>
          </p:nvGrpSpPr>
          <p:grpSpPr>
            <a:xfrm>
              <a:off x="724986" y="3605478"/>
              <a:ext cx="1368681" cy="682918"/>
              <a:chOff x="724986" y="3605478"/>
              <a:chExt cx="1368681" cy="682918"/>
            </a:xfrm>
          </p:grpSpPr>
          <p:grpSp>
            <p:nvGrpSpPr>
              <p:cNvPr id="5723" name="Google Shape;5723;p52"/>
              <p:cNvGrpSpPr/>
              <p:nvPr/>
            </p:nvGrpSpPr>
            <p:grpSpPr>
              <a:xfrm>
                <a:off x="1498221" y="4047614"/>
                <a:ext cx="529172" cy="240783"/>
                <a:chOff x="1498221" y="4047614"/>
                <a:chExt cx="529172" cy="240783"/>
              </a:xfrm>
            </p:grpSpPr>
            <p:grpSp>
              <p:nvGrpSpPr>
                <p:cNvPr id="5724" name="Google Shape;5724;p52"/>
                <p:cNvGrpSpPr/>
                <p:nvPr/>
              </p:nvGrpSpPr>
              <p:grpSpPr>
                <a:xfrm>
                  <a:off x="1826655" y="4224370"/>
                  <a:ext cx="200738" cy="25631"/>
                  <a:chOff x="1826655" y="4224370"/>
                  <a:chExt cx="200738" cy="25631"/>
                </a:xfrm>
              </p:grpSpPr>
              <p:sp>
                <p:nvSpPr>
                  <p:cNvPr id="5725" name="Google Shape;5725;p5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52"/>
                <p:cNvGrpSpPr/>
                <p:nvPr/>
              </p:nvGrpSpPr>
              <p:grpSpPr>
                <a:xfrm>
                  <a:off x="1498221" y="4047614"/>
                  <a:ext cx="328444" cy="240783"/>
                  <a:chOff x="1498221" y="4047614"/>
                  <a:chExt cx="328444" cy="240783"/>
                </a:xfrm>
              </p:grpSpPr>
              <p:sp>
                <p:nvSpPr>
                  <p:cNvPr id="5728" name="Google Shape;5728;p5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9" name="Google Shape;5729;p52"/>
                  <p:cNvGrpSpPr/>
                  <p:nvPr/>
                </p:nvGrpSpPr>
                <p:grpSpPr>
                  <a:xfrm>
                    <a:off x="1498221" y="4047614"/>
                    <a:ext cx="150566" cy="190416"/>
                    <a:chOff x="1498221" y="4047614"/>
                    <a:chExt cx="150566" cy="190416"/>
                  </a:xfrm>
                </p:grpSpPr>
                <p:sp>
                  <p:nvSpPr>
                    <p:cNvPr id="5730" name="Google Shape;5730;p5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32" name="Google Shape;5732;p52"/>
              <p:cNvGrpSpPr/>
              <p:nvPr/>
            </p:nvGrpSpPr>
            <p:grpSpPr>
              <a:xfrm>
                <a:off x="1560718" y="3800594"/>
                <a:ext cx="532948" cy="302090"/>
                <a:chOff x="1560718" y="3800594"/>
                <a:chExt cx="532948" cy="302090"/>
              </a:xfrm>
            </p:grpSpPr>
            <p:grpSp>
              <p:nvGrpSpPr>
                <p:cNvPr id="5733" name="Google Shape;5733;p52"/>
                <p:cNvGrpSpPr/>
                <p:nvPr/>
              </p:nvGrpSpPr>
              <p:grpSpPr>
                <a:xfrm>
                  <a:off x="1912179" y="3827344"/>
                  <a:ext cx="181487" cy="25631"/>
                  <a:chOff x="1912179" y="3827344"/>
                  <a:chExt cx="181487" cy="25631"/>
                </a:xfrm>
              </p:grpSpPr>
              <p:sp>
                <p:nvSpPr>
                  <p:cNvPr id="5734" name="Google Shape;5734;p5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52"/>
                <p:cNvGrpSpPr/>
                <p:nvPr/>
              </p:nvGrpSpPr>
              <p:grpSpPr>
                <a:xfrm>
                  <a:off x="1912179" y="4044505"/>
                  <a:ext cx="181487" cy="25622"/>
                  <a:chOff x="1912179" y="4044506"/>
                  <a:chExt cx="181487" cy="25622"/>
                </a:xfrm>
              </p:grpSpPr>
              <p:sp>
                <p:nvSpPr>
                  <p:cNvPr id="5737" name="Google Shape;5737;p5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52"/>
                <p:cNvGrpSpPr/>
                <p:nvPr/>
              </p:nvGrpSpPr>
              <p:grpSpPr>
                <a:xfrm>
                  <a:off x="1560718" y="3800594"/>
                  <a:ext cx="351472" cy="302090"/>
                  <a:chOff x="1560718" y="3800594"/>
                  <a:chExt cx="351472" cy="302090"/>
                </a:xfrm>
              </p:grpSpPr>
              <p:grpSp>
                <p:nvGrpSpPr>
                  <p:cNvPr id="5740" name="Google Shape;5740;p52"/>
                  <p:cNvGrpSpPr/>
                  <p:nvPr/>
                </p:nvGrpSpPr>
                <p:grpSpPr>
                  <a:xfrm>
                    <a:off x="1560718" y="3842857"/>
                    <a:ext cx="173586" cy="217131"/>
                    <a:chOff x="1560718" y="3842857"/>
                    <a:chExt cx="173586" cy="217131"/>
                  </a:xfrm>
                </p:grpSpPr>
                <p:sp>
                  <p:nvSpPr>
                    <p:cNvPr id="5741" name="Google Shape;5741;p5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4" name="Google Shape;5744;p5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46" name="Google Shape;5746;p5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7" name="Google Shape;5747;p52"/>
              <p:cNvGrpSpPr/>
              <p:nvPr/>
            </p:nvGrpSpPr>
            <p:grpSpPr>
              <a:xfrm>
                <a:off x="785350" y="3605478"/>
                <a:ext cx="535311" cy="249245"/>
                <a:chOff x="785350" y="3605478"/>
                <a:chExt cx="535311" cy="249245"/>
              </a:xfrm>
            </p:grpSpPr>
            <p:grpSp>
              <p:nvGrpSpPr>
                <p:cNvPr id="5748" name="Google Shape;5748;p52"/>
                <p:cNvGrpSpPr/>
                <p:nvPr/>
              </p:nvGrpSpPr>
              <p:grpSpPr>
                <a:xfrm>
                  <a:off x="785350" y="3605478"/>
                  <a:ext cx="376191" cy="102736"/>
                  <a:chOff x="785350" y="3605478"/>
                  <a:chExt cx="376191" cy="102736"/>
                </a:xfrm>
              </p:grpSpPr>
              <p:sp>
                <p:nvSpPr>
                  <p:cNvPr id="5749" name="Google Shape;5749;p5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52"/>
                <p:cNvGrpSpPr/>
                <p:nvPr/>
              </p:nvGrpSpPr>
              <p:grpSpPr>
                <a:xfrm>
                  <a:off x="1161530" y="3655851"/>
                  <a:ext cx="159131" cy="198872"/>
                  <a:chOff x="1161530" y="3655851"/>
                  <a:chExt cx="159131" cy="198872"/>
                </a:xfrm>
              </p:grpSpPr>
              <p:sp>
                <p:nvSpPr>
                  <p:cNvPr id="5753" name="Google Shape;5753;p5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5" name="Google Shape;5755;p52"/>
              <p:cNvGrpSpPr/>
              <p:nvPr/>
            </p:nvGrpSpPr>
            <p:grpSpPr>
              <a:xfrm>
                <a:off x="785350" y="4047614"/>
                <a:ext cx="535311" cy="240783"/>
                <a:chOff x="785350" y="4047614"/>
                <a:chExt cx="535311" cy="240783"/>
              </a:xfrm>
            </p:grpSpPr>
            <p:grpSp>
              <p:nvGrpSpPr>
                <p:cNvPr id="5756" name="Google Shape;5756;p52"/>
                <p:cNvGrpSpPr/>
                <p:nvPr/>
              </p:nvGrpSpPr>
              <p:grpSpPr>
                <a:xfrm>
                  <a:off x="1161636" y="4047614"/>
                  <a:ext cx="159025" cy="190415"/>
                  <a:chOff x="1161636" y="4047614"/>
                  <a:chExt cx="159025" cy="190415"/>
                </a:xfrm>
              </p:grpSpPr>
              <p:sp>
                <p:nvSpPr>
                  <p:cNvPr id="5757" name="Google Shape;5757;p5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52"/>
                <p:cNvGrpSpPr/>
                <p:nvPr/>
              </p:nvGrpSpPr>
              <p:grpSpPr>
                <a:xfrm>
                  <a:off x="785350" y="4185661"/>
                  <a:ext cx="376191" cy="102736"/>
                  <a:chOff x="785350" y="4185661"/>
                  <a:chExt cx="376191" cy="102736"/>
                </a:xfrm>
              </p:grpSpPr>
              <p:sp>
                <p:nvSpPr>
                  <p:cNvPr id="5760" name="Google Shape;5760;p5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63" name="Google Shape;5763;p52"/>
              <p:cNvGrpSpPr/>
              <p:nvPr/>
            </p:nvGrpSpPr>
            <p:grpSpPr>
              <a:xfrm>
                <a:off x="1501054" y="3605478"/>
                <a:ext cx="526340" cy="249240"/>
                <a:chOff x="1501054" y="3605478"/>
                <a:chExt cx="526340" cy="249240"/>
              </a:xfrm>
            </p:grpSpPr>
            <p:grpSp>
              <p:nvGrpSpPr>
                <p:cNvPr id="5764" name="Google Shape;5764;p52"/>
                <p:cNvGrpSpPr/>
                <p:nvPr/>
              </p:nvGrpSpPr>
              <p:grpSpPr>
                <a:xfrm>
                  <a:off x="1834208" y="3643867"/>
                  <a:ext cx="193185" cy="25622"/>
                  <a:chOff x="1834208" y="3643867"/>
                  <a:chExt cx="193185" cy="25622"/>
                </a:xfrm>
              </p:grpSpPr>
              <p:sp>
                <p:nvSpPr>
                  <p:cNvPr id="5765" name="Google Shape;5765;p5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52"/>
                <p:cNvGrpSpPr/>
                <p:nvPr/>
              </p:nvGrpSpPr>
              <p:grpSpPr>
                <a:xfrm>
                  <a:off x="1501054" y="3605478"/>
                  <a:ext cx="333165" cy="249240"/>
                  <a:chOff x="1501054" y="3605478"/>
                  <a:chExt cx="333165" cy="249240"/>
                </a:xfrm>
              </p:grpSpPr>
              <p:sp>
                <p:nvSpPr>
                  <p:cNvPr id="5768" name="Google Shape;5768;p5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9" name="Google Shape;5769;p52"/>
                  <p:cNvGrpSpPr/>
                  <p:nvPr/>
                </p:nvGrpSpPr>
                <p:grpSpPr>
                  <a:xfrm>
                    <a:off x="1501054" y="3655851"/>
                    <a:ext cx="155286" cy="198867"/>
                    <a:chOff x="1501054" y="3655851"/>
                    <a:chExt cx="155286" cy="198867"/>
                  </a:xfrm>
                </p:grpSpPr>
                <p:sp>
                  <p:nvSpPr>
                    <p:cNvPr id="5770" name="Google Shape;5770;p5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72" name="Google Shape;5772;p52"/>
              <p:cNvGrpSpPr/>
              <p:nvPr/>
            </p:nvGrpSpPr>
            <p:grpSpPr>
              <a:xfrm>
                <a:off x="724986" y="3800594"/>
                <a:ext cx="532950" cy="302090"/>
                <a:chOff x="724986" y="3800594"/>
                <a:chExt cx="532950" cy="302090"/>
              </a:xfrm>
            </p:grpSpPr>
            <p:grpSp>
              <p:nvGrpSpPr>
                <p:cNvPr id="5773" name="Google Shape;5773;p52"/>
                <p:cNvGrpSpPr/>
                <p:nvPr/>
              </p:nvGrpSpPr>
              <p:grpSpPr>
                <a:xfrm>
                  <a:off x="724986" y="4044367"/>
                  <a:ext cx="181314" cy="25626"/>
                  <a:chOff x="724986" y="4044367"/>
                  <a:chExt cx="181314" cy="25626"/>
                </a:xfrm>
              </p:grpSpPr>
              <p:sp>
                <p:nvSpPr>
                  <p:cNvPr id="5774" name="Google Shape;5774;p5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52"/>
                <p:cNvGrpSpPr/>
                <p:nvPr/>
              </p:nvGrpSpPr>
              <p:grpSpPr>
                <a:xfrm>
                  <a:off x="906290" y="3800594"/>
                  <a:ext cx="351646" cy="302090"/>
                  <a:chOff x="906290" y="3800594"/>
                  <a:chExt cx="351646" cy="302090"/>
                </a:xfrm>
              </p:grpSpPr>
              <p:grpSp>
                <p:nvGrpSpPr>
                  <p:cNvPr id="5777" name="Google Shape;5777;p52"/>
                  <p:cNvGrpSpPr/>
                  <p:nvPr/>
                </p:nvGrpSpPr>
                <p:grpSpPr>
                  <a:xfrm>
                    <a:off x="1084172" y="3842857"/>
                    <a:ext cx="173764" cy="217131"/>
                    <a:chOff x="1084172" y="3842857"/>
                    <a:chExt cx="173764" cy="217131"/>
                  </a:xfrm>
                </p:grpSpPr>
                <p:grpSp>
                  <p:nvGrpSpPr>
                    <p:cNvPr id="5778" name="Google Shape;5778;p52"/>
                    <p:cNvGrpSpPr/>
                    <p:nvPr/>
                  </p:nvGrpSpPr>
                  <p:grpSpPr>
                    <a:xfrm>
                      <a:off x="1156862" y="3936509"/>
                      <a:ext cx="101073" cy="25622"/>
                      <a:chOff x="1156862" y="3936509"/>
                      <a:chExt cx="101073" cy="25622"/>
                    </a:xfrm>
                  </p:grpSpPr>
                  <p:sp>
                    <p:nvSpPr>
                      <p:cNvPr id="5779" name="Google Shape;5779;p5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1" name="Google Shape;5781;p5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2" name="Google Shape;5782;p5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52"/>
                <p:cNvGrpSpPr/>
                <p:nvPr/>
              </p:nvGrpSpPr>
              <p:grpSpPr>
                <a:xfrm>
                  <a:off x="724986" y="3830189"/>
                  <a:ext cx="189533" cy="25626"/>
                  <a:chOff x="724986" y="3830189"/>
                  <a:chExt cx="189533" cy="25626"/>
                </a:xfrm>
              </p:grpSpPr>
              <p:sp>
                <p:nvSpPr>
                  <p:cNvPr id="5785" name="Google Shape;5785;p5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787" name="Google Shape;5787;p52"/>
          <p:cNvGrpSpPr/>
          <p:nvPr/>
        </p:nvGrpSpPr>
        <p:grpSpPr>
          <a:xfrm>
            <a:off x="2249438" y="2249669"/>
            <a:ext cx="948701" cy="935378"/>
            <a:chOff x="2253298" y="2428317"/>
            <a:chExt cx="948701" cy="935378"/>
          </a:xfrm>
        </p:grpSpPr>
        <p:sp>
          <p:nvSpPr>
            <p:cNvPr id="5788" name="Google Shape;5788;p5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 name="Shape 1070"/>
        <p:cNvGrpSpPr/>
        <p:nvPr/>
      </p:nvGrpSpPr>
      <p:grpSpPr>
        <a:xfrm>
          <a:off x="0" y="0"/>
          <a:ext cx="0" cy="0"/>
          <a:chOff x="0" y="0"/>
          <a:chExt cx="0" cy="0"/>
        </a:xfrm>
      </p:grpSpPr>
      <p:sp>
        <p:nvSpPr>
          <p:cNvPr id="1071" name="Google Shape;1071;p26"/>
          <p:cNvSpPr txBox="1"/>
          <p:nvPr>
            <p:ph idx="15"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Table of contents</a:t>
            </a:r>
            <a:endParaRPr/>
          </a:p>
        </p:txBody>
      </p:sp>
      <p:sp>
        <p:nvSpPr>
          <p:cNvPr id="1072" name="Google Shape;1072;p26"/>
          <p:cNvSpPr txBox="1"/>
          <p:nvPr>
            <p:ph type="title"/>
          </p:nvPr>
        </p:nvSpPr>
        <p:spPr>
          <a:xfrm>
            <a:off x="720000" y="1404675"/>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01</a:t>
            </a:r>
            <a:endParaRPr/>
          </a:p>
        </p:txBody>
      </p:sp>
      <p:sp>
        <p:nvSpPr>
          <p:cNvPr id="1073" name="Google Shape;1073;p26"/>
          <p:cNvSpPr txBox="1"/>
          <p:nvPr>
            <p:ph idx="2" type="title"/>
          </p:nvPr>
        </p:nvSpPr>
        <p:spPr>
          <a:xfrm>
            <a:off x="720000" y="3066688"/>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04</a:t>
            </a:r>
            <a:endParaRPr/>
          </a:p>
        </p:txBody>
      </p:sp>
      <p:sp>
        <p:nvSpPr>
          <p:cNvPr id="1074" name="Google Shape;1074;p26"/>
          <p:cNvSpPr txBox="1"/>
          <p:nvPr>
            <p:ph idx="3" type="title"/>
          </p:nvPr>
        </p:nvSpPr>
        <p:spPr>
          <a:xfrm>
            <a:off x="2709178" y="1404675"/>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02</a:t>
            </a:r>
            <a:endParaRPr/>
          </a:p>
        </p:txBody>
      </p:sp>
      <p:sp>
        <p:nvSpPr>
          <p:cNvPr id="1075" name="Google Shape;1075;p26"/>
          <p:cNvSpPr txBox="1"/>
          <p:nvPr>
            <p:ph idx="4" type="title"/>
          </p:nvPr>
        </p:nvSpPr>
        <p:spPr>
          <a:xfrm>
            <a:off x="2709178" y="3066688"/>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05</a:t>
            </a:r>
            <a:endParaRPr/>
          </a:p>
        </p:txBody>
      </p:sp>
      <p:sp>
        <p:nvSpPr>
          <p:cNvPr id="1076" name="Google Shape;1076;p26"/>
          <p:cNvSpPr txBox="1"/>
          <p:nvPr>
            <p:ph idx="5" type="title"/>
          </p:nvPr>
        </p:nvSpPr>
        <p:spPr>
          <a:xfrm>
            <a:off x="4698355" y="1404675"/>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03</a:t>
            </a:r>
            <a:endParaRPr/>
          </a:p>
        </p:txBody>
      </p:sp>
      <p:sp>
        <p:nvSpPr>
          <p:cNvPr id="1077" name="Google Shape;1077;p26"/>
          <p:cNvSpPr txBox="1"/>
          <p:nvPr>
            <p:ph idx="6" type="title"/>
          </p:nvPr>
        </p:nvSpPr>
        <p:spPr>
          <a:xfrm>
            <a:off x="4698355" y="3066688"/>
            <a:ext cx="761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06</a:t>
            </a:r>
            <a:endParaRPr/>
          </a:p>
        </p:txBody>
      </p:sp>
      <p:sp>
        <p:nvSpPr>
          <p:cNvPr id="1078" name="Google Shape;1078;p26"/>
          <p:cNvSpPr txBox="1"/>
          <p:nvPr>
            <p:ph idx="1" type="subTitle"/>
          </p:nvPr>
        </p:nvSpPr>
        <p:spPr>
          <a:xfrm>
            <a:off x="720000" y="185226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Business</a:t>
            </a:r>
            <a:endParaRPr/>
          </a:p>
          <a:p>
            <a:pPr indent="0" lvl="0" marL="0" rtl="0" algn="l">
              <a:spcBef>
                <a:spcPts val="0"/>
              </a:spcBef>
              <a:spcAft>
                <a:spcPts val="0"/>
              </a:spcAft>
              <a:buNone/>
            </a:pPr>
            <a:r>
              <a:rPr lang="ca"/>
              <a:t>plan</a:t>
            </a:r>
            <a:endParaRPr/>
          </a:p>
        </p:txBody>
      </p:sp>
      <p:sp>
        <p:nvSpPr>
          <p:cNvPr id="1079" name="Google Shape;1079;p26"/>
          <p:cNvSpPr txBox="1"/>
          <p:nvPr>
            <p:ph idx="7" type="subTitle"/>
          </p:nvPr>
        </p:nvSpPr>
        <p:spPr>
          <a:xfrm>
            <a:off x="2709178" y="185226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Company description</a:t>
            </a:r>
            <a:endParaRPr/>
          </a:p>
        </p:txBody>
      </p:sp>
      <p:sp>
        <p:nvSpPr>
          <p:cNvPr id="1080" name="Google Shape;1080;p26"/>
          <p:cNvSpPr txBox="1"/>
          <p:nvPr>
            <p:ph idx="8" type="subTitle"/>
          </p:nvPr>
        </p:nvSpPr>
        <p:spPr>
          <a:xfrm>
            <a:off x="4698355" y="185226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Market</a:t>
            </a:r>
            <a:endParaRPr/>
          </a:p>
          <a:p>
            <a:pPr indent="0" lvl="0" marL="0" rtl="0" algn="l">
              <a:spcBef>
                <a:spcPts val="0"/>
              </a:spcBef>
              <a:spcAft>
                <a:spcPts val="0"/>
              </a:spcAft>
              <a:buNone/>
            </a:pPr>
            <a:r>
              <a:rPr lang="ca"/>
              <a:t>analysis</a:t>
            </a:r>
            <a:endParaRPr/>
          </a:p>
        </p:txBody>
      </p:sp>
      <p:sp>
        <p:nvSpPr>
          <p:cNvPr id="1081" name="Google Shape;1081;p26"/>
          <p:cNvSpPr txBox="1"/>
          <p:nvPr>
            <p:ph idx="9" type="subTitle"/>
          </p:nvPr>
        </p:nvSpPr>
        <p:spPr>
          <a:xfrm>
            <a:off x="720000" y="351424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Products</a:t>
            </a:r>
            <a:endParaRPr/>
          </a:p>
          <a:p>
            <a:pPr indent="0" lvl="0" marL="0" rtl="0" algn="l">
              <a:spcBef>
                <a:spcPts val="0"/>
              </a:spcBef>
              <a:spcAft>
                <a:spcPts val="0"/>
              </a:spcAft>
              <a:buNone/>
            </a:pPr>
            <a:r>
              <a:rPr lang="ca"/>
              <a:t>or services</a:t>
            </a:r>
            <a:endParaRPr/>
          </a:p>
        </p:txBody>
      </p:sp>
      <p:sp>
        <p:nvSpPr>
          <p:cNvPr id="1082" name="Google Shape;1082;p26"/>
          <p:cNvSpPr txBox="1"/>
          <p:nvPr>
            <p:ph idx="13" type="subTitle"/>
          </p:nvPr>
        </p:nvSpPr>
        <p:spPr>
          <a:xfrm>
            <a:off x="2709178" y="351424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Mk &amp; sales strategy</a:t>
            </a:r>
            <a:endParaRPr/>
          </a:p>
        </p:txBody>
      </p:sp>
      <p:sp>
        <p:nvSpPr>
          <p:cNvPr id="1083" name="Google Shape;1083;p26"/>
          <p:cNvSpPr txBox="1"/>
          <p:nvPr>
            <p:ph idx="14" type="subTitle"/>
          </p:nvPr>
        </p:nvSpPr>
        <p:spPr>
          <a:xfrm>
            <a:off x="4698355" y="3514248"/>
            <a:ext cx="1593900" cy="7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Financial</a:t>
            </a:r>
            <a:endParaRPr/>
          </a:p>
          <a:p>
            <a:pPr indent="0" lvl="0" marL="0" rtl="0" algn="l">
              <a:spcBef>
                <a:spcPts val="0"/>
              </a:spcBef>
              <a:spcAft>
                <a:spcPts val="0"/>
              </a:spcAft>
              <a:buNone/>
            </a:pPr>
            <a:r>
              <a:rPr lang="ca"/>
              <a:t>projections</a:t>
            </a:r>
            <a:endParaRPr/>
          </a:p>
        </p:txBody>
      </p:sp>
      <p:grpSp>
        <p:nvGrpSpPr>
          <p:cNvPr id="1084" name="Google Shape;1084;p26"/>
          <p:cNvGrpSpPr/>
          <p:nvPr/>
        </p:nvGrpSpPr>
        <p:grpSpPr>
          <a:xfrm>
            <a:off x="6444695" y="1114373"/>
            <a:ext cx="1986215" cy="3269968"/>
            <a:chOff x="6934075" y="1778325"/>
            <a:chExt cx="689275" cy="1134775"/>
          </a:xfrm>
        </p:grpSpPr>
        <p:sp>
          <p:nvSpPr>
            <p:cNvPr id="1085" name="Google Shape;1085;p26"/>
            <p:cNvSpPr/>
            <p:nvPr/>
          </p:nvSpPr>
          <p:spPr>
            <a:xfrm>
              <a:off x="7486500" y="2665625"/>
              <a:ext cx="136850" cy="66125"/>
            </a:xfrm>
            <a:custGeom>
              <a:rect b="b" l="l" r="r" t="t"/>
              <a:pathLst>
                <a:path extrusionOk="0" h="2645" w="5474">
                  <a:moveTo>
                    <a:pt x="5418" y="1"/>
                  </a:moveTo>
                  <a:cubicBezTo>
                    <a:pt x="5390" y="1"/>
                    <a:pt x="5363" y="28"/>
                    <a:pt x="5363" y="56"/>
                  </a:cubicBezTo>
                  <a:lnTo>
                    <a:pt x="5363" y="520"/>
                  </a:lnTo>
                  <a:cubicBezTo>
                    <a:pt x="5363" y="557"/>
                    <a:pt x="5390" y="576"/>
                    <a:pt x="5418" y="576"/>
                  </a:cubicBezTo>
                  <a:cubicBezTo>
                    <a:pt x="5446" y="576"/>
                    <a:pt x="5474" y="557"/>
                    <a:pt x="5474" y="520"/>
                  </a:cubicBezTo>
                  <a:lnTo>
                    <a:pt x="5474" y="56"/>
                  </a:lnTo>
                  <a:cubicBezTo>
                    <a:pt x="5474" y="28"/>
                    <a:pt x="5455" y="1"/>
                    <a:pt x="5418" y="1"/>
                  </a:cubicBezTo>
                  <a:close/>
                  <a:moveTo>
                    <a:pt x="5418" y="928"/>
                  </a:moveTo>
                  <a:cubicBezTo>
                    <a:pt x="5390" y="928"/>
                    <a:pt x="5363" y="956"/>
                    <a:pt x="5363" y="984"/>
                  </a:cubicBezTo>
                  <a:lnTo>
                    <a:pt x="5363" y="1448"/>
                  </a:lnTo>
                  <a:cubicBezTo>
                    <a:pt x="5363" y="1485"/>
                    <a:pt x="5390" y="1503"/>
                    <a:pt x="5418" y="1503"/>
                  </a:cubicBezTo>
                  <a:cubicBezTo>
                    <a:pt x="5446" y="1503"/>
                    <a:pt x="5474" y="1485"/>
                    <a:pt x="5474" y="1448"/>
                  </a:cubicBezTo>
                  <a:lnTo>
                    <a:pt x="5474" y="984"/>
                  </a:lnTo>
                  <a:cubicBezTo>
                    <a:pt x="5474" y="956"/>
                    <a:pt x="5455" y="928"/>
                    <a:pt x="5418" y="928"/>
                  </a:cubicBezTo>
                  <a:close/>
                  <a:moveTo>
                    <a:pt x="5418" y="1856"/>
                  </a:moveTo>
                  <a:cubicBezTo>
                    <a:pt x="5390" y="1856"/>
                    <a:pt x="5363" y="1884"/>
                    <a:pt x="5363" y="1912"/>
                  </a:cubicBezTo>
                  <a:lnTo>
                    <a:pt x="5363" y="2375"/>
                  </a:lnTo>
                  <a:cubicBezTo>
                    <a:pt x="5363" y="2413"/>
                    <a:pt x="5390" y="2431"/>
                    <a:pt x="5418" y="2431"/>
                  </a:cubicBezTo>
                  <a:cubicBezTo>
                    <a:pt x="5446" y="2431"/>
                    <a:pt x="5474" y="2413"/>
                    <a:pt x="5474" y="2375"/>
                  </a:cubicBezTo>
                  <a:lnTo>
                    <a:pt x="5474" y="1912"/>
                  </a:lnTo>
                  <a:cubicBezTo>
                    <a:pt x="5474" y="1884"/>
                    <a:pt x="5455" y="1856"/>
                    <a:pt x="5418" y="1856"/>
                  </a:cubicBezTo>
                  <a:close/>
                  <a:moveTo>
                    <a:pt x="56" y="2524"/>
                  </a:moveTo>
                  <a:cubicBezTo>
                    <a:pt x="28" y="2524"/>
                    <a:pt x="1" y="2552"/>
                    <a:pt x="1" y="2589"/>
                  </a:cubicBezTo>
                  <a:cubicBezTo>
                    <a:pt x="1" y="2617"/>
                    <a:pt x="28" y="2644"/>
                    <a:pt x="56" y="2644"/>
                  </a:cubicBezTo>
                  <a:lnTo>
                    <a:pt x="520" y="2644"/>
                  </a:lnTo>
                  <a:cubicBezTo>
                    <a:pt x="557" y="2644"/>
                    <a:pt x="585" y="2617"/>
                    <a:pt x="585" y="2589"/>
                  </a:cubicBezTo>
                  <a:cubicBezTo>
                    <a:pt x="585" y="2552"/>
                    <a:pt x="557" y="2524"/>
                    <a:pt x="520" y="2524"/>
                  </a:cubicBezTo>
                  <a:close/>
                  <a:moveTo>
                    <a:pt x="984" y="2524"/>
                  </a:moveTo>
                  <a:cubicBezTo>
                    <a:pt x="956" y="2524"/>
                    <a:pt x="928" y="2552"/>
                    <a:pt x="928" y="2589"/>
                  </a:cubicBezTo>
                  <a:cubicBezTo>
                    <a:pt x="928" y="2617"/>
                    <a:pt x="956" y="2644"/>
                    <a:pt x="984" y="2644"/>
                  </a:cubicBezTo>
                  <a:lnTo>
                    <a:pt x="1448" y="2644"/>
                  </a:lnTo>
                  <a:cubicBezTo>
                    <a:pt x="1485" y="2644"/>
                    <a:pt x="1513" y="2617"/>
                    <a:pt x="1513" y="2589"/>
                  </a:cubicBezTo>
                  <a:cubicBezTo>
                    <a:pt x="1513" y="2552"/>
                    <a:pt x="1485" y="2524"/>
                    <a:pt x="1448" y="2524"/>
                  </a:cubicBezTo>
                  <a:close/>
                  <a:moveTo>
                    <a:pt x="1912" y="2524"/>
                  </a:moveTo>
                  <a:cubicBezTo>
                    <a:pt x="1884" y="2524"/>
                    <a:pt x="1856" y="2552"/>
                    <a:pt x="1856" y="2589"/>
                  </a:cubicBezTo>
                  <a:cubicBezTo>
                    <a:pt x="1856" y="2617"/>
                    <a:pt x="1884" y="2644"/>
                    <a:pt x="1912" y="2644"/>
                  </a:cubicBezTo>
                  <a:lnTo>
                    <a:pt x="2375" y="2644"/>
                  </a:lnTo>
                  <a:cubicBezTo>
                    <a:pt x="2413" y="2644"/>
                    <a:pt x="2440" y="2617"/>
                    <a:pt x="2440" y="2589"/>
                  </a:cubicBezTo>
                  <a:cubicBezTo>
                    <a:pt x="2440" y="2552"/>
                    <a:pt x="2413" y="2524"/>
                    <a:pt x="2375" y="2524"/>
                  </a:cubicBezTo>
                  <a:close/>
                  <a:moveTo>
                    <a:pt x="2839" y="2524"/>
                  </a:moveTo>
                  <a:cubicBezTo>
                    <a:pt x="2812" y="2524"/>
                    <a:pt x="2784" y="2552"/>
                    <a:pt x="2784" y="2589"/>
                  </a:cubicBezTo>
                  <a:cubicBezTo>
                    <a:pt x="2784" y="2617"/>
                    <a:pt x="2812" y="2644"/>
                    <a:pt x="2839" y="2644"/>
                  </a:cubicBezTo>
                  <a:lnTo>
                    <a:pt x="3303" y="2644"/>
                  </a:lnTo>
                  <a:cubicBezTo>
                    <a:pt x="3340" y="2644"/>
                    <a:pt x="3368" y="2617"/>
                    <a:pt x="3368" y="2589"/>
                  </a:cubicBezTo>
                  <a:cubicBezTo>
                    <a:pt x="3368" y="2552"/>
                    <a:pt x="3340" y="2524"/>
                    <a:pt x="3303" y="2524"/>
                  </a:cubicBezTo>
                  <a:close/>
                  <a:moveTo>
                    <a:pt x="3767" y="2524"/>
                  </a:moveTo>
                  <a:cubicBezTo>
                    <a:pt x="3739" y="2524"/>
                    <a:pt x="3711" y="2552"/>
                    <a:pt x="3711" y="2589"/>
                  </a:cubicBezTo>
                  <a:cubicBezTo>
                    <a:pt x="3711" y="2617"/>
                    <a:pt x="3739" y="2644"/>
                    <a:pt x="3767" y="2644"/>
                  </a:cubicBezTo>
                  <a:lnTo>
                    <a:pt x="4231" y="2644"/>
                  </a:lnTo>
                  <a:cubicBezTo>
                    <a:pt x="4268" y="2644"/>
                    <a:pt x="4296" y="2617"/>
                    <a:pt x="4296" y="2589"/>
                  </a:cubicBezTo>
                  <a:cubicBezTo>
                    <a:pt x="4296" y="2552"/>
                    <a:pt x="4268" y="2524"/>
                    <a:pt x="4231" y="2524"/>
                  </a:cubicBezTo>
                  <a:close/>
                  <a:moveTo>
                    <a:pt x="4695" y="2524"/>
                  </a:moveTo>
                  <a:cubicBezTo>
                    <a:pt x="4667" y="2524"/>
                    <a:pt x="4639" y="2552"/>
                    <a:pt x="4639" y="2589"/>
                  </a:cubicBezTo>
                  <a:cubicBezTo>
                    <a:pt x="4639" y="2617"/>
                    <a:pt x="4667" y="2644"/>
                    <a:pt x="4695" y="2644"/>
                  </a:cubicBezTo>
                  <a:lnTo>
                    <a:pt x="5159" y="2644"/>
                  </a:lnTo>
                  <a:cubicBezTo>
                    <a:pt x="5196" y="2644"/>
                    <a:pt x="5223" y="2617"/>
                    <a:pt x="5223" y="2589"/>
                  </a:cubicBezTo>
                  <a:cubicBezTo>
                    <a:pt x="5223" y="2552"/>
                    <a:pt x="5196" y="2524"/>
                    <a:pt x="5159" y="25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6"/>
            <p:cNvSpPr/>
            <p:nvPr/>
          </p:nvSpPr>
          <p:spPr>
            <a:xfrm>
              <a:off x="7313500" y="2548975"/>
              <a:ext cx="85375" cy="41525"/>
            </a:xfrm>
            <a:custGeom>
              <a:rect b="b" l="l" r="r" t="t"/>
              <a:pathLst>
                <a:path extrusionOk="0" h="1661" w="3415">
                  <a:moveTo>
                    <a:pt x="3358" y="0"/>
                  </a:moveTo>
                  <a:cubicBezTo>
                    <a:pt x="3321" y="0"/>
                    <a:pt x="3293" y="28"/>
                    <a:pt x="3293" y="65"/>
                  </a:cubicBezTo>
                  <a:lnTo>
                    <a:pt x="3293" y="260"/>
                  </a:lnTo>
                  <a:cubicBezTo>
                    <a:pt x="3293" y="297"/>
                    <a:pt x="3321" y="316"/>
                    <a:pt x="3358" y="316"/>
                  </a:cubicBezTo>
                  <a:cubicBezTo>
                    <a:pt x="3386" y="316"/>
                    <a:pt x="3414" y="297"/>
                    <a:pt x="3414" y="260"/>
                  </a:cubicBezTo>
                  <a:lnTo>
                    <a:pt x="3414" y="65"/>
                  </a:lnTo>
                  <a:cubicBezTo>
                    <a:pt x="3414" y="28"/>
                    <a:pt x="3386" y="0"/>
                    <a:pt x="3358" y="0"/>
                  </a:cubicBezTo>
                  <a:close/>
                  <a:moveTo>
                    <a:pt x="56" y="613"/>
                  </a:moveTo>
                  <a:cubicBezTo>
                    <a:pt x="28" y="613"/>
                    <a:pt x="0" y="641"/>
                    <a:pt x="0" y="668"/>
                  </a:cubicBezTo>
                  <a:lnTo>
                    <a:pt x="0" y="678"/>
                  </a:lnTo>
                  <a:cubicBezTo>
                    <a:pt x="0" y="706"/>
                    <a:pt x="28" y="733"/>
                    <a:pt x="56" y="733"/>
                  </a:cubicBezTo>
                  <a:lnTo>
                    <a:pt x="520" y="733"/>
                  </a:lnTo>
                  <a:cubicBezTo>
                    <a:pt x="548" y="733"/>
                    <a:pt x="575" y="706"/>
                    <a:pt x="575" y="668"/>
                  </a:cubicBezTo>
                  <a:cubicBezTo>
                    <a:pt x="575" y="641"/>
                    <a:pt x="548" y="613"/>
                    <a:pt x="520" y="613"/>
                  </a:cubicBezTo>
                  <a:close/>
                  <a:moveTo>
                    <a:pt x="984" y="613"/>
                  </a:moveTo>
                  <a:cubicBezTo>
                    <a:pt x="946" y="613"/>
                    <a:pt x="928" y="641"/>
                    <a:pt x="928" y="668"/>
                  </a:cubicBezTo>
                  <a:cubicBezTo>
                    <a:pt x="928" y="706"/>
                    <a:pt x="946" y="733"/>
                    <a:pt x="984" y="733"/>
                  </a:cubicBezTo>
                  <a:lnTo>
                    <a:pt x="1447" y="733"/>
                  </a:lnTo>
                  <a:cubicBezTo>
                    <a:pt x="1475" y="733"/>
                    <a:pt x="1503" y="706"/>
                    <a:pt x="1503" y="668"/>
                  </a:cubicBezTo>
                  <a:cubicBezTo>
                    <a:pt x="1503" y="641"/>
                    <a:pt x="1475" y="613"/>
                    <a:pt x="1447" y="613"/>
                  </a:cubicBezTo>
                  <a:close/>
                  <a:moveTo>
                    <a:pt x="1911" y="613"/>
                  </a:moveTo>
                  <a:cubicBezTo>
                    <a:pt x="1874" y="613"/>
                    <a:pt x="1856" y="641"/>
                    <a:pt x="1856" y="668"/>
                  </a:cubicBezTo>
                  <a:cubicBezTo>
                    <a:pt x="1856" y="706"/>
                    <a:pt x="1874" y="733"/>
                    <a:pt x="1911" y="733"/>
                  </a:cubicBezTo>
                  <a:lnTo>
                    <a:pt x="2375" y="733"/>
                  </a:lnTo>
                  <a:cubicBezTo>
                    <a:pt x="2403" y="733"/>
                    <a:pt x="2431" y="706"/>
                    <a:pt x="2431" y="668"/>
                  </a:cubicBezTo>
                  <a:cubicBezTo>
                    <a:pt x="2431" y="641"/>
                    <a:pt x="2403" y="613"/>
                    <a:pt x="2375" y="613"/>
                  </a:cubicBezTo>
                  <a:close/>
                  <a:moveTo>
                    <a:pt x="2839" y="613"/>
                  </a:moveTo>
                  <a:cubicBezTo>
                    <a:pt x="2802" y="613"/>
                    <a:pt x="2783" y="641"/>
                    <a:pt x="2783" y="668"/>
                  </a:cubicBezTo>
                  <a:cubicBezTo>
                    <a:pt x="2783" y="706"/>
                    <a:pt x="2802" y="733"/>
                    <a:pt x="2839" y="733"/>
                  </a:cubicBezTo>
                  <a:lnTo>
                    <a:pt x="3303" y="733"/>
                  </a:lnTo>
                  <a:cubicBezTo>
                    <a:pt x="3331" y="733"/>
                    <a:pt x="3358" y="706"/>
                    <a:pt x="3358" y="668"/>
                  </a:cubicBezTo>
                  <a:cubicBezTo>
                    <a:pt x="3358" y="641"/>
                    <a:pt x="3331" y="613"/>
                    <a:pt x="3303" y="613"/>
                  </a:cubicBezTo>
                  <a:close/>
                  <a:moveTo>
                    <a:pt x="56" y="1086"/>
                  </a:moveTo>
                  <a:cubicBezTo>
                    <a:pt x="28" y="1086"/>
                    <a:pt x="0" y="1104"/>
                    <a:pt x="0" y="1142"/>
                  </a:cubicBezTo>
                  <a:lnTo>
                    <a:pt x="0" y="1605"/>
                  </a:lnTo>
                  <a:cubicBezTo>
                    <a:pt x="0" y="1633"/>
                    <a:pt x="28" y="1661"/>
                    <a:pt x="56" y="1661"/>
                  </a:cubicBezTo>
                  <a:cubicBezTo>
                    <a:pt x="93" y="1661"/>
                    <a:pt x="121" y="1633"/>
                    <a:pt x="121" y="1605"/>
                  </a:cubicBezTo>
                  <a:lnTo>
                    <a:pt x="121" y="1142"/>
                  </a:lnTo>
                  <a:cubicBezTo>
                    <a:pt x="121" y="1104"/>
                    <a:pt x="93" y="1086"/>
                    <a:pt x="56" y="10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6"/>
            <p:cNvSpPr/>
            <p:nvPr/>
          </p:nvSpPr>
          <p:spPr>
            <a:xfrm>
              <a:off x="7252725" y="2143825"/>
              <a:ext cx="207600" cy="156800"/>
            </a:xfrm>
            <a:custGeom>
              <a:rect b="b" l="l" r="r" t="t"/>
              <a:pathLst>
                <a:path extrusionOk="0" h="6272" w="8304">
                  <a:moveTo>
                    <a:pt x="56" y="0"/>
                  </a:moveTo>
                  <a:cubicBezTo>
                    <a:pt x="29" y="0"/>
                    <a:pt x="1" y="28"/>
                    <a:pt x="1" y="56"/>
                  </a:cubicBezTo>
                  <a:lnTo>
                    <a:pt x="1" y="520"/>
                  </a:lnTo>
                  <a:cubicBezTo>
                    <a:pt x="1" y="557"/>
                    <a:pt x="29" y="575"/>
                    <a:pt x="56" y="575"/>
                  </a:cubicBezTo>
                  <a:cubicBezTo>
                    <a:pt x="94" y="575"/>
                    <a:pt x="112" y="557"/>
                    <a:pt x="112" y="520"/>
                  </a:cubicBezTo>
                  <a:lnTo>
                    <a:pt x="112" y="56"/>
                  </a:lnTo>
                  <a:cubicBezTo>
                    <a:pt x="112" y="28"/>
                    <a:pt x="94" y="0"/>
                    <a:pt x="56" y="0"/>
                  </a:cubicBezTo>
                  <a:close/>
                  <a:moveTo>
                    <a:pt x="56" y="928"/>
                  </a:moveTo>
                  <a:cubicBezTo>
                    <a:pt x="29" y="928"/>
                    <a:pt x="1" y="956"/>
                    <a:pt x="1" y="984"/>
                  </a:cubicBezTo>
                  <a:lnTo>
                    <a:pt x="1" y="1447"/>
                  </a:lnTo>
                  <a:cubicBezTo>
                    <a:pt x="1" y="1484"/>
                    <a:pt x="29" y="1503"/>
                    <a:pt x="56" y="1503"/>
                  </a:cubicBezTo>
                  <a:cubicBezTo>
                    <a:pt x="94" y="1503"/>
                    <a:pt x="112" y="1484"/>
                    <a:pt x="112" y="1447"/>
                  </a:cubicBezTo>
                  <a:lnTo>
                    <a:pt x="112" y="984"/>
                  </a:lnTo>
                  <a:cubicBezTo>
                    <a:pt x="112" y="956"/>
                    <a:pt x="94" y="928"/>
                    <a:pt x="56" y="928"/>
                  </a:cubicBezTo>
                  <a:close/>
                  <a:moveTo>
                    <a:pt x="56" y="1856"/>
                  </a:moveTo>
                  <a:cubicBezTo>
                    <a:pt x="29" y="1856"/>
                    <a:pt x="1" y="1883"/>
                    <a:pt x="1" y="1911"/>
                  </a:cubicBezTo>
                  <a:lnTo>
                    <a:pt x="1" y="2375"/>
                  </a:lnTo>
                  <a:cubicBezTo>
                    <a:pt x="1" y="2412"/>
                    <a:pt x="29" y="2431"/>
                    <a:pt x="56" y="2431"/>
                  </a:cubicBezTo>
                  <a:cubicBezTo>
                    <a:pt x="94" y="2431"/>
                    <a:pt x="112" y="2412"/>
                    <a:pt x="112" y="2375"/>
                  </a:cubicBezTo>
                  <a:lnTo>
                    <a:pt x="112" y="1911"/>
                  </a:lnTo>
                  <a:cubicBezTo>
                    <a:pt x="112" y="1883"/>
                    <a:pt x="94" y="1856"/>
                    <a:pt x="56" y="1856"/>
                  </a:cubicBezTo>
                  <a:close/>
                  <a:moveTo>
                    <a:pt x="66" y="2774"/>
                  </a:moveTo>
                  <a:cubicBezTo>
                    <a:pt x="29" y="2774"/>
                    <a:pt x="10" y="2802"/>
                    <a:pt x="10" y="2830"/>
                  </a:cubicBezTo>
                  <a:cubicBezTo>
                    <a:pt x="10" y="2867"/>
                    <a:pt x="29" y="2895"/>
                    <a:pt x="66" y="2895"/>
                  </a:cubicBezTo>
                  <a:lnTo>
                    <a:pt x="530" y="2895"/>
                  </a:lnTo>
                  <a:cubicBezTo>
                    <a:pt x="557" y="2895"/>
                    <a:pt x="585" y="2867"/>
                    <a:pt x="585" y="2830"/>
                  </a:cubicBezTo>
                  <a:cubicBezTo>
                    <a:pt x="585" y="2802"/>
                    <a:pt x="557" y="2774"/>
                    <a:pt x="530" y="2774"/>
                  </a:cubicBezTo>
                  <a:close/>
                  <a:moveTo>
                    <a:pt x="993" y="2774"/>
                  </a:moveTo>
                  <a:cubicBezTo>
                    <a:pt x="956" y="2774"/>
                    <a:pt x="938" y="2802"/>
                    <a:pt x="938" y="2830"/>
                  </a:cubicBezTo>
                  <a:cubicBezTo>
                    <a:pt x="938" y="2867"/>
                    <a:pt x="956" y="2895"/>
                    <a:pt x="993" y="2895"/>
                  </a:cubicBezTo>
                  <a:lnTo>
                    <a:pt x="1457" y="2895"/>
                  </a:lnTo>
                  <a:cubicBezTo>
                    <a:pt x="1485" y="2895"/>
                    <a:pt x="1513" y="2867"/>
                    <a:pt x="1513" y="2830"/>
                  </a:cubicBezTo>
                  <a:cubicBezTo>
                    <a:pt x="1513" y="2802"/>
                    <a:pt x="1485" y="2774"/>
                    <a:pt x="1457" y="2774"/>
                  </a:cubicBezTo>
                  <a:close/>
                  <a:moveTo>
                    <a:pt x="1921" y="2774"/>
                  </a:moveTo>
                  <a:cubicBezTo>
                    <a:pt x="1884" y="2774"/>
                    <a:pt x="1865" y="2802"/>
                    <a:pt x="1865" y="2830"/>
                  </a:cubicBezTo>
                  <a:cubicBezTo>
                    <a:pt x="1865" y="2867"/>
                    <a:pt x="1884" y="2895"/>
                    <a:pt x="1921" y="2895"/>
                  </a:cubicBezTo>
                  <a:lnTo>
                    <a:pt x="2385" y="2895"/>
                  </a:lnTo>
                  <a:cubicBezTo>
                    <a:pt x="2413" y="2895"/>
                    <a:pt x="2441" y="2867"/>
                    <a:pt x="2441" y="2830"/>
                  </a:cubicBezTo>
                  <a:cubicBezTo>
                    <a:pt x="2441" y="2802"/>
                    <a:pt x="2413" y="2774"/>
                    <a:pt x="2385" y="2774"/>
                  </a:cubicBezTo>
                  <a:close/>
                  <a:moveTo>
                    <a:pt x="2849" y="2774"/>
                  </a:moveTo>
                  <a:cubicBezTo>
                    <a:pt x="2812" y="2774"/>
                    <a:pt x="2793" y="2802"/>
                    <a:pt x="2793" y="2830"/>
                  </a:cubicBezTo>
                  <a:cubicBezTo>
                    <a:pt x="2793" y="2867"/>
                    <a:pt x="2812" y="2895"/>
                    <a:pt x="2849" y="2895"/>
                  </a:cubicBezTo>
                  <a:lnTo>
                    <a:pt x="3313" y="2895"/>
                  </a:lnTo>
                  <a:cubicBezTo>
                    <a:pt x="3340" y="2895"/>
                    <a:pt x="3368" y="2867"/>
                    <a:pt x="3368" y="2830"/>
                  </a:cubicBezTo>
                  <a:cubicBezTo>
                    <a:pt x="3368" y="2802"/>
                    <a:pt x="3340" y="2774"/>
                    <a:pt x="3313" y="2774"/>
                  </a:cubicBezTo>
                  <a:close/>
                  <a:moveTo>
                    <a:pt x="3776" y="2774"/>
                  </a:moveTo>
                  <a:cubicBezTo>
                    <a:pt x="3739" y="2774"/>
                    <a:pt x="3721" y="2802"/>
                    <a:pt x="3721" y="2830"/>
                  </a:cubicBezTo>
                  <a:cubicBezTo>
                    <a:pt x="3721" y="2867"/>
                    <a:pt x="3739" y="2895"/>
                    <a:pt x="3776" y="2895"/>
                  </a:cubicBezTo>
                  <a:lnTo>
                    <a:pt x="4240" y="2895"/>
                  </a:lnTo>
                  <a:cubicBezTo>
                    <a:pt x="4268" y="2895"/>
                    <a:pt x="4296" y="2867"/>
                    <a:pt x="4296" y="2830"/>
                  </a:cubicBezTo>
                  <a:cubicBezTo>
                    <a:pt x="4296" y="2802"/>
                    <a:pt x="4268" y="2774"/>
                    <a:pt x="4240" y="2774"/>
                  </a:cubicBezTo>
                  <a:close/>
                  <a:moveTo>
                    <a:pt x="4704" y="2774"/>
                  </a:moveTo>
                  <a:cubicBezTo>
                    <a:pt x="4667" y="2774"/>
                    <a:pt x="4648" y="2802"/>
                    <a:pt x="4648" y="2830"/>
                  </a:cubicBezTo>
                  <a:cubicBezTo>
                    <a:pt x="4648" y="2867"/>
                    <a:pt x="4667" y="2895"/>
                    <a:pt x="4704" y="2895"/>
                  </a:cubicBezTo>
                  <a:lnTo>
                    <a:pt x="5168" y="2895"/>
                  </a:lnTo>
                  <a:cubicBezTo>
                    <a:pt x="5196" y="2895"/>
                    <a:pt x="5224" y="2867"/>
                    <a:pt x="5224" y="2830"/>
                  </a:cubicBezTo>
                  <a:cubicBezTo>
                    <a:pt x="5224" y="2802"/>
                    <a:pt x="5196" y="2774"/>
                    <a:pt x="5168" y="2774"/>
                  </a:cubicBezTo>
                  <a:close/>
                  <a:moveTo>
                    <a:pt x="5632" y="2774"/>
                  </a:moveTo>
                  <a:cubicBezTo>
                    <a:pt x="5595" y="2774"/>
                    <a:pt x="5576" y="2802"/>
                    <a:pt x="5576" y="2830"/>
                  </a:cubicBezTo>
                  <a:cubicBezTo>
                    <a:pt x="5576" y="2867"/>
                    <a:pt x="5595" y="2895"/>
                    <a:pt x="5632" y="2895"/>
                  </a:cubicBezTo>
                  <a:lnTo>
                    <a:pt x="6096" y="2895"/>
                  </a:lnTo>
                  <a:cubicBezTo>
                    <a:pt x="6123" y="2895"/>
                    <a:pt x="6151" y="2867"/>
                    <a:pt x="6151" y="2830"/>
                  </a:cubicBezTo>
                  <a:cubicBezTo>
                    <a:pt x="6151" y="2802"/>
                    <a:pt x="6123" y="2774"/>
                    <a:pt x="6096" y="2774"/>
                  </a:cubicBezTo>
                  <a:close/>
                  <a:moveTo>
                    <a:pt x="6559" y="2774"/>
                  </a:moveTo>
                  <a:cubicBezTo>
                    <a:pt x="6522" y="2774"/>
                    <a:pt x="6504" y="2802"/>
                    <a:pt x="6504" y="2830"/>
                  </a:cubicBezTo>
                  <a:cubicBezTo>
                    <a:pt x="6504" y="2867"/>
                    <a:pt x="6522" y="2895"/>
                    <a:pt x="6559" y="2895"/>
                  </a:cubicBezTo>
                  <a:lnTo>
                    <a:pt x="7023" y="2895"/>
                  </a:lnTo>
                  <a:cubicBezTo>
                    <a:pt x="7051" y="2895"/>
                    <a:pt x="7079" y="2867"/>
                    <a:pt x="7079" y="2830"/>
                  </a:cubicBezTo>
                  <a:cubicBezTo>
                    <a:pt x="7079" y="2802"/>
                    <a:pt x="7051" y="2774"/>
                    <a:pt x="7023" y="2774"/>
                  </a:cubicBezTo>
                  <a:close/>
                  <a:moveTo>
                    <a:pt x="7487" y="2774"/>
                  </a:moveTo>
                  <a:cubicBezTo>
                    <a:pt x="7450" y="2774"/>
                    <a:pt x="7431" y="2802"/>
                    <a:pt x="7431" y="2830"/>
                  </a:cubicBezTo>
                  <a:cubicBezTo>
                    <a:pt x="7431" y="2867"/>
                    <a:pt x="7450" y="2895"/>
                    <a:pt x="7487" y="2895"/>
                  </a:cubicBezTo>
                  <a:lnTo>
                    <a:pt x="7951" y="2895"/>
                  </a:lnTo>
                  <a:cubicBezTo>
                    <a:pt x="7979" y="2895"/>
                    <a:pt x="8007" y="2867"/>
                    <a:pt x="8007" y="2830"/>
                  </a:cubicBezTo>
                  <a:cubicBezTo>
                    <a:pt x="8007" y="2802"/>
                    <a:pt x="7979" y="2774"/>
                    <a:pt x="7951" y="2774"/>
                  </a:cubicBezTo>
                  <a:close/>
                  <a:moveTo>
                    <a:pt x="8248" y="2941"/>
                  </a:moveTo>
                  <a:cubicBezTo>
                    <a:pt x="8211" y="2941"/>
                    <a:pt x="8183" y="2969"/>
                    <a:pt x="8183" y="3006"/>
                  </a:cubicBezTo>
                  <a:lnTo>
                    <a:pt x="8183" y="3470"/>
                  </a:lnTo>
                  <a:cubicBezTo>
                    <a:pt x="8183" y="3497"/>
                    <a:pt x="8211" y="3525"/>
                    <a:pt x="8248" y="3525"/>
                  </a:cubicBezTo>
                  <a:cubicBezTo>
                    <a:pt x="8276" y="3525"/>
                    <a:pt x="8303" y="3497"/>
                    <a:pt x="8303" y="3470"/>
                  </a:cubicBezTo>
                  <a:lnTo>
                    <a:pt x="8303" y="3006"/>
                  </a:lnTo>
                  <a:cubicBezTo>
                    <a:pt x="8303" y="2969"/>
                    <a:pt x="8276" y="2941"/>
                    <a:pt x="8248" y="2941"/>
                  </a:cubicBezTo>
                  <a:close/>
                  <a:moveTo>
                    <a:pt x="8248" y="3869"/>
                  </a:moveTo>
                  <a:cubicBezTo>
                    <a:pt x="8211" y="3869"/>
                    <a:pt x="8183" y="3896"/>
                    <a:pt x="8183" y="3933"/>
                  </a:cubicBezTo>
                  <a:lnTo>
                    <a:pt x="8183" y="4397"/>
                  </a:lnTo>
                  <a:cubicBezTo>
                    <a:pt x="8183" y="4425"/>
                    <a:pt x="8211" y="4453"/>
                    <a:pt x="8248" y="4453"/>
                  </a:cubicBezTo>
                  <a:cubicBezTo>
                    <a:pt x="8276" y="4453"/>
                    <a:pt x="8303" y="4425"/>
                    <a:pt x="8303" y="4397"/>
                  </a:cubicBezTo>
                  <a:lnTo>
                    <a:pt x="8303" y="3933"/>
                  </a:lnTo>
                  <a:cubicBezTo>
                    <a:pt x="8303" y="3896"/>
                    <a:pt x="8276" y="3869"/>
                    <a:pt x="8248" y="3869"/>
                  </a:cubicBezTo>
                  <a:close/>
                  <a:moveTo>
                    <a:pt x="8248" y="4796"/>
                  </a:moveTo>
                  <a:cubicBezTo>
                    <a:pt x="8211" y="4796"/>
                    <a:pt x="8183" y="4824"/>
                    <a:pt x="8183" y="4861"/>
                  </a:cubicBezTo>
                  <a:lnTo>
                    <a:pt x="8183" y="5325"/>
                  </a:lnTo>
                  <a:cubicBezTo>
                    <a:pt x="8183" y="5353"/>
                    <a:pt x="8211" y="5381"/>
                    <a:pt x="8248" y="5381"/>
                  </a:cubicBezTo>
                  <a:cubicBezTo>
                    <a:pt x="8276" y="5381"/>
                    <a:pt x="8303" y="5353"/>
                    <a:pt x="8303" y="5325"/>
                  </a:cubicBezTo>
                  <a:lnTo>
                    <a:pt x="8303" y="4861"/>
                  </a:lnTo>
                  <a:cubicBezTo>
                    <a:pt x="8303" y="4824"/>
                    <a:pt x="8276" y="4796"/>
                    <a:pt x="8248" y="4796"/>
                  </a:cubicBezTo>
                  <a:close/>
                  <a:moveTo>
                    <a:pt x="8248" y="5724"/>
                  </a:moveTo>
                  <a:cubicBezTo>
                    <a:pt x="8211" y="5724"/>
                    <a:pt x="8183" y="5752"/>
                    <a:pt x="8183" y="5789"/>
                  </a:cubicBezTo>
                  <a:lnTo>
                    <a:pt x="8183" y="6216"/>
                  </a:lnTo>
                  <a:cubicBezTo>
                    <a:pt x="8183" y="6253"/>
                    <a:pt x="8211" y="6271"/>
                    <a:pt x="8248" y="6271"/>
                  </a:cubicBezTo>
                  <a:cubicBezTo>
                    <a:pt x="8276" y="6271"/>
                    <a:pt x="8303" y="6253"/>
                    <a:pt x="8303" y="6216"/>
                  </a:cubicBezTo>
                  <a:lnTo>
                    <a:pt x="8303" y="5789"/>
                  </a:lnTo>
                  <a:cubicBezTo>
                    <a:pt x="8303" y="5752"/>
                    <a:pt x="8276" y="5724"/>
                    <a:pt x="8248" y="57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6"/>
            <p:cNvSpPr/>
            <p:nvPr/>
          </p:nvSpPr>
          <p:spPr>
            <a:xfrm>
              <a:off x="7564200" y="1778325"/>
              <a:ext cx="41075" cy="41075"/>
            </a:xfrm>
            <a:custGeom>
              <a:rect b="b" l="l" r="r" t="t"/>
              <a:pathLst>
                <a:path extrusionOk="0" h="1643" w="1643">
                  <a:moveTo>
                    <a:pt x="826" y="186"/>
                  </a:moveTo>
                  <a:lnTo>
                    <a:pt x="1049" y="585"/>
                  </a:lnTo>
                  <a:cubicBezTo>
                    <a:pt x="1049" y="594"/>
                    <a:pt x="1058" y="603"/>
                    <a:pt x="1067" y="603"/>
                  </a:cubicBezTo>
                  <a:lnTo>
                    <a:pt x="1466" y="826"/>
                  </a:lnTo>
                  <a:lnTo>
                    <a:pt x="1067" y="1048"/>
                  </a:lnTo>
                  <a:cubicBezTo>
                    <a:pt x="1058" y="1048"/>
                    <a:pt x="1049" y="1058"/>
                    <a:pt x="1039" y="1067"/>
                  </a:cubicBezTo>
                  <a:lnTo>
                    <a:pt x="826" y="1466"/>
                  </a:lnTo>
                  <a:lnTo>
                    <a:pt x="603" y="1067"/>
                  </a:lnTo>
                  <a:cubicBezTo>
                    <a:pt x="603" y="1058"/>
                    <a:pt x="594" y="1048"/>
                    <a:pt x="585" y="1039"/>
                  </a:cubicBezTo>
                  <a:lnTo>
                    <a:pt x="186" y="826"/>
                  </a:lnTo>
                  <a:lnTo>
                    <a:pt x="585" y="603"/>
                  </a:lnTo>
                  <a:cubicBezTo>
                    <a:pt x="594" y="603"/>
                    <a:pt x="603" y="594"/>
                    <a:pt x="603" y="585"/>
                  </a:cubicBezTo>
                  <a:lnTo>
                    <a:pt x="826" y="186"/>
                  </a:lnTo>
                  <a:close/>
                  <a:moveTo>
                    <a:pt x="826" y="0"/>
                  </a:moveTo>
                  <a:cubicBezTo>
                    <a:pt x="807" y="0"/>
                    <a:pt x="789" y="19"/>
                    <a:pt x="780" y="37"/>
                  </a:cubicBezTo>
                  <a:lnTo>
                    <a:pt x="511" y="510"/>
                  </a:lnTo>
                  <a:lnTo>
                    <a:pt x="37" y="770"/>
                  </a:lnTo>
                  <a:cubicBezTo>
                    <a:pt x="19" y="779"/>
                    <a:pt x="0" y="798"/>
                    <a:pt x="0" y="826"/>
                  </a:cubicBezTo>
                  <a:cubicBezTo>
                    <a:pt x="0" y="844"/>
                    <a:pt x="19" y="863"/>
                    <a:pt x="37" y="872"/>
                  </a:cubicBezTo>
                  <a:lnTo>
                    <a:pt x="511" y="1141"/>
                  </a:lnTo>
                  <a:lnTo>
                    <a:pt x="770" y="1614"/>
                  </a:lnTo>
                  <a:cubicBezTo>
                    <a:pt x="780" y="1633"/>
                    <a:pt x="798" y="1642"/>
                    <a:pt x="826" y="1642"/>
                  </a:cubicBezTo>
                  <a:cubicBezTo>
                    <a:pt x="845" y="1642"/>
                    <a:pt x="863" y="1633"/>
                    <a:pt x="872" y="1614"/>
                  </a:cubicBezTo>
                  <a:lnTo>
                    <a:pt x="1141" y="1141"/>
                  </a:lnTo>
                  <a:lnTo>
                    <a:pt x="1615" y="881"/>
                  </a:lnTo>
                  <a:cubicBezTo>
                    <a:pt x="1633" y="863"/>
                    <a:pt x="1642" y="844"/>
                    <a:pt x="1642" y="826"/>
                  </a:cubicBezTo>
                  <a:cubicBezTo>
                    <a:pt x="1642" y="807"/>
                    <a:pt x="1633" y="789"/>
                    <a:pt x="1615" y="779"/>
                  </a:cubicBezTo>
                  <a:lnTo>
                    <a:pt x="1141" y="510"/>
                  </a:lnTo>
                  <a:lnTo>
                    <a:pt x="882" y="37"/>
                  </a:lnTo>
                  <a:cubicBezTo>
                    <a:pt x="863" y="9"/>
                    <a:pt x="845" y="0"/>
                    <a:pt x="8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6"/>
            <p:cNvSpPr/>
            <p:nvPr/>
          </p:nvSpPr>
          <p:spPr>
            <a:xfrm>
              <a:off x="6975825" y="2325875"/>
              <a:ext cx="51500" cy="51275"/>
            </a:xfrm>
            <a:custGeom>
              <a:rect b="b" l="l" r="r" t="t"/>
              <a:pathLst>
                <a:path extrusionOk="0" h="2051" w="2060">
                  <a:moveTo>
                    <a:pt x="1030" y="177"/>
                  </a:moveTo>
                  <a:lnTo>
                    <a:pt x="1327" y="715"/>
                  </a:lnTo>
                  <a:cubicBezTo>
                    <a:pt x="1327" y="724"/>
                    <a:pt x="1336" y="733"/>
                    <a:pt x="1346" y="733"/>
                  </a:cubicBezTo>
                  <a:lnTo>
                    <a:pt x="1874" y="1030"/>
                  </a:lnTo>
                  <a:lnTo>
                    <a:pt x="1346" y="1318"/>
                  </a:lnTo>
                  <a:cubicBezTo>
                    <a:pt x="1336" y="1327"/>
                    <a:pt x="1327" y="1336"/>
                    <a:pt x="1318" y="1345"/>
                  </a:cubicBezTo>
                  <a:lnTo>
                    <a:pt x="1030" y="1874"/>
                  </a:lnTo>
                  <a:lnTo>
                    <a:pt x="733" y="1336"/>
                  </a:lnTo>
                  <a:cubicBezTo>
                    <a:pt x="733" y="1327"/>
                    <a:pt x="724" y="1318"/>
                    <a:pt x="715" y="1318"/>
                  </a:cubicBezTo>
                  <a:lnTo>
                    <a:pt x="186" y="1021"/>
                  </a:lnTo>
                  <a:lnTo>
                    <a:pt x="715" y="733"/>
                  </a:lnTo>
                  <a:cubicBezTo>
                    <a:pt x="724" y="724"/>
                    <a:pt x="733" y="715"/>
                    <a:pt x="743" y="705"/>
                  </a:cubicBezTo>
                  <a:lnTo>
                    <a:pt x="1030" y="177"/>
                  </a:lnTo>
                  <a:close/>
                  <a:moveTo>
                    <a:pt x="1030" y="0"/>
                  </a:moveTo>
                  <a:cubicBezTo>
                    <a:pt x="1012" y="0"/>
                    <a:pt x="993" y="10"/>
                    <a:pt x="984" y="28"/>
                  </a:cubicBezTo>
                  <a:lnTo>
                    <a:pt x="640" y="640"/>
                  </a:lnTo>
                  <a:lnTo>
                    <a:pt x="28" y="974"/>
                  </a:lnTo>
                  <a:cubicBezTo>
                    <a:pt x="10" y="984"/>
                    <a:pt x="0" y="1002"/>
                    <a:pt x="0" y="1021"/>
                  </a:cubicBezTo>
                  <a:cubicBezTo>
                    <a:pt x="0" y="1039"/>
                    <a:pt x="10" y="1067"/>
                    <a:pt x="28" y="1076"/>
                  </a:cubicBezTo>
                  <a:lnTo>
                    <a:pt x="640" y="1410"/>
                  </a:lnTo>
                  <a:lnTo>
                    <a:pt x="974" y="2023"/>
                  </a:lnTo>
                  <a:cubicBezTo>
                    <a:pt x="984" y="2041"/>
                    <a:pt x="1002" y="2050"/>
                    <a:pt x="1030" y="2050"/>
                  </a:cubicBezTo>
                  <a:cubicBezTo>
                    <a:pt x="1049" y="2050"/>
                    <a:pt x="1067" y="2041"/>
                    <a:pt x="1076" y="2023"/>
                  </a:cubicBezTo>
                  <a:lnTo>
                    <a:pt x="1410" y="1410"/>
                  </a:lnTo>
                  <a:lnTo>
                    <a:pt x="2023" y="1076"/>
                  </a:lnTo>
                  <a:cubicBezTo>
                    <a:pt x="2041" y="1067"/>
                    <a:pt x="2060" y="1049"/>
                    <a:pt x="2060" y="1030"/>
                  </a:cubicBezTo>
                  <a:cubicBezTo>
                    <a:pt x="2060" y="1002"/>
                    <a:pt x="2041" y="984"/>
                    <a:pt x="2023" y="974"/>
                  </a:cubicBezTo>
                  <a:lnTo>
                    <a:pt x="1420" y="640"/>
                  </a:lnTo>
                  <a:lnTo>
                    <a:pt x="1086" y="28"/>
                  </a:lnTo>
                  <a:cubicBezTo>
                    <a:pt x="1076" y="10"/>
                    <a:pt x="1058" y="0"/>
                    <a:pt x="10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6"/>
            <p:cNvSpPr/>
            <p:nvPr/>
          </p:nvSpPr>
          <p:spPr>
            <a:xfrm>
              <a:off x="6992525" y="1930925"/>
              <a:ext cx="22050" cy="22050"/>
            </a:xfrm>
            <a:custGeom>
              <a:rect b="b" l="l" r="r" t="t"/>
              <a:pathLst>
                <a:path extrusionOk="0" h="882" w="882">
                  <a:moveTo>
                    <a:pt x="446" y="112"/>
                  </a:moveTo>
                  <a:cubicBezTo>
                    <a:pt x="622" y="112"/>
                    <a:pt x="770" y="260"/>
                    <a:pt x="770" y="436"/>
                  </a:cubicBezTo>
                  <a:cubicBezTo>
                    <a:pt x="770" y="622"/>
                    <a:pt x="622" y="761"/>
                    <a:pt x="446" y="761"/>
                  </a:cubicBezTo>
                  <a:cubicBezTo>
                    <a:pt x="260" y="761"/>
                    <a:pt x="112" y="622"/>
                    <a:pt x="112" y="436"/>
                  </a:cubicBezTo>
                  <a:cubicBezTo>
                    <a:pt x="112" y="260"/>
                    <a:pt x="260" y="112"/>
                    <a:pt x="446" y="112"/>
                  </a:cubicBezTo>
                  <a:close/>
                  <a:moveTo>
                    <a:pt x="446" y="0"/>
                  </a:moveTo>
                  <a:cubicBezTo>
                    <a:pt x="195" y="0"/>
                    <a:pt x="0" y="195"/>
                    <a:pt x="0" y="436"/>
                  </a:cubicBezTo>
                  <a:cubicBezTo>
                    <a:pt x="0" y="687"/>
                    <a:pt x="195" y="882"/>
                    <a:pt x="446" y="882"/>
                  </a:cubicBezTo>
                  <a:cubicBezTo>
                    <a:pt x="687" y="882"/>
                    <a:pt x="882" y="687"/>
                    <a:pt x="882" y="436"/>
                  </a:cubicBezTo>
                  <a:cubicBezTo>
                    <a:pt x="882" y="195"/>
                    <a:pt x="687" y="0"/>
                    <a:pt x="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6"/>
            <p:cNvSpPr/>
            <p:nvPr/>
          </p:nvSpPr>
          <p:spPr>
            <a:xfrm>
              <a:off x="6934075" y="2211075"/>
              <a:ext cx="14175" cy="14175"/>
            </a:xfrm>
            <a:custGeom>
              <a:rect b="b" l="l" r="r" t="t"/>
              <a:pathLst>
                <a:path extrusionOk="0" h="567" w="567">
                  <a:moveTo>
                    <a:pt x="288" y="121"/>
                  </a:moveTo>
                  <a:cubicBezTo>
                    <a:pt x="381" y="121"/>
                    <a:pt x="455" y="195"/>
                    <a:pt x="455" y="288"/>
                  </a:cubicBezTo>
                  <a:cubicBezTo>
                    <a:pt x="455" y="381"/>
                    <a:pt x="381" y="455"/>
                    <a:pt x="288" y="455"/>
                  </a:cubicBezTo>
                  <a:cubicBezTo>
                    <a:pt x="195" y="455"/>
                    <a:pt x="121" y="381"/>
                    <a:pt x="121" y="288"/>
                  </a:cubicBezTo>
                  <a:cubicBezTo>
                    <a:pt x="121" y="195"/>
                    <a:pt x="195" y="121"/>
                    <a:pt x="288" y="121"/>
                  </a:cubicBezTo>
                  <a:close/>
                  <a:moveTo>
                    <a:pt x="288" y="0"/>
                  </a:moveTo>
                  <a:cubicBezTo>
                    <a:pt x="130" y="0"/>
                    <a:pt x="1" y="130"/>
                    <a:pt x="1" y="288"/>
                  </a:cubicBezTo>
                  <a:cubicBezTo>
                    <a:pt x="1" y="446"/>
                    <a:pt x="130" y="566"/>
                    <a:pt x="288" y="566"/>
                  </a:cubicBezTo>
                  <a:cubicBezTo>
                    <a:pt x="446" y="566"/>
                    <a:pt x="566" y="446"/>
                    <a:pt x="566" y="288"/>
                  </a:cubicBezTo>
                  <a:cubicBezTo>
                    <a:pt x="566" y="130"/>
                    <a:pt x="446"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6"/>
            <p:cNvSpPr/>
            <p:nvPr/>
          </p:nvSpPr>
          <p:spPr>
            <a:xfrm>
              <a:off x="6935000" y="2456875"/>
              <a:ext cx="344900" cy="344675"/>
            </a:xfrm>
            <a:custGeom>
              <a:rect b="b" l="l" r="r" t="t"/>
              <a:pathLst>
                <a:path extrusionOk="0" h="13787" w="13796">
                  <a:moveTo>
                    <a:pt x="6912" y="3796"/>
                  </a:moveTo>
                  <a:cubicBezTo>
                    <a:pt x="7506" y="3796"/>
                    <a:pt x="8099" y="3972"/>
                    <a:pt x="8609" y="4315"/>
                  </a:cubicBezTo>
                  <a:cubicBezTo>
                    <a:pt x="9361" y="4816"/>
                    <a:pt x="9853" y="5614"/>
                    <a:pt x="9964" y="6514"/>
                  </a:cubicBezTo>
                  <a:cubicBezTo>
                    <a:pt x="10149" y="7998"/>
                    <a:pt x="9203" y="9427"/>
                    <a:pt x="7765" y="9835"/>
                  </a:cubicBezTo>
                  <a:cubicBezTo>
                    <a:pt x="7482" y="9916"/>
                    <a:pt x="7191" y="9957"/>
                    <a:pt x="6903" y="9957"/>
                  </a:cubicBezTo>
                  <a:cubicBezTo>
                    <a:pt x="6303" y="9957"/>
                    <a:pt x="5712" y="9783"/>
                    <a:pt x="5205" y="9445"/>
                  </a:cubicBezTo>
                  <a:cubicBezTo>
                    <a:pt x="4453" y="8944"/>
                    <a:pt x="3962" y="8147"/>
                    <a:pt x="3851" y="7247"/>
                  </a:cubicBezTo>
                  <a:cubicBezTo>
                    <a:pt x="3674" y="5762"/>
                    <a:pt x="4620" y="4334"/>
                    <a:pt x="6049" y="3916"/>
                  </a:cubicBezTo>
                  <a:cubicBezTo>
                    <a:pt x="6337" y="3842"/>
                    <a:pt x="6624" y="3796"/>
                    <a:pt x="6912" y="3796"/>
                  </a:cubicBezTo>
                  <a:close/>
                  <a:moveTo>
                    <a:pt x="6911" y="3680"/>
                  </a:moveTo>
                  <a:cubicBezTo>
                    <a:pt x="6614" y="3680"/>
                    <a:pt x="6315" y="3721"/>
                    <a:pt x="6021" y="3805"/>
                  </a:cubicBezTo>
                  <a:cubicBezTo>
                    <a:pt x="4528" y="4232"/>
                    <a:pt x="3544" y="5716"/>
                    <a:pt x="3739" y="7256"/>
                  </a:cubicBezTo>
                  <a:cubicBezTo>
                    <a:pt x="3851" y="8193"/>
                    <a:pt x="4361" y="9028"/>
                    <a:pt x="5140" y="9538"/>
                  </a:cubicBezTo>
                  <a:cubicBezTo>
                    <a:pt x="5669" y="9891"/>
                    <a:pt x="6290" y="10076"/>
                    <a:pt x="6912" y="10076"/>
                  </a:cubicBezTo>
                  <a:cubicBezTo>
                    <a:pt x="7209" y="10076"/>
                    <a:pt x="7506" y="10030"/>
                    <a:pt x="7793" y="9946"/>
                  </a:cubicBezTo>
                  <a:cubicBezTo>
                    <a:pt x="9287" y="9519"/>
                    <a:pt x="10270" y="8035"/>
                    <a:pt x="10084" y="6495"/>
                  </a:cubicBezTo>
                  <a:cubicBezTo>
                    <a:pt x="9964" y="5568"/>
                    <a:pt x="9454" y="4733"/>
                    <a:pt x="8674" y="4213"/>
                  </a:cubicBezTo>
                  <a:cubicBezTo>
                    <a:pt x="8147" y="3862"/>
                    <a:pt x="7534" y="3680"/>
                    <a:pt x="6911" y="3680"/>
                  </a:cubicBezTo>
                  <a:close/>
                  <a:moveTo>
                    <a:pt x="5928" y="118"/>
                  </a:moveTo>
                  <a:cubicBezTo>
                    <a:pt x="5934" y="118"/>
                    <a:pt x="5938" y="122"/>
                    <a:pt x="5938" y="122"/>
                  </a:cubicBezTo>
                  <a:cubicBezTo>
                    <a:pt x="5938" y="122"/>
                    <a:pt x="5947" y="122"/>
                    <a:pt x="5947" y="132"/>
                  </a:cubicBezTo>
                  <a:lnTo>
                    <a:pt x="6411" y="1588"/>
                  </a:lnTo>
                  <a:cubicBezTo>
                    <a:pt x="6428" y="1646"/>
                    <a:pt x="6474" y="1682"/>
                    <a:pt x="6530" y="1682"/>
                  </a:cubicBezTo>
                  <a:cubicBezTo>
                    <a:pt x="6537" y="1682"/>
                    <a:pt x="6543" y="1682"/>
                    <a:pt x="6550" y="1681"/>
                  </a:cubicBezTo>
                  <a:cubicBezTo>
                    <a:pt x="6670" y="1672"/>
                    <a:pt x="6789" y="1668"/>
                    <a:pt x="6907" y="1668"/>
                  </a:cubicBezTo>
                  <a:cubicBezTo>
                    <a:pt x="7323" y="1668"/>
                    <a:pt x="7732" y="1719"/>
                    <a:pt x="8136" y="1820"/>
                  </a:cubicBezTo>
                  <a:cubicBezTo>
                    <a:pt x="8150" y="1824"/>
                    <a:pt x="8163" y="1826"/>
                    <a:pt x="8177" y="1826"/>
                  </a:cubicBezTo>
                  <a:cubicBezTo>
                    <a:pt x="8227" y="1826"/>
                    <a:pt x="8272" y="1799"/>
                    <a:pt x="8294" y="1755"/>
                  </a:cubicBezTo>
                  <a:lnTo>
                    <a:pt x="8999" y="391"/>
                  </a:lnTo>
                  <a:cubicBezTo>
                    <a:pt x="8999" y="382"/>
                    <a:pt x="9018" y="382"/>
                    <a:pt x="9027" y="382"/>
                  </a:cubicBezTo>
                  <a:lnTo>
                    <a:pt x="11003" y="1412"/>
                  </a:lnTo>
                  <a:cubicBezTo>
                    <a:pt x="11012" y="1412"/>
                    <a:pt x="11012" y="1430"/>
                    <a:pt x="11012" y="1440"/>
                  </a:cubicBezTo>
                  <a:lnTo>
                    <a:pt x="10307" y="2794"/>
                  </a:lnTo>
                  <a:cubicBezTo>
                    <a:pt x="10279" y="2850"/>
                    <a:pt x="10289" y="2924"/>
                    <a:pt x="10335" y="2961"/>
                  </a:cubicBezTo>
                  <a:cubicBezTo>
                    <a:pt x="10743" y="3313"/>
                    <a:pt x="11086" y="3731"/>
                    <a:pt x="11365" y="4185"/>
                  </a:cubicBezTo>
                  <a:cubicBezTo>
                    <a:pt x="11386" y="4227"/>
                    <a:pt x="11427" y="4248"/>
                    <a:pt x="11474" y="4248"/>
                  </a:cubicBezTo>
                  <a:cubicBezTo>
                    <a:pt x="11490" y="4248"/>
                    <a:pt x="11506" y="4246"/>
                    <a:pt x="11522" y="4241"/>
                  </a:cubicBezTo>
                  <a:lnTo>
                    <a:pt x="12979" y="3787"/>
                  </a:lnTo>
                  <a:cubicBezTo>
                    <a:pt x="12981" y="3784"/>
                    <a:pt x="12985" y="3783"/>
                    <a:pt x="12989" y="3783"/>
                  </a:cubicBezTo>
                  <a:cubicBezTo>
                    <a:pt x="12997" y="3783"/>
                    <a:pt x="13007" y="3789"/>
                    <a:pt x="13007" y="3796"/>
                  </a:cubicBezTo>
                  <a:lnTo>
                    <a:pt x="13675" y="5920"/>
                  </a:lnTo>
                  <a:cubicBezTo>
                    <a:pt x="13675" y="5929"/>
                    <a:pt x="13675" y="5939"/>
                    <a:pt x="13665" y="5948"/>
                  </a:cubicBezTo>
                  <a:lnTo>
                    <a:pt x="12200" y="6403"/>
                  </a:lnTo>
                  <a:cubicBezTo>
                    <a:pt x="12144" y="6421"/>
                    <a:pt x="12107" y="6486"/>
                    <a:pt x="12107" y="6542"/>
                  </a:cubicBezTo>
                  <a:cubicBezTo>
                    <a:pt x="12144" y="7080"/>
                    <a:pt x="12097" y="7618"/>
                    <a:pt x="11968" y="8137"/>
                  </a:cubicBezTo>
                  <a:cubicBezTo>
                    <a:pt x="11958" y="8202"/>
                    <a:pt x="11986" y="8258"/>
                    <a:pt x="12042" y="8295"/>
                  </a:cubicBezTo>
                  <a:lnTo>
                    <a:pt x="13396" y="9000"/>
                  </a:lnTo>
                  <a:cubicBezTo>
                    <a:pt x="13415" y="9000"/>
                    <a:pt x="13415" y="9009"/>
                    <a:pt x="13406" y="9028"/>
                  </a:cubicBezTo>
                  <a:lnTo>
                    <a:pt x="12385" y="10994"/>
                  </a:lnTo>
                  <a:cubicBezTo>
                    <a:pt x="12379" y="11001"/>
                    <a:pt x="12372" y="11008"/>
                    <a:pt x="12365" y="11008"/>
                  </a:cubicBezTo>
                  <a:cubicBezTo>
                    <a:pt x="12363" y="11008"/>
                    <a:pt x="12360" y="11006"/>
                    <a:pt x="12357" y="11004"/>
                  </a:cubicBezTo>
                  <a:lnTo>
                    <a:pt x="10994" y="10299"/>
                  </a:lnTo>
                  <a:cubicBezTo>
                    <a:pt x="10977" y="10289"/>
                    <a:pt x="10957" y="10284"/>
                    <a:pt x="10936" y="10284"/>
                  </a:cubicBezTo>
                  <a:cubicBezTo>
                    <a:pt x="10899" y="10284"/>
                    <a:pt x="10860" y="10300"/>
                    <a:pt x="10836" y="10336"/>
                  </a:cubicBezTo>
                  <a:cubicBezTo>
                    <a:pt x="10483" y="10735"/>
                    <a:pt x="10066" y="11087"/>
                    <a:pt x="9611" y="11366"/>
                  </a:cubicBezTo>
                  <a:cubicBezTo>
                    <a:pt x="9556" y="11393"/>
                    <a:pt x="9528" y="11458"/>
                    <a:pt x="9546" y="11523"/>
                  </a:cubicBezTo>
                  <a:lnTo>
                    <a:pt x="10010" y="12980"/>
                  </a:lnTo>
                  <a:cubicBezTo>
                    <a:pt x="10010" y="12989"/>
                    <a:pt x="10010" y="12998"/>
                    <a:pt x="10001" y="13008"/>
                  </a:cubicBezTo>
                  <a:lnTo>
                    <a:pt x="7877" y="13675"/>
                  </a:lnTo>
                  <a:cubicBezTo>
                    <a:pt x="7867" y="13675"/>
                    <a:pt x="7849" y="13666"/>
                    <a:pt x="7849" y="13657"/>
                  </a:cubicBezTo>
                  <a:lnTo>
                    <a:pt x="7385" y="12200"/>
                  </a:lnTo>
                  <a:cubicBezTo>
                    <a:pt x="7366" y="12145"/>
                    <a:pt x="7320" y="12108"/>
                    <a:pt x="7255" y="12108"/>
                  </a:cubicBezTo>
                  <a:lnTo>
                    <a:pt x="7246" y="12108"/>
                  </a:lnTo>
                  <a:cubicBezTo>
                    <a:pt x="7128" y="12116"/>
                    <a:pt x="7010" y="12120"/>
                    <a:pt x="6892" y="12120"/>
                  </a:cubicBezTo>
                  <a:cubicBezTo>
                    <a:pt x="6479" y="12120"/>
                    <a:pt x="6064" y="12070"/>
                    <a:pt x="5659" y="11969"/>
                  </a:cubicBezTo>
                  <a:cubicBezTo>
                    <a:pt x="5651" y="11967"/>
                    <a:pt x="5643" y="11967"/>
                    <a:pt x="5635" y="11967"/>
                  </a:cubicBezTo>
                  <a:cubicBezTo>
                    <a:pt x="5579" y="11967"/>
                    <a:pt x="5526" y="11994"/>
                    <a:pt x="5502" y="12043"/>
                  </a:cubicBezTo>
                  <a:lnTo>
                    <a:pt x="4797" y="13397"/>
                  </a:lnTo>
                  <a:cubicBezTo>
                    <a:pt x="4797" y="13404"/>
                    <a:pt x="4787" y="13410"/>
                    <a:pt x="4779" y="13410"/>
                  </a:cubicBezTo>
                  <a:cubicBezTo>
                    <a:pt x="4775" y="13410"/>
                    <a:pt x="4772" y="13409"/>
                    <a:pt x="4769" y="13406"/>
                  </a:cubicBezTo>
                  <a:lnTo>
                    <a:pt x="2793" y="12386"/>
                  </a:lnTo>
                  <a:cubicBezTo>
                    <a:pt x="2784" y="12377"/>
                    <a:pt x="2784" y="12367"/>
                    <a:pt x="2784" y="12358"/>
                  </a:cubicBezTo>
                  <a:lnTo>
                    <a:pt x="3489" y="10994"/>
                  </a:lnTo>
                  <a:cubicBezTo>
                    <a:pt x="3517" y="10939"/>
                    <a:pt x="3507" y="10874"/>
                    <a:pt x="3461" y="10828"/>
                  </a:cubicBezTo>
                  <a:cubicBezTo>
                    <a:pt x="3053" y="10475"/>
                    <a:pt x="2709" y="10067"/>
                    <a:pt x="2431" y="9612"/>
                  </a:cubicBezTo>
                  <a:cubicBezTo>
                    <a:pt x="2409" y="9568"/>
                    <a:pt x="2364" y="9542"/>
                    <a:pt x="2314" y="9542"/>
                  </a:cubicBezTo>
                  <a:cubicBezTo>
                    <a:pt x="2301" y="9542"/>
                    <a:pt x="2287" y="9543"/>
                    <a:pt x="2273" y="9547"/>
                  </a:cubicBezTo>
                  <a:lnTo>
                    <a:pt x="817" y="10011"/>
                  </a:lnTo>
                  <a:cubicBezTo>
                    <a:pt x="808" y="10011"/>
                    <a:pt x="789" y="10002"/>
                    <a:pt x="789" y="9993"/>
                  </a:cubicBezTo>
                  <a:lnTo>
                    <a:pt x="121" y="7878"/>
                  </a:lnTo>
                  <a:cubicBezTo>
                    <a:pt x="121" y="7868"/>
                    <a:pt x="121" y="7850"/>
                    <a:pt x="131" y="7850"/>
                  </a:cubicBezTo>
                  <a:lnTo>
                    <a:pt x="1596" y="7386"/>
                  </a:lnTo>
                  <a:cubicBezTo>
                    <a:pt x="1652" y="7367"/>
                    <a:pt x="1689" y="7312"/>
                    <a:pt x="1689" y="7247"/>
                  </a:cubicBezTo>
                  <a:cubicBezTo>
                    <a:pt x="1652" y="6709"/>
                    <a:pt x="1698" y="6180"/>
                    <a:pt x="1828" y="5651"/>
                  </a:cubicBezTo>
                  <a:cubicBezTo>
                    <a:pt x="1837" y="5595"/>
                    <a:pt x="1810" y="5531"/>
                    <a:pt x="1754" y="5503"/>
                  </a:cubicBezTo>
                  <a:lnTo>
                    <a:pt x="400" y="4798"/>
                  </a:lnTo>
                  <a:cubicBezTo>
                    <a:pt x="390" y="4788"/>
                    <a:pt x="381" y="4779"/>
                    <a:pt x="390" y="4770"/>
                  </a:cubicBezTo>
                  <a:lnTo>
                    <a:pt x="1411" y="2794"/>
                  </a:lnTo>
                  <a:cubicBezTo>
                    <a:pt x="1420" y="2785"/>
                    <a:pt x="1429" y="2785"/>
                    <a:pt x="1439" y="2785"/>
                  </a:cubicBezTo>
                  <a:lnTo>
                    <a:pt x="2802" y="3490"/>
                  </a:lnTo>
                  <a:cubicBezTo>
                    <a:pt x="2823" y="3500"/>
                    <a:pt x="2845" y="3505"/>
                    <a:pt x="2867" y="3505"/>
                  </a:cubicBezTo>
                  <a:cubicBezTo>
                    <a:pt x="2904" y="3505"/>
                    <a:pt x="2940" y="3491"/>
                    <a:pt x="2969" y="3462"/>
                  </a:cubicBezTo>
                  <a:cubicBezTo>
                    <a:pt x="3322" y="3054"/>
                    <a:pt x="3730" y="2710"/>
                    <a:pt x="4184" y="2432"/>
                  </a:cubicBezTo>
                  <a:cubicBezTo>
                    <a:pt x="4240" y="2395"/>
                    <a:pt x="4268" y="2330"/>
                    <a:pt x="4249" y="2274"/>
                  </a:cubicBezTo>
                  <a:lnTo>
                    <a:pt x="3786" y="818"/>
                  </a:lnTo>
                  <a:cubicBezTo>
                    <a:pt x="3786" y="799"/>
                    <a:pt x="3786" y="790"/>
                    <a:pt x="3804" y="790"/>
                  </a:cubicBezTo>
                  <a:lnTo>
                    <a:pt x="5919" y="122"/>
                  </a:lnTo>
                  <a:cubicBezTo>
                    <a:pt x="5922" y="119"/>
                    <a:pt x="5925" y="118"/>
                    <a:pt x="5928" y="118"/>
                  </a:cubicBezTo>
                  <a:close/>
                  <a:moveTo>
                    <a:pt x="5925" y="1"/>
                  </a:moveTo>
                  <a:cubicBezTo>
                    <a:pt x="5910" y="1"/>
                    <a:pt x="5896" y="4"/>
                    <a:pt x="5882" y="11"/>
                  </a:cubicBezTo>
                  <a:lnTo>
                    <a:pt x="3767" y="679"/>
                  </a:lnTo>
                  <a:cubicBezTo>
                    <a:pt x="3693" y="697"/>
                    <a:pt x="3656" y="781"/>
                    <a:pt x="3674" y="846"/>
                  </a:cubicBezTo>
                  <a:lnTo>
                    <a:pt x="4138" y="2312"/>
                  </a:lnTo>
                  <a:cubicBezTo>
                    <a:pt x="4138" y="2321"/>
                    <a:pt x="4138" y="2330"/>
                    <a:pt x="4129" y="2330"/>
                  </a:cubicBezTo>
                  <a:cubicBezTo>
                    <a:pt x="3656" y="2618"/>
                    <a:pt x="3238" y="2970"/>
                    <a:pt x="2876" y="3378"/>
                  </a:cubicBezTo>
                  <a:cubicBezTo>
                    <a:pt x="2867" y="3388"/>
                    <a:pt x="2858" y="3388"/>
                    <a:pt x="2849" y="3388"/>
                  </a:cubicBezTo>
                  <a:lnTo>
                    <a:pt x="1494" y="2683"/>
                  </a:lnTo>
                  <a:cubicBezTo>
                    <a:pt x="1474" y="2671"/>
                    <a:pt x="1453" y="2666"/>
                    <a:pt x="1431" y="2666"/>
                  </a:cubicBezTo>
                  <a:cubicBezTo>
                    <a:pt x="1383" y="2666"/>
                    <a:pt x="1334" y="2693"/>
                    <a:pt x="1309" y="2738"/>
                  </a:cubicBezTo>
                  <a:lnTo>
                    <a:pt x="288" y="4714"/>
                  </a:lnTo>
                  <a:cubicBezTo>
                    <a:pt x="251" y="4779"/>
                    <a:pt x="279" y="4863"/>
                    <a:pt x="344" y="4900"/>
                  </a:cubicBezTo>
                  <a:lnTo>
                    <a:pt x="1698" y="5605"/>
                  </a:lnTo>
                  <a:cubicBezTo>
                    <a:pt x="1708" y="5605"/>
                    <a:pt x="1717" y="5614"/>
                    <a:pt x="1708" y="5623"/>
                  </a:cubicBezTo>
                  <a:cubicBezTo>
                    <a:pt x="1578" y="6161"/>
                    <a:pt x="1531" y="6709"/>
                    <a:pt x="1568" y="7256"/>
                  </a:cubicBezTo>
                  <a:cubicBezTo>
                    <a:pt x="1568" y="7265"/>
                    <a:pt x="1568" y="7275"/>
                    <a:pt x="1559" y="7275"/>
                  </a:cubicBezTo>
                  <a:lnTo>
                    <a:pt x="93" y="7738"/>
                  </a:lnTo>
                  <a:cubicBezTo>
                    <a:pt x="66" y="7748"/>
                    <a:pt x="38" y="7766"/>
                    <a:pt x="19" y="7803"/>
                  </a:cubicBezTo>
                  <a:cubicBezTo>
                    <a:pt x="1" y="7831"/>
                    <a:pt x="1" y="7868"/>
                    <a:pt x="10" y="7905"/>
                  </a:cubicBezTo>
                  <a:lnTo>
                    <a:pt x="678" y="10030"/>
                  </a:lnTo>
                  <a:cubicBezTo>
                    <a:pt x="692" y="10087"/>
                    <a:pt x="746" y="10122"/>
                    <a:pt x="803" y="10122"/>
                  </a:cubicBezTo>
                  <a:cubicBezTo>
                    <a:pt x="820" y="10122"/>
                    <a:pt x="837" y="10119"/>
                    <a:pt x="854" y="10113"/>
                  </a:cubicBezTo>
                  <a:lnTo>
                    <a:pt x="2311" y="9659"/>
                  </a:lnTo>
                  <a:cubicBezTo>
                    <a:pt x="2313" y="9656"/>
                    <a:pt x="2316" y="9655"/>
                    <a:pt x="2318" y="9655"/>
                  </a:cubicBezTo>
                  <a:cubicBezTo>
                    <a:pt x="2324" y="9655"/>
                    <a:pt x="2329" y="9661"/>
                    <a:pt x="2329" y="9668"/>
                  </a:cubicBezTo>
                  <a:cubicBezTo>
                    <a:pt x="2617" y="10132"/>
                    <a:pt x="2969" y="10558"/>
                    <a:pt x="3387" y="10920"/>
                  </a:cubicBezTo>
                  <a:cubicBezTo>
                    <a:pt x="3387" y="10920"/>
                    <a:pt x="3396" y="10930"/>
                    <a:pt x="3387" y="10939"/>
                  </a:cubicBezTo>
                  <a:lnTo>
                    <a:pt x="2682" y="12302"/>
                  </a:lnTo>
                  <a:cubicBezTo>
                    <a:pt x="2645" y="12367"/>
                    <a:pt x="2672" y="12451"/>
                    <a:pt x="2737" y="12479"/>
                  </a:cubicBezTo>
                  <a:lnTo>
                    <a:pt x="4713" y="13508"/>
                  </a:lnTo>
                  <a:cubicBezTo>
                    <a:pt x="4733" y="13520"/>
                    <a:pt x="4755" y="13525"/>
                    <a:pt x="4776" y="13525"/>
                  </a:cubicBezTo>
                  <a:cubicBezTo>
                    <a:pt x="4825" y="13525"/>
                    <a:pt x="4873" y="13498"/>
                    <a:pt x="4899" y="13453"/>
                  </a:cubicBezTo>
                  <a:lnTo>
                    <a:pt x="5604" y="12089"/>
                  </a:lnTo>
                  <a:cubicBezTo>
                    <a:pt x="5613" y="12080"/>
                    <a:pt x="5622" y="12080"/>
                    <a:pt x="5632" y="12080"/>
                  </a:cubicBezTo>
                  <a:cubicBezTo>
                    <a:pt x="6043" y="12181"/>
                    <a:pt x="6465" y="12231"/>
                    <a:pt x="6890" y="12231"/>
                  </a:cubicBezTo>
                  <a:cubicBezTo>
                    <a:pt x="7012" y="12231"/>
                    <a:pt x="7133" y="12227"/>
                    <a:pt x="7255" y="12219"/>
                  </a:cubicBezTo>
                  <a:cubicBezTo>
                    <a:pt x="7264" y="12219"/>
                    <a:pt x="7274" y="12228"/>
                    <a:pt x="7274" y="12238"/>
                  </a:cubicBezTo>
                  <a:lnTo>
                    <a:pt x="7737" y="13694"/>
                  </a:lnTo>
                  <a:cubicBezTo>
                    <a:pt x="7747" y="13731"/>
                    <a:pt x="7775" y="13759"/>
                    <a:pt x="7802" y="13777"/>
                  </a:cubicBezTo>
                  <a:cubicBezTo>
                    <a:pt x="7821" y="13787"/>
                    <a:pt x="7849" y="13787"/>
                    <a:pt x="7867" y="13787"/>
                  </a:cubicBezTo>
                  <a:lnTo>
                    <a:pt x="7904" y="13787"/>
                  </a:lnTo>
                  <a:lnTo>
                    <a:pt x="10029" y="13119"/>
                  </a:lnTo>
                  <a:cubicBezTo>
                    <a:pt x="10066" y="13100"/>
                    <a:pt x="10094" y="13082"/>
                    <a:pt x="10112" y="13045"/>
                  </a:cubicBezTo>
                  <a:cubicBezTo>
                    <a:pt x="10131" y="13017"/>
                    <a:pt x="10131" y="12980"/>
                    <a:pt x="10122" y="12943"/>
                  </a:cubicBezTo>
                  <a:lnTo>
                    <a:pt x="9658" y="11486"/>
                  </a:lnTo>
                  <a:cubicBezTo>
                    <a:pt x="9658" y="11477"/>
                    <a:pt x="9658" y="11468"/>
                    <a:pt x="9667" y="11458"/>
                  </a:cubicBezTo>
                  <a:cubicBezTo>
                    <a:pt x="10131" y="11180"/>
                    <a:pt x="10558" y="10828"/>
                    <a:pt x="10919" y="10410"/>
                  </a:cubicBezTo>
                  <a:cubicBezTo>
                    <a:pt x="10919" y="10405"/>
                    <a:pt x="10922" y="10403"/>
                    <a:pt x="10925" y="10403"/>
                  </a:cubicBezTo>
                  <a:cubicBezTo>
                    <a:pt x="10929" y="10403"/>
                    <a:pt x="10933" y="10405"/>
                    <a:pt x="10938" y="10410"/>
                  </a:cubicBezTo>
                  <a:lnTo>
                    <a:pt x="12302" y="11115"/>
                  </a:lnTo>
                  <a:cubicBezTo>
                    <a:pt x="12321" y="11123"/>
                    <a:pt x="12341" y="11127"/>
                    <a:pt x="12361" y="11127"/>
                  </a:cubicBezTo>
                  <a:cubicBezTo>
                    <a:pt x="12411" y="11127"/>
                    <a:pt x="12461" y="11103"/>
                    <a:pt x="12487" y="11050"/>
                  </a:cubicBezTo>
                  <a:lnTo>
                    <a:pt x="13508" y="9083"/>
                  </a:lnTo>
                  <a:cubicBezTo>
                    <a:pt x="13545" y="9019"/>
                    <a:pt x="13517" y="8935"/>
                    <a:pt x="13452" y="8898"/>
                  </a:cubicBezTo>
                  <a:lnTo>
                    <a:pt x="12088" y="8193"/>
                  </a:lnTo>
                  <a:cubicBezTo>
                    <a:pt x="12079" y="8184"/>
                    <a:pt x="12079" y="8174"/>
                    <a:pt x="12079" y="8165"/>
                  </a:cubicBezTo>
                  <a:cubicBezTo>
                    <a:pt x="12209" y="7636"/>
                    <a:pt x="12264" y="7089"/>
                    <a:pt x="12227" y="6542"/>
                  </a:cubicBezTo>
                  <a:cubicBezTo>
                    <a:pt x="12227" y="6532"/>
                    <a:pt x="12227" y="6523"/>
                    <a:pt x="12237" y="6523"/>
                  </a:cubicBezTo>
                  <a:lnTo>
                    <a:pt x="13693" y="6059"/>
                  </a:lnTo>
                  <a:cubicBezTo>
                    <a:pt x="13730" y="6050"/>
                    <a:pt x="13758" y="6022"/>
                    <a:pt x="13777" y="5994"/>
                  </a:cubicBezTo>
                  <a:cubicBezTo>
                    <a:pt x="13795" y="5957"/>
                    <a:pt x="13795" y="5920"/>
                    <a:pt x="13786" y="5883"/>
                  </a:cubicBezTo>
                  <a:lnTo>
                    <a:pt x="13118" y="3768"/>
                  </a:lnTo>
                  <a:cubicBezTo>
                    <a:pt x="13095" y="3706"/>
                    <a:pt x="13040" y="3670"/>
                    <a:pt x="12980" y="3670"/>
                  </a:cubicBezTo>
                  <a:cubicBezTo>
                    <a:pt x="12967" y="3670"/>
                    <a:pt x="12954" y="3672"/>
                    <a:pt x="12942" y="3675"/>
                  </a:cubicBezTo>
                  <a:lnTo>
                    <a:pt x="11485" y="4139"/>
                  </a:lnTo>
                  <a:cubicBezTo>
                    <a:pt x="11476" y="4139"/>
                    <a:pt x="11467" y="4139"/>
                    <a:pt x="11457" y="4130"/>
                  </a:cubicBezTo>
                  <a:cubicBezTo>
                    <a:pt x="11179" y="3657"/>
                    <a:pt x="10827" y="3239"/>
                    <a:pt x="10409" y="2877"/>
                  </a:cubicBezTo>
                  <a:cubicBezTo>
                    <a:pt x="10400" y="2868"/>
                    <a:pt x="10400" y="2859"/>
                    <a:pt x="10409" y="2850"/>
                  </a:cubicBezTo>
                  <a:lnTo>
                    <a:pt x="11114" y="1495"/>
                  </a:lnTo>
                  <a:cubicBezTo>
                    <a:pt x="11142" y="1430"/>
                    <a:pt x="11123" y="1347"/>
                    <a:pt x="11049" y="1310"/>
                  </a:cubicBezTo>
                  <a:lnTo>
                    <a:pt x="9083" y="289"/>
                  </a:lnTo>
                  <a:cubicBezTo>
                    <a:pt x="9063" y="278"/>
                    <a:pt x="9041" y="273"/>
                    <a:pt x="9020" y="273"/>
                  </a:cubicBezTo>
                  <a:cubicBezTo>
                    <a:pt x="8971" y="273"/>
                    <a:pt x="8923" y="300"/>
                    <a:pt x="8897" y="345"/>
                  </a:cubicBezTo>
                  <a:lnTo>
                    <a:pt x="8192" y="1699"/>
                  </a:lnTo>
                  <a:cubicBezTo>
                    <a:pt x="8185" y="1706"/>
                    <a:pt x="8179" y="1712"/>
                    <a:pt x="8172" y="1712"/>
                  </a:cubicBezTo>
                  <a:cubicBezTo>
                    <a:pt x="8170" y="1712"/>
                    <a:pt x="8167" y="1711"/>
                    <a:pt x="8164" y="1709"/>
                  </a:cubicBezTo>
                  <a:cubicBezTo>
                    <a:pt x="7753" y="1608"/>
                    <a:pt x="7330" y="1557"/>
                    <a:pt x="6905" y="1557"/>
                  </a:cubicBezTo>
                  <a:cubicBezTo>
                    <a:pt x="6784" y="1557"/>
                    <a:pt x="6662" y="1561"/>
                    <a:pt x="6541" y="1569"/>
                  </a:cubicBezTo>
                  <a:cubicBezTo>
                    <a:pt x="6531" y="1569"/>
                    <a:pt x="6522" y="1560"/>
                    <a:pt x="6522" y="1560"/>
                  </a:cubicBezTo>
                  <a:lnTo>
                    <a:pt x="6058" y="94"/>
                  </a:lnTo>
                  <a:cubicBezTo>
                    <a:pt x="6049" y="67"/>
                    <a:pt x="6021" y="39"/>
                    <a:pt x="5993" y="20"/>
                  </a:cubicBezTo>
                  <a:cubicBezTo>
                    <a:pt x="5970" y="9"/>
                    <a:pt x="5948" y="1"/>
                    <a:pt x="5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6"/>
            <p:cNvSpPr/>
            <p:nvPr/>
          </p:nvSpPr>
          <p:spPr>
            <a:xfrm>
              <a:off x="7073000" y="2596525"/>
              <a:ext cx="406100" cy="280875"/>
            </a:xfrm>
            <a:custGeom>
              <a:rect b="b" l="l" r="r" t="t"/>
              <a:pathLst>
                <a:path extrusionOk="0" h="11235" w="16244">
                  <a:moveTo>
                    <a:pt x="418" y="0"/>
                  </a:moveTo>
                  <a:cubicBezTo>
                    <a:pt x="186" y="0"/>
                    <a:pt x="0" y="186"/>
                    <a:pt x="0" y="427"/>
                  </a:cubicBezTo>
                  <a:lnTo>
                    <a:pt x="0" y="11086"/>
                  </a:lnTo>
                  <a:cubicBezTo>
                    <a:pt x="0" y="11169"/>
                    <a:pt x="65" y="11234"/>
                    <a:pt x="149" y="11234"/>
                  </a:cubicBezTo>
                  <a:lnTo>
                    <a:pt x="16095" y="11234"/>
                  </a:lnTo>
                  <a:cubicBezTo>
                    <a:pt x="16179" y="11234"/>
                    <a:pt x="16244" y="11169"/>
                    <a:pt x="16244" y="11086"/>
                  </a:cubicBezTo>
                  <a:lnTo>
                    <a:pt x="16244" y="427"/>
                  </a:lnTo>
                  <a:cubicBezTo>
                    <a:pt x="16244" y="186"/>
                    <a:pt x="16058" y="0"/>
                    <a:pt x="15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6"/>
            <p:cNvSpPr/>
            <p:nvPr/>
          </p:nvSpPr>
          <p:spPr>
            <a:xfrm>
              <a:off x="7071375" y="2595125"/>
              <a:ext cx="409350" cy="283650"/>
            </a:xfrm>
            <a:custGeom>
              <a:rect b="b" l="l" r="r" t="t"/>
              <a:pathLst>
                <a:path extrusionOk="0" h="11346" w="16374">
                  <a:moveTo>
                    <a:pt x="15882" y="112"/>
                  </a:moveTo>
                  <a:cubicBezTo>
                    <a:pt x="16086" y="112"/>
                    <a:pt x="16253" y="279"/>
                    <a:pt x="16253" y="483"/>
                  </a:cubicBezTo>
                  <a:lnTo>
                    <a:pt x="16253" y="11142"/>
                  </a:lnTo>
                  <a:cubicBezTo>
                    <a:pt x="16253" y="11188"/>
                    <a:pt x="16216" y="11235"/>
                    <a:pt x="16160" y="11235"/>
                  </a:cubicBezTo>
                  <a:lnTo>
                    <a:pt x="204" y="11235"/>
                  </a:lnTo>
                  <a:cubicBezTo>
                    <a:pt x="158" y="11235"/>
                    <a:pt x="121" y="11188"/>
                    <a:pt x="121" y="11142"/>
                  </a:cubicBezTo>
                  <a:lnTo>
                    <a:pt x="121" y="483"/>
                  </a:lnTo>
                  <a:cubicBezTo>
                    <a:pt x="121" y="279"/>
                    <a:pt x="279" y="112"/>
                    <a:pt x="483" y="112"/>
                  </a:cubicBezTo>
                  <a:close/>
                  <a:moveTo>
                    <a:pt x="483" y="1"/>
                  </a:moveTo>
                  <a:cubicBezTo>
                    <a:pt x="223" y="1"/>
                    <a:pt x="0" y="214"/>
                    <a:pt x="0" y="483"/>
                  </a:cubicBezTo>
                  <a:lnTo>
                    <a:pt x="0" y="11142"/>
                  </a:lnTo>
                  <a:cubicBezTo>
                    <a:pt x="0" y="11253"/>
                    <a:pt x="93" y="11346"/>
                    <a:pt x="214" y="11346"/>
                  </a:cubicBezTo>
                  <a:lnTo>
                    <a:pt x="16160" y="11346"/>
                  </a:lnTo>
                  <a:cubicBezTo>
                    <a:pt x="16281" y="11346"/>
                    <a:pt x="16364" y="11253"/>
                    <a:pt x="16374" y="11142"/>
                  </a:cubicBezTo>
                  <a:lnTo>
                    <a:pt x="16374" y="483"/>
                  </a:lnTo>
                  <a:cubicBezTo>
                    <a:pt x="16374" y="214"/>
                    <a:pt x="16151" y="1"/>
                    <a:pt x="158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6"/>
            <p:cNvSpPr/>
            <p:nvPr/>
          </p:nvSpPr>
          <p:spPr>
            <a:xfrm>
              <a:off x="7102675" y="2623425"/>
              <a:ext cx="346750" cy="227075"/>
            </a:xfrm>
            <a:custGeom>
              <a:rect b="b" l="l" r="r" t="t"/>
              <a:pathLst>
                <a:path extrusionOk="0" h="9083" w="13870">
                  <a:moveTo>
                    <a:pt x="1" y="0"/>
                  </a:moveTo>
                  <a:lnTo>
                    <a:pt x="1" y="9082"/>
                  </a:lnTo>
                  <a:lnTo>
                    <a:pt x="13869" y="9082"/>
                  </a:lnTo>
                  <a:lnTo>
                    <a:pt x="13869" y="7403"/>
                  </a:lnTo>
                  <a:lnTo>
                    <a:pt x="13869" y="2097"/>
                  </a:lnTo>
                  <a:lnTo>
                    <a:pt x="138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6"/>
            <p:cNvSpPr/>
            <p:nvPr/>
          </p:nvSpPr>
          <p:spPr>
            <a:xfrm>
              <a:off x="7271525" y="2605800"/>
              <a:ext cx="9050" cy="9075"/>
            </a:xfrm>
            <a:custGeom>
              <a:rect b="b" l="l" r="r" t="t"/>
              <a:pathLst>
                <a:path extrusionOk="0" h="363" w="362">
                  <a:moveTo>
                    <a:pt x="176" y="112"/>
                  </a:moveTo>
                  <a:cubicBezTo>
                    <a:pt x="214" y="112"/>
                    <a:pt x="251" y="139"/>
                    <a:pt x="251" y="177"/>
                  </a:cubicBezTo>
                  <a:cubicBezTo>
                    <a:pt x="251" y="214"/>
                    <a:pt x="214" y="251"/>
                    <a:pt x="176" y="251"/>
                  </a:cubicBezTo>
                  <a:cubicBezTo>
                    <a:pt x="139" y="251"/>
                    <a:pt x="111" y="214"/>
                    <a:pt x="111" y="177"/>
                  </a:cubicBezTo>
                  <a:cubicBezTo>
                    <a:pt x="111" y="149"/>
                    <a:pt x="139" y="112"/>
                    <a:pt x="176" y="112"/>
                  </a:cubicBezTo>
                  <a:close/>
                  <a:moveTo>
                    <a:pt x="176" y="0"/>
                  </a:moveTo>
                  <a:cubicBezTo>
                    <a:pt x="84" y="0"/>
                    <a:pt x="0" y="84"/>
                    <a:pt x="0" y="177"/>
                  </a:cubicBezTo>
                  <a:cubicBezTo>
                    <a:pt x="0" y="279"/>
                    <a:pt x="84" y="362"/>
                    <a:pt x="176" y="362"/>
                  </a:cubicBezTo>
                  <a:cubicBezTo>
                    <a:pt x="278" y="362"/>
                    <a:pt x="362" y="279"/>
                    <a:pt x="362" y="177"/>
                  </a:cubicBezTo>
                  <a:cubicBezTo>
                    <a:pt x="362" y="84"/>
                    <a:pt x="278"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6"/>
            <p:cNvSpPr/>
            <p:nvPr/>
          </p:nvSpPr>
          <p:spPr>
            <a:xfrm>
              <a:off x="7006425" y="2875275"/>
              <a:ext cx="539250" cy="36450"/>
            </a:xfrm>
            <a:custGeom>
              <a:rect b="b" l="l" r="r" t="t"/>
              <a:pathLst>
                <a:path extrusionOk="0" h="1458" w="21570">
                  <a:moveTo>
                    <a:pt x="1" y="1"/>
                  </a:moveTo>
                  <a:lnTo>
                    <a:pt x="1" y="882"/>
                  </a:lnTo>
                  <a:cubicBezTo>
                    <a:pt x="1" y="1197"/>
                    <a:pt x="251" y="1457"/>
                    <a:pt x="567" y="1457"/>
                  </a:cubicBezTo>
                  <a:lnTo>
                    <a:pt x="21003" y="1457"/>
                  </a:lnTo>
                  <a:cubicBezTo>
                    <a:pt x="21309" y="1457"/>
                    <a:pt x="21569" y="1197"/>
                    <a:pt x="21569" y="882"/>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6"/>
            <p:cNvSpPr/>
            <p:nvPr/>
          </p:nvSpPr>
          <p:spPr>
            <a:xfrm>
              <a:off x="7005050" y="2873900"/>
              <a:ext cx="542000" cy="39200"/>
            </a:xfrm>
            <a:custGeom>
              <a:rect b="b" l="l" r="r" t="t"/>
              <a:pathLst>
                <a:path extrusionOk="0" h="1568" w="21680">
                  <a:moveTo>
                    <a:pt x="21569" y="111"/>
                  </a:moveTo>
                  <a:lnTo>
                    <a:pt x="21569" y="937"/>
                  </a:lnTo>
                  <a:cubicBezTo>
                    <a:pt x="21569" y="1225"/>
                    <a:pt x="21337" y="1447"/>
                    <a:pt x="21058" y="1447"/>
                  </a:cubicBezTo>
                  <a:lnTo>
                    <a:pt x="622" y="1447"/>
                  </a:lnTo>
                  <a:cubicBezTo>
                    <a:pt x="343" y="1447"/>
                    <a:pt x="112" y="1225"/>
                    <a:pt x="112" y="937"/>
                  </a:cubicBezTo>
                  <a:lnTo>
                    <a:pt x="112" y="111"/>
                  </a:lnTo>
                  <a:close/>
                  <a:moveTo>
                    <a:pt x="56" y="0"/>
                  </a:moveTo>
                  <a:cubicBezTo>
                    <a:pt x="19" y="0"/>
                    <a:pt x="0" y="19"/>
                    <a:pt x="0" y="56"/>
                  </a:cubicBezTo>
                  <a:lnTo>
                    <a:pt x="0" y="937"/>
                  </a:lnTo>
                  <a:cubicBezTo>
                    <a:pt x="0" y="1290"/>
                    <a:pt x="279" y="1568"/>
                    <a:pt x="622" y="1568"/>
                  </a:cubicBezTo>
                  <a:lnTo>
                    <a:pt x="21058" y="1568"/>
                  </a:lnTo>
                  <a:cubicBezTo>
                    <a:pt x="21402" y="1568"/>
                    <a:pt x="21680" y="1290"/>
                    <a:pt x="21680" y="937"/>
                  </a:cubicBezTo>
                  <a:lnTo>
                    <a:pt x="21680" y="56"/>
                  </a:lnTo>
                  <a:cubicBezTo>
                    <a:pt x="21680" y="19"/>
                    <a:pt x="21652" y="0"/>
                    <a:pt x="21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6"/>
            <p:cNvSpPr/>
            <p:nvPr/>
          </p:nvSpPr>
          <p:spPr>
            <a:xfrm>
              <a:off x="7010150" y="2901725"/>
              <a:ext cx="531800" cy="2800"/>
            </a:xfrm>
            <a:custGeom>
              <a:rect b="b" l="l" r="r" t="t"/>
              <a:pathLst>
                <a:path extrusionOk="0" h="112" w="21272">
                  <a:moveTo>
                    <a:pt x="56" y="0"/>
                  </a:moveTo>
                  <a:cubicBezTo>
                    <a:pt x="28" y="0"/>
                    <a:pt x="0" y="19"/>
                    <a:pt x="0" y="56"/>
                  </a:cubicBezTo>
                  <a:cubicBezTo>
                    <a:pt x="0" y="84"/>
                    <a:pt x="28" y="112"/>
                    <a:pt x="56" y="112"/>
                  </a:cubicBezTo>
                  <a:lnTo>
                    <a:pt x="21216" y="112"/>
                  </a:lnTo>
                  <a:cubicBezTo>
                    <a:pt x="21244" y="112"/>
                    <a:pt x="21272" y="84"/>
                    <a:pt x="21272" y="56"/>
                  </a:cubicBezTo>
                  <a:cubicBezTo>
                    <a:pt x="21272" y="19"/>
                    <a:pt x="21244"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6"/>
            <p:cNvSpPr/>
            <p:nvPr/>
          </p:nvSpPr>
          <p:spPr>
            <a:xfrm>
              <a:off x="7224425" y="2877600"/>
              <a:ext cx="103000" cy="11400"/>
            </a:xfrm>
            <a:custGeom>
              <a:rect b="b" l="l" r="r" t="t"/>
              <a:pathLst>
                <a:path extrusionOk="0" h="456" w="4120">
                  <a:moveTo>
                    <a:pt x="1" y="0"/>
                  </a:moveTo>
                  <a:lnTo>
                    <a:pt x="1" y="455"/>
                  </a:lnTo>
                  <a:lnTo>
                    <a:pt x="4120" y="455"/>
                  </a:lnTo>
                  <a:lnTo>
                    <a:pt x="412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6"/>
            <p:cNvSpPr/>
            <p:nvPr/>
          </p:nvSpPr>
          <p:spPr>
            <a:xfrm>
              <a:off x="7223050" y="2875975"/>
              <a:ext cx="106000" cy="14400"/>
            </a:xfrm>
            <a:custGeom>
              <a:rect b="b" l="l" r="r" t="t"/>
              <a:pathLst>
                <a:path extrusionOk="0" h="576" w="4240">
                  <a:moveTo>
                    <a:pt x="4119" y="121"/>
                  </a:moveTo>
                  <a:lnTo>
                    <a:pt x="4119" y="455"/>
                  </a:lnTo>
                  <a:lnTo>
                    <a:pt x="121" y="455"/>
                  </a:lnTo>
                  <a:lnTo>
                    <a:pt x="121" y="121"/>
                  </a:lnTo>
                  <a:close/>
                  <a:moveTo>
                    <a:pt x="65" y="1"/>
                  </a:moveTo>
                  <a:cubicBezTo>
                    <a:pt x="28" y="1"/>
                    <a:pt x="0" y="28"/>
                    <a:pt x="0" y="65"/>
                  </a:cubicBezTo>
                  <a:lnTo>
                    <a:pt x="0" y="520"/>
                  </a:lnTo>
                  <a:cubicBezTo>
                    <a:pt x="0" y="548"/>
                    <a:pt x="28" y="576"/>
                    <a:pt x="65" y="576"/>
                  </a:cubicBezTo>
                  <a:lnTo>
                    <a:pt x="4175" y="576"/>
                  </a:lnTo>
                  <a:cubicBezTo>
                    <a:pt x="4212" y="576"/>
                    <a:pt x="4240" y="548"/>
                    <a:pt x="4240" y="520"/>
                  </a:cubicBezTo>
                  <a:lnTo>
                    <a:pt x="4240" y="65"/>
                  </a:lnTo>
                  <a:cubicBezTo>
                    <a:pt x="4240" y="28"/>
                    <a:pt x="4212"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6"/>
            <p:cNvSpPr/>
            <p:nvPr/>
          </p:nvSpPr>
          <p:spPr>
            <a:xfrm>
              <a:off x="7171800" y="2666550"/>
              <a:ext cx="186025" cy="158900"/>
            </a:xfrm>
            <a:custGeom>
              <a:rect b="b" l="l" r="r" t="t"/>
              <a:pathLst>
                <a:path extrusionOk="0" h="6356" w="7441">
                  <a:moveTo>
                    <a:pt x="297" y="1"/>
                  </a:moveTo>
                  <a:cubicBezTo>
                    <a:pt x="139" y="1"/>
                    <a:pt x="0" y="131"/>
                    <a:pt x="0" y="298"/>
                  </a:cubicBezTo>
                  <a:lnTo>
                    <a:pt x="0" y="6058"/>
                  </a:lnTo>
                  <a:cubicBezTo>
                    <a:pt x="0" y="6225"/>
                    <a:pt x="139" y="6355"/>
                    <a:pt x="297" y="6355"/>
                  </a:cubicBezTo>
                  <a:lnTo>
                    <a:pt x="7143" y="6355"/>
                  </a:lnTo>
                  <a:cubicBezTo>
                    <a:pt x="7301" y="6355"/>
                    <a:pt x="7440" y="6225"/>
                    <a:pt x="7431" y="6058"/>
                  </a:cubicBezTo>
                  <a:lnTo>
                    <a:pt x="7431" y="298"/>
                  </a:lnTo>
                  <a:cubicBezTo>
                    <a:pt x="7431" y="131"/>
                    <a:pt x="7301" y="1"/>
                    <a:pt x="7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6"/>
            <p:cNvSpPr/>
            <p:nvPr/>
          </p:nvSpPr>
          <p:spPr>
            <a:xfrm>
              <a:off x="7184075" y="2654025"/>
              <a:ext cx="186025" cy="158900"/>
            </a:xfrm>
            <a:custGeom>
              <a:rect b="b" l="l" r="r" t="t"/>
              <a:pathLst>
                <a:path extrusionOk="0" h="6356" w="7441">
                  <a:moveTo>
                    <a:pt x="353" y="1"/>
                  </a:moveTo>
                  <a:cubicBezTo>
                    <a:pt x="159" y="1"/>
                    <a:pt x="1" y="159"/>
                    <a:pt x="1" y="344"/>
                  </a:cubicBezTo>
                  <a:lnTo>
                    <a:pt x="1" y="6012"/>
                  </a:lnTo>
                  <a:cubicBezTo>
                    <a:pt x="1" y="6198"/>
                    <a:pt x="159" y="6355"/>
                    <a:pt x="353" y="6355"/>
                  </a:cubicBezTo>
                  <a:lnTo>
                    <a:pt x="7088" y="6355"/>
                  </a:lnTo>
                  <a:cubicBezTo>
                    <a:pt x="7283" y="6355"/>
                    <a:pt x="7441" y="6198"/>
                    <a:pt x="7441" y="6012"/>
                  </a:cubicBezTo>
                  <a:lnTo>
                    <a:pt x="7441" y="344"/>
                  </a:lnTo>
                  <a:cubicBezTo>
                    <a:pt x="7441" y="159"/>
                    <a:pt x="7283"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6"/>
            <p:cNvSpPr/>
            <p:nvPr/>
          </p:nvSpPr>
          <p:spPr>
            <a:xfrm>
              <a:off x="7182700" y="2652400"/>
              <a:ext cx="188800" cy="162150"/>
            </a:xfrm>
            <a:custGeom>
              <a:rect b="b" l="l" r="r" t="t"/>
              <a:pathLst>
                <a:path extrusionOk="0" h="6486" w="7552">
                  <a:moveTo>
                    <a:pt x="7143" y="121"/>
                  </a:moveTo>
                  <a:cubicBezTo>
                    <a:pt x="7301" y="121"/>
                    <a:pt x="7431" y="251"/>
                    <a:pt x="7431" y="409"/>
                  </a:cubicBezTo>
                  <a:lnTo>
                    <a:pt x="7431" y="6077"/>
                  </a:lnTo>
                  <a:cubicBezTo>
                    <a:pt x="7431" y="6235"/>
                    <a:pt x="7301" y="6365"/>
                    <a:pt x="7143" y="6365"/>
                  </a:cubicBezTo>
                  <a:lnTo>
                    <a:pt x="408" y="6365"/>
                  </a:lnTo>
                  <a:cubicBezTo>
                    <a:pt x="251" y="6365"/>
                    <a:pt x="121" y="6235"/>
                    <a:pt x="121" y="6077"/>
                  </a:cubicBezTo>
                  <a:lnTo>
                    <a:pt x="121" y="409"/>
                  </a:lnTo>
                  <a:cubicBezTo>
                    <a:pt x="121" y="251"/>
                    <a:pt x="251" y="121"/>
                    <a:pt x="408" y="121"/>
                  </a:cubicBezTo>
                  <a:close/>
                  <a:moveTo>
                    <a:pt x="408" y="1"/>
                  </a:moveTo>
                  <a:cubicBezTo>
                    <a:pt x="186" y="1"/>
                    <a:pt x="0" y="186"/>
                    <a:pt x="0" y="409"/>
                  </a:cubicBezTo>
                  <a:lnTo>
                    <a:pt x="0" y="6077"/>
                  </a:lnTo>
                  <a:cubicBezTo>
                    <a:pt x="0" y="6300"/>
                    <a:pt x="186" y="6485"/>
                    <a:pt x="408" y="6485"/>
                  </a:cubicBezTo>
                  <a:lnTo>
                    <a:pt x="7143" y="6485"/>
                  </a:lnTo>
                  <a:cubicBezTo>
                    <a:pt x="7366" y="6485"/>
                    <a:pt x="7551" y="6300"/>
                    <a:pt x="7551" y="6077"/>
                  </a:cubicBezTo>
                  <a:lnTo>
                    <a:pt x="7551" y="409"/>
                  </a:lnTo>
                  <a:cubicBezTo>
                    <a:pt x="7551" y="186"/>
                    <a:pt x="7366" y="1"/>
                    <a:pt x="7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6"/>
            <p:cNvSpPr/>
            <p:nvPr/>
          </p:nvSpPr>
          <p:spPr>
            <a:xfrm>
              <a:off x="7212850" y="2737750"/>
              <a:ext cx="128275" cy="17200"/>
            </a:xfrm>
            <a:custGeom>
              <a:rect b="b" l="l" r="r" t="t"/>
              <a:pathLst>
                <a:path extrusionOk="0" h="688" w="5131">
                  <a:moveTo>
                    <a:pt x="316" y="1"/>
                  </a:moveTo>
                  <a:cubicBezTo>
                    <a:pt x="139" y="1"/>
                    <a:pt x="0" y="140"/>
                    <a:pt x="0" y="325"/>
                  </a:cubicBezTo>
                  <a:lnTo>
                    <a:pt x="0" y="362"/>
                  </a:lnTo>
                  <a:cubicBezTo>
                    <a:pt x="0" y="539"/>
                    <a:pt x="139" y="687"/>
                    <a:pt x="316" y="687"/>
                  </a:cubicBezTo>
                  <a:lnTo>
                    <a:pt x="4805" y="687"/>
                  </a:lnTo>
                  <a:cubicBezTo>
                    <a:pt x="4982" y="687"/>
                    <a:pt x="5130" y="539"/>
                    <a:pt x="5130" y="362"/>
                  </a:cubicBezTo>
                  <a:lnTo>
                    <a:pt x="5130" y="325"/>
                  </a:lnTo>
                  <a:cubicBezTo>
                    <a:pt x="5130" y="140"/>
                    <a:pt x="4982" y="1"/>
                    <a:pt x="48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6"/>
            <p:cNvSpPr/>
            <p:nvPr/>
          </p:nvSpPr>
          <p:spPr>
            <a:xfrm>
              <a:off x="7211225" y="2736375"/>
              <a:ext cx="131275" cy="19950"/>
            </a:xfrm>
            <a:custGeom>
              <a:rect b="b" l="l" r="r" t="t"/>
              <a:pathLst>
                <a:path extrusionOk="0" h="798" w="5251">
                  <a:moveTo>
                    <a:pt x="4870" y="111"/>
                  </a:moveTo>
                  <a:cubicBezTo>
                    <a:pt x="5019" y="111"/>
                    <a:pt x="5130" y="232"/>
                    <a:pt x="5130" y="380"/>
                  </a:cubicBezTo>
                  <a:lnTo>
                    <a:pt x="5130" y="417"/>
                  </a:lnTo>
                  <a:cubicBezTo>
                    <a:pt x="5130" y="566"/>
                    <a:pt x="5019" y="677"/>
                    <a:pt x="4870" y="677"/>
                  </a:cubicBezTo>
                  <a:lnTo>
                    <a:pt x="381" y="677"/>
                  </a:lnTo>
                  <a:cubicBezTo>
                    <a:pt x="241" y="677"/>
                    <a:pt x="121" y="566"/>
                    <a:pt x="121" y="417"/>
                  </a:cubicBezTo>
                  <a:lnTo>
                    <a:pt x="121" y="380"/>
                  </a:lnTo>
                  <a:cubicBezTo>
                    <a:pt x="121" y="232"/>
                    <a:pt x="241" y="111"/>
                    <a:pt x="381" y="111"/>
                  </a:cubicBezTo>
                  <a:close/>
                  <a:moveTo>
                    <a:pt x="381" y="0"/>
                  </a:moveTo>
                  <a:cubicBezTo>
                    <a:pt x="176" y="0"/>
                    <a:pt x="0" y="167"/>
                    <a:pt x="0" y="380"/>
                  </a:cubicBezTo>
                  <a:lnTo>
                    <a:pt x="0" y="417"/>
                  </a:lnTo>
                  <a:cubicBezTo>
                    <a:pt x="0" y="631"/>
                    <a:pt x="176" y="798"/>
                    <a:pt x="381" y="798"/>
                  </a:cubicBezTo>
                  <a:lnTo>
                    <a:pt x="4870" y="798"/>
                  </a:lnTo>
                  <a:cubicBezTo>
                    <a:pt x="5084" y="798"/>
                    <a:pt x="5251" y="631"/>
                    <a:pt x="5251" y="417"/>
                  </a:cubicBezTo>
                  <a:lnTo>
                    <a:pt x="5251" y="380"/>
                  </a:lnTo>
                  <a:cubicBezTo>
                    <a:pt x="5251" y="167"/>
                    <a:pt x="5084" y="0"/>
                    <a:pt x="48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6"/>
            <p:cNvSpPr/>
            <p:nvPr/>
          </p:nvSpPr>
          <p:spPr>
            <a:xfrm>
              <a:off x="7226750" y="2742400"/>
              <a:ext cx="99525" cy="7200"/>
            </a:xfrm>
            <a:custGeom>
              <a:rect b="b" l="l" r="r" t="t"/>
              <a:pathLst>
                <a:path extrusionOk="0" h="288" w="3981">
                  <a:moveTo>
                    <a:pt x="3851" y="56"/>
                  </a:moveTo>
                  <a:cubicBezTo>
                    <a:pt x="3888" y="56"/>
                    <a:pt x="3925" y="93"/>
                    <a:pt x="3925" y="130"/>
                  </a:cubicBezTo>
                  <a:lnTo>
                    <a:pt x="3925" y="149"/>
                  </a:lnTo>
                  <a:cubicBezTo>
                    <a:pt x="3925" y="195"/>
                    <a:pt x="3888" y="223"/>
                    <a:pt x="3851" y="223"/>
                  </a:cubicBezTo>
                  <a:lnTo>
                    <a:pt x="140" y="223"/>
                  </a:lnTo>
                  <a:cubicBezTo>
                    <a:pt x="94" y="223"/>
                    <a:pt x="56" y="195"/>
                    <a:pt x="56" y="149"/>
                  </a:cubicBezTo>
                  <a:lnTo>
                    <a:pt x="56" y="130"/>
                  </a:lnTo>
                  <a:cubicBezTo>
                    <a:pt x="56" y="93"/>
                    <a:pt x="94" y="56"/>
                    <a:pt x="140" y="56"/>
                  </a:cubicBezTo>
                  <a:close/>
                  <a:moveTo>
                    <a:pt x="131" y="0"/>
                  </a:moveTo>
                  <a:cubicBezTo>
                    <a:pt x="56" y="0"/>
                    <a:pt x="1" y="56"/>
                    <a:pt x="1" y="139"/>
                  </a:cubicBezTo>
                  <a:lnTo>
                    <a:pt x="1" y="149"/>
                  </a:lnTo>
                  <a:cubicBezTo>
                    <a:pt x="1" y="223"/>
                    <a:pt x="56" y="288"/>
                    <a:pt x="131" y="288"/>
                  </a:cubicBezTo>
                  <a:lnTo>
                    <a:pt x="3841" y="288"/>
                  </a:lnTo>
                  <a:cubicBezTo>
                    <a:pt x="3925" y="288"/>
                    <a:pt x="3980" y="223"/>
                    <a:pt x="3980" y="149"/>
                  </a:cubicBezTo>
                  <a:lnTo>
                    <a:pt x="3980" y="139"/>
                  </a:lnTo>
                  <a:cubicBezTo>
                    <a:pt x="3980" y="56"/>
                    <a:pt x="3925" y="0"/>
                    <a:pt x="38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6"/>
            <p:cNvSpPr/>
            <p:nvPr/>
          </p:nvSpPr>
          <p:spPr>
            <a:xfrm>
              <a:off x="7234875" y="2764425"/>
              <a:ext cx="83975" cy="10000"/>
            </a:xfrm>
            <a:custGeom>
              <a:rect b="b" l="l" r="r" t="t"/>
              <a:pathLst>
                <a:path extrusionOk="0" h="400" w="3359">
                  <a:moveTo>
                    <a:pt x="205" y="0"/>
                  </a:moveTo>
                  <a:cubicBezTo>
                    <a:pt x="93" y="0"/>
                    <a:pt x="0" y="93"/>
                    <a:pt x="0" y="205"/>
                  </a:cubicBezTo>
                  <a:cubicBezTo>
                    <a:pt x="0" y="316"/>
                    <a:pt x="93" y="399"/>
                    <a:pt x="205" y="399"/>
                  </a:cubicBezTo>
                  <a:lnTo>
                    <a:pt x="3164" y="399"/>
                  </a:lnTo>
                  <a:cubicBezTo>
                    <a:pt x="3266" y="399"/>
                    <a:pt x="3359" y="316"/>
                    <a:pt x="3359" y="205"/>
                  </a:cubicBezTo>
                  <a:cubicBezTo>
                    <a:pt x="3359" y="93"/>
                    <a:pt x="3266" y="0"/>
                    <a:pt x="31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6"/>
            <p:cNvSpPr/>
            <p:nvPr/>
          </p:nvSpPr>
          <p:spPr>
            <a:xfrm>
              <a:off x="7233475" y="2763025"/>
              <a:ext cx="86775" cy="13025"/>
            </a:xfrm>
            <a:custGeom>
              <a:rect b="b" l="l" r="r" t="t"/>
              <a:pathLst>
                <a:path extrusionOk="0" h="521" w="3471">
                  <a:moveTo>
                    <a:pt x="3211" y="121"/>
                  </a:moveTo>
                  <a:cubicBezTo>
                    <a:pt x="3294" y="121"/>
                    <a:pt x="3359" y="177"/>
                    <a:pt x="3359" y="261"/>
                  </a:cubicBezTo>
                  <a:cubicBezTo>
                    <a:pt x="3359" y="335"/>
                    <a:pt x="3294" y="400"/>
                    <a:pt x="3211" y="400"/>
                  </a:cubicBezTo>
                  <a:lnTo>
                    <a:pt x="261" y="400"/>
                  </a:lnTo>
                  <a:cubicBezTo>
                    <a:pt x="177" y="400"/>
                    <a:pt x="121" y="335"/>
                    <a:pt x="121" y="261"/>
                  </a:cubicBezTo>
                  <a:cubicBezTo>
                    <a:pt x="121" y="177"/>
                    <a:pt x="177" y="121"/>
                    <a:pt x="261" y="121"/>
                  </a:cubicBezTo>
                  <a:close/>
                  <a:moveTo>
                    <a:pt x="261" y="1"/>
                  </a:moveTo>
                  <a:cubicBezTo>
                    <a:pt x="121" y="1"/>
                    <a:pt x="1" y="112"/>
                    <a:pt x="1" y="261"/>
                  </a:cubicBezTo>
                  <a:cubicBezTo>
                    <a:pt x="1" y="400"/>
                    <a:pt x="112" y="520"/>
                    <a:pt x="261" y="520"/>
                  </a:cubicBezTo>
                  <a:lnTo>
                    <a:pt x="3220" y="520"/>
                  </a:lnTo>
                  <a:cubicBezTo>
                    <a:pt x="3359" y="520"/>
                    <a:pt x="3470" y="400"/>
                    <a:pt x="3470" y="261"/>
                  </a:cubicBezTo>
                  <a:cubicBezTo>
                    <a:pt x="3470" y="112"/>
                    <a:pt x="3359" y="1"/>
                    <a:pt x="3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6"/>
            <p:cNvSpPr/>
            <p:nvPr/>
          </p:nvSpPr>
          <p:spPr>
            <a:xfrm>
              <a:off x="7251800"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5" y="158"/>
                    <a:pt x="195" y="103"/>
                  </a:cubicBezTo>
                  <a:cubicBezTo>
                    <a:pt x="195" y="47"/>
                    <a:pt x="14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6"/>
            <p:cNvSpPr/>
            <p:nvPr/>
          </p:nvSpPr>
          <p:spPr>
            <a:xfrm>
              <a:off x="7261075"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56" y="121"/>
                    <a:pt x="56" y="103"/>
                  </a:cubicBezTo>
                  <a:cubicBezTo>
                    <a:pt x="56" y="84"/>
                    <a:pt x="75" y="65"/>
                    <a:pt x="103" y="65"/>
                  </a:cubicBezTo>
                  <a:close/>
                  <a:moveTo>
                    <a:pt x="103" y="1"/>
                  </a:moveTo>
                  <a:cubicBezTo>
                    <a:pt x="47" y="1"/>
                    <a:pt x="1" y="47"/>
                    <a:pt x="1" y="103"/>
                  </a:cubicBezTo>
                  <a:cubicBezTo>
                    <a:pt x="1" y="158"/>
                    <a:pt x="47" y="195"/>
                    <a:pt x="103" y="195"/>
                  </a:cubicBezTo>
                  <a:cubicBezTo>
                    <a:pt x="149" y="195"/>
                    <a:pt x="196" y="158"/>
                    <a:pt x="196" y="103"/>
                  </a:cubicBezTo>
                  <a:cubicBezTo>
                    <a:pt x="196" y="47"/>
                    <a:pt x="14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6"/>
            <p:cNvSpPr/>
            <p:nvPr/>
          </p:nvSpPr>
          <p:spPr>
            <a:xfrm>
              <a:off x="7269900" y="2766975"/>
              <a:ext cx="4650" cy="4900"/>
            </a:xfrm>
            <a:custGeom>
              <a:rect b="b" l="l" r="r" t="t"/>
              <a:pathLst>
                <a:path extrusionOk="0" h="196" w="186">
                  <a:moveTo>
                    <a:pt x="93" y="65"/>
                  </a:moveTo>
                  <a:cubicBezTo>
                    <a:pt x="112" y="65"/>
                    <a:pt x="130" y="84"/>
                    <a:pt x="130" y="103"/>
                  </a:cubicBezTo>
                  <a:cubicBezTo>
                    <a:pt x="130" y="121"/>
                    <a:pt x="112" y="140"/>
                    <a:pt x="93" y="140"/>
                  </a:cubicBezTo>
                  <a:cubicBezTo>
                    <a:pt x="74" y="140"/>
                    <a:pt x="56" y="121"/>
                    <a:pt x="56" y="103"/>
                  </a:cubicBezTo>
                  <a:cubicBezTo>
                    <a:pt x="56" y="84"/>
                    <a:pt x="74" y="65"/>
                    <a:pt x="93" y="65"/>
                  </a:cubicBezTo>
                  <a:close/>
                  <a:moveTo>
                    <a:pt x="93" y="1"/>
                  </a:moveTo>
                  <a:cubicBezTo>
                    <a:pt x="37" y="1"/>
                    <a:pt x="0" y="47"/>
                    <a:pt x="0" y="103"/>
                  </a:cubicBezTo>
                  <a:cubicBezTo>
                    <a:pt x="0" y="158"/>
                    <a:pt x="37" y="195"/>
                    <a:pt x="93" y="195"/>
                  </a:cubicBezTo>
                  <a:cubicBezTo>
                    <a:pt x="149" y="195"/>
                    <a:pt x="186" y="158"/>
                    <a:pt x="186" y="103"/>
                  </a:cubicBezTo>
                  <a:cubicBezTo>
                    <a:pt x="186" y="47"/>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6"/>
            <p:cNvSpPr/>
            <p:nvPr/>
          </p:nvSpPr>
          <p:spPr>
            <a:xfrm>
              <a:off x="7278950" y="2766975"/>
              <a:ext cx="4875" cy="4900"/>
            </a:xfrm>
            <a:custGeom>
              <a:rect b="b" l="l" r="r" t="t"/>
              <a:pathLst>
                <a:path extrusionOk="0" h="196" w="195">
                  <a:moveTo>
                    <a:pt x="102" y="65"/>
                  </a:moveTo>
                  <a:cubicBezTo>
                    <a:pt x="121" y="65"/>
                    <a:pt x="139" y="84"/>
                    <a:pt x="139" y="103"/>
                  </a:cubicBezTo>
                  <a:cubicBezTo>
                    <a:pt x="139" y="121"/>
                    <a:pt x="121" y="140"/>
                    <a:pt x="102" y="140"/>
                  </a:cubicBezTo>
                  <a:cubicBezTo>
                    <a:pt x="84" y="140"/>
                    <a:pt x="65" y="121"/>
                    <a:pt x="65" y="103"/>
                  </a:cubicBezTo>
                  <a:cubicBezTo>
                    <a:pt x="65" y="84"/>
                    <a:pt x="84" y="65"/>
                    <a:pt x="102" y="65"/>
                  </a:cubicBezTo>
                  <a:close/>
                  <a:moveTo>
                    <a:pt x="102" y="1"/>
                  </a:moveTo>
                  <a:cubicBezTo>
                    <a:pt x="46" y="1"/>
                    <a:pt x="0" y="47"/>
                    <a:pt x="0" y="103"/>
                  </a:cubicBezTo>
                  <a:cubicBezTo>
                    <a:pt x="0" y="158"/>
                    <a:pt x="46" y="195"/>
                    <a:pt x="102" y="195"/>
                  </a:cubicBezTo>
                  <a:cubicBezTo>
                    <a:pt x="158" y="195"/>
                    <a:pt x="195" y="158"/>
                    <a:pt x="195" y="103"/>
                  </a:cubicBezTo>
                  <a:cubicBezTo>
                    <a:pt x="195" y="47"/>
                    <a:pt x="158" y="1"/>
                    <a:pt x="1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6"/>
            <p:cNvSpPr/>
            <p:nvPr/>
          </p:nvSpPr>
          <p:spPr>
            <a:xfrm>
              <a:off x="7287975" y="2766975"/>
              <a:ext cx="4900" cy="4900"/>
            </a:xfrm>
            <a:custGeom>
              <a:rect b="b" l="l" r="r" t="t"/>
              <a:pathLst>
                <a:path extrusionOk="0" h="196" w="196">
                  <a:moveTo>
                    <a:pt x="103" y="65"/>
                  </a:moveTo>
                  <a:cubicBezTo>
                    <a:pt x="121" y="65"/>
                    <a:pt x="140" y="84"/>
                    <a:pt x="140" y="103"/>
                  </a:cubicBezTo>
                  <a:cubicBezTo>
                    <a:pt x="140" y="121"/>
                    <a:pt x="121" y="140"/>
                    <a:pt x="103" y="140"/>
                  </a:cubicBezTo>
                  <a:cubicBezTo>
                    <a:pt x="75"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6"/>
            <p:cNvSpPr/>
            <p:nvPr/>
          </p:nvSpPr>
          <p:spPr>
            <a:xfrm>
              <a:off x="7297250" y="2766975"/>
              <a:ext cx="4900" cy="4900"/>
            </a:xfrm>
            <a:custGeom>
              <a:rect b="b" l="l" r="r" t="t"/>
              <a:pathLst>
                <a:path extrusionOk="0" h="196" w="196">
                  <a:moveTo>
                    <a:pt x="103" y="65"/>
                  </a:moveTo>
                  <a:cubicBezTo>
                    <a:pt x="121" y="65"/>
                    <a:pt x="140" y="84"/>
                    <a:pt x="140" y="103"/>
                  </a:cubicBezTo>
                  <a:cubicBezTo>
                    <a:pt x="140" y="121"/>
                    <a:pt x="121" y="140"/>
                    <a:pt x="103" y="140"/>
                  </a:cubicBezTo>
                  <a:cubicBezTo>
                    <a:pt x="84" y="140"/>
                    <a:pt x="66" y="121"/>
                    <a:pt x="66" y="103"/>
                  </a:cubicBezTo>
                  <a:cubicBezTo>
                    <a:pt x="66" y="84"/>
                    <a:pt x="84" y="65"/>
                    <a:pt x="103" y="65"/>
                  </a:cubicBezTo>
                  <a:close/>
                  <a:moveTo>
                    <a:pt x="103" y="1"/>
                  </a:moveTo>
                  <a:cubicBezTo>
                    <a:pt x="47" y="1"/>
                    <a:pt x="1" y="47"/>
                    <a:pt x="1" y="103"/>
                  </a:cubicBezTo>
                  <a:cubicBezTo>
                    <a:pt x="1" y="158"/>
                    <a:pt x="47" y="195"/>
                    <a:pt x="103" y="195"/>
                  </a:cubicBezTo>
                  <a:cubicBezTo>
                    <a:pt x="159" y="195"/>
                    <a:pt x="196" y="158"/>
                    <a:pt x="196" y="103"/>
                  </a:cubicBezTo>
                  <a:cubicBezTo>
                    <a:pt x="196" y="47"/>
                    <a:pt x="159" y="1"/>
                    <a:pt x="1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6"/>
            <p:cNvSpPr/>
            <p:nvPr/>
          </p:nvSpPr>
          <p:spPr>
            <a:xfrm>
              <a:off x="7249950" y="2672575"/>
              <a:ext cx="53825" cy="53850"/>
            </a:xfrm>
            <a:custGeom>
              <a:rect b="b" l="l" r="r" t="t"/>
              <a:pathLst>
                <a:path extrusionOk="0" h="2154" w="2153">
                  <a:moveTo>
                    <a:pt x="1077" y="1"/>
                  </a:moveTo>
                  <a:cubicBezTo>
                    <a:pt x="483" y="1"/>
                    <a:pt x="0" y="483"/>
                    <a:pt x="0" y="1077"/>
                  </a:cubicBezTo>
                  <a:cubicBezTo>
                    <a:pt x="0" y="1671"/>
                    <a:pt x="483" y="2153"/>
                    <a:pt x="1077" y="2153"/>
                  </a:cubicBezTo>
                  <a:cubicBezTo>
                    <a:pt x="1670" y="2153"/>
                    <a:pt x="2153" y="1671"/>
                    <a:pt x="2153" y="1077"/>
                  </a:cubicBezTo>
                  <a:cubicBezTo>
                    <a:pt x="2153" y="483"/>
                    <a:pt x="1670" y="1"/>
                    <a:pt x="10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6"/>
            <p:cNvSpPr/>
            <p:nvPr/>
          </p:nvSpPr>
          <p:spPr>
            <a:xfrm>
              <a:off x="7248550" y="2671200"/>
              <a:ext cx="56625" cy="56600"/>
            </a:xfrm>
            <a:custGeom>
              <a:rect b="b" l="l" r="r" t="t"/>
              <a:pathLst>
                <a:path extrusionOk="0" h="2264" w="2265">
                  <a:moveTo>
                    <a:pt x="1133" y="112"/>
                  </a:moveTo>
                  <a:cubicBezTo>
                    <a:pt x="1698" y="112"/>
                    <a:pt x="2153" y="575"/>
                    <a:pt x="2153" y="1132"/>
                  </a:cubicBezTo>
                  <a:cubicBezTo>
                    <a:pt x="2153" y="1689"/>
                    <a:pt x="1698" y="2152"/>
                    <a:pt x="1133" y="2152"/>
                  </a:cubicBezTo>
                  <a:cubicBezTo>
                    <a:pt x="576" y="2152"/>
                    <a:pt x="121" y="1689"/>
                    <a:pt x="121" y="1132"/>
                  </a:cubicBezTo>
                  <a:cubicBezTo>
                    <a:pt x="121" y="575"/>
                    <a:pt x="576" y="112"/>
                    <a:pt x="1133" y="112"/>
                  </a:cubicBezTo>
                  <a:close/>
                  <a:moveTo>
                    <a:pt x="1133" y="0"/>
                  </a:moveTo>
                  <a:cubicBezTo>
                    <a:pt x="511" y="0"/>
                    <a:pt x="1" y="510"/>
                    <a:pt x="1" y="1132"/>
                  </a:cubicBezTo>
                  <a:cubicBezTo>
                    <a:pt x="1" y="1754"/>
                    <a:pt x="511" y="2264"/>
                    <a:pt x="1133" y="2264"/>
                  </a:cubicBezTo>
                  <a:cubicBezTo>
                    <a:pt x="1754" y="2264"/>
                    <a:pt x="2264" y="1754"/>
                    <a:pt x="2264" y="1132"/>
                  </a:cubicBezTo>
                  <a:cubicBezTo>
                    <a:pt x="2264" y="510"/>
                    <a:pt x="1763" y="0"/>
                    <a:pt x="1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6"/>
            <p:cNvSpPr/>
            <p:nvPr/>
          </p:nvSpPr>
          <p:spPr>
            <a:xfrm>
              <a:off x="7265025" y="2701100"/>
              <a:ext cx="23900" cy="12100"/>
            </a:xfrm>
            <a:custGeom>
              <a:rect b="b" l="l" r="r" t="t"/>
              <a:pathLst>
                <a:path extrusionOk="0" h="484" w="956">
                  <a:moveTo>
                    <a:pt x="474" y="1"/>
                  </a:moveTo>
                  <a:cubicBezTo>
                    <a:pt x="214" y="1"/>
                    <a:pt x="0" y="214"/>
                    <a:pt x="0" y="483"/>
                  </a:cubicBezTo>
                  <a:lnTo>
                    <a:pt x="956" y="483"/>
                  </a:lnTo>
                  <a:cubicBezTo>
                    <a:pt x="956" y="214"/>
                    <a:pt x="743"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6"/>
            <p:cNvSpPr/>
            <p:nvPr/>
          </p:nvSpPr>
          <p:spPr>
            <a:xfrm>
              <a:off x="7263400" y="2699725"/>
              <a:ext cx="26925" cy="14875"/>
            </a:xfrm>
            <a:custGeom>
              <a:rect b="b" l="l" r="r" t="t"/>
              <a:pathLst>
                <a:path extrusionOk="0" h="595" w="1077">
                  <a:moveTo>
                    <a:pt x="539" y="112"/>
                  </a:moveTo>
                  <a:cubicBezTo>
                    <a:pt x="752" y="112"/>
                    <a:pt x="928" y="269"/>
                    <a:pt x="956" y="473"/>
                  </a:cubicBezTo>
                  <a:lnTo>
                    <a:pt x="121" y="473"/>
                  </a:lnTo>
                  <a:cubicBezTo>
                    <a:pt x="149" y="269"/>
                    <a:pt x="325" y="112"/>
                    <a:pt x="539" y="112"/>
                  </a:cubicBezTo>
                  <a:close/>
                  <a:moveTo>
                    <a:pt x="539" y="0"/>
                  </a:moveTo>
                  <a:cubicBezTo>
                    <a:pt x="242" y="0"/>
                    <a:pt x="0" y="241"/>
                    <a:pt x="0" y="538"/>
                  </a:cubicBezTo>
                  <a:cubicBezTo>
                    <a:pt x="0" y="594"/>
                    <a:pt x="0" y="594"/>
                    <a:pt x="232" y="594"/>
                  </a:cubicBezTo>
                  <a:lnTo>
                    <a:pt x="585" y="594"/>
                  </a:lnTo>
                  <a:cubicBezTo>
                    <a:pt x="1077" y="594"/>
                    <a:pt x="1077" y="594"/>
                    <a:pt x="1077" y="538"/>
                  </a:cubicBezTo>
                  <a:cubicBezTo>
                    <a:pt x="1077" y="241"/>
                    <a:pt x="835"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6"/>
            <p:cNvSpPr/>
            <p:nvPr/>
          </p:nvSpPr>
          <p:spPr>
            <a:xfrm>
              <a:off x="7270125" y="2685800"/>
              <a:ext cx="13700" cy="13725"/>
            </a:xfrm>
            <a:custGeom>
              <a:rect b="b" l="l" r="r" t="t"/>
              <a:pathLst>
                <a:path extrusionOk="0" h="549" w="548">
                  <a:moveTo>
                    <a:pt x="279" y="1"/>
                  </a:moveTo>
                  <a:cubicBezTo>
                    <a:pt x="121" y="1"/>
                    <a:pt x="1" y="131"/>
                    <a:pt x="1" y="279"/>
                  </a:cubicBezTo>
                  <a:cubicBezTo>
                    <a:pt x="1" y="427"/>
                    <a:pt x="121" y="548"/>
                    <a:pt x="279" y="548"/>
                  </a:cubicBezTo>
                  <a:cubicBezTo>
                    <a:pt x="427" y="548"/>
                    <a:pt x="548" y="427"/>
                    <a:pt x="548" y="279"/>
                  </a:cubicBezTo>
                  <a:cubicBezTo>
                    <a:pt x="548" y="131"/>
                    <a:pt x="427" y="1"/>
                    <a:pt x="2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6"/>
            <p:cNvSpPr/>
            <p:nvPr/>
          </p:nvSpPr>
          <p:spPr>
            <a:xfrm>
              <a:off x="7268725" y="2684425"/>
              <a:ext cx="16500" cy="16475"/>
            </a:xfrm>
            <a:custGeom>
              <a:rect b="b" l="l" r="r" t="t"/>
              <a:pathLst>
                <a:path extrusionOk="0" h="659" w="660">
                  <a:moveTo>
                    <a:pt x="335" y="121"/>
                  </a:moveTo>
                  <a:cubicBezTo>
                    <a:pt x="446" y="121"/>
                    <a:pt x="539" y="213"/>
                    <a:pt x="548" y="334"/>
                  </a:cubicBezTo>
                  <a:cubicBezTo>
                    <a:pt x="548" y="445"/>
                    <a:pt x="446" y="547"/>
                    <a:pt x="335" y="547"/>
                  </a:cubicBezTo>
                  <a:cubicBezTo>
                    <a:pt x="214" y="547"/>
                    <a:pt x="121" y="445"/>
                    <a:pt x="121" y="334"/>
                  </a:cubicBezTo>
                  <a:cubicBezTo>
                    <a:pt x="121" y="213"/>
                    <a:pt x="214" y="121"/>
                    <a:pt x="335" y="121"/>
                  </a:cubicBezTo>
                  <a:close/>
                  <a:moveTo>
                    <a:pt x="335" y="0"/>
                  </a:moveTo>
                  <a:cubicBezTo>
                    <a:pt x="149" y="0"/>
                    <a:pt x="1" y="148"/>
                    <a:pt x="1" y="334"/>
                  </a:cubicBezTo>
                  <a:cubicBezTo>
                    <a:pt x="1" y="510"/>
                    <a:pt x="149" y="659"/>
                    <a:pt x="335" y="659"/>
                  </a:cubicBezTo>
                  <a:cubicBezTo>
                    <a:pt x="511" y="659"/>
                    <a:pt x="659" y="510"/>
                    <a:pt x="659" y="334"/>
                  </a:cubicBezTo>
                  <a:cubicBezTo>
                    <a:pt x="659" y="148"/>
                    <a:pt x="511" y="0"/>
                    <a:pt x="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6"/>
            <p:cNvSpPr/>
            <p:nvPr/>
          </p:nvSpPr>
          <p:spPr>
            <a:xfrm>
              <a:off x="7257150" y="2782525"/>
              <a:ext cx="39675" cy="12300"/>
            </a:xfrm>
            <a:custGeom>
              <a:rect b="b" l="l" r="r" t="t"/>
              <a:pathLst>
                <a:path extrusionOk="0" h="492" w="1587">
                  <a:moveTo>
                    <a:pt x="241" y="0"/>
                  </a:moveTo>
                  <a:cubicBezTo>
                    <a:pt x="111" y="0"/>
                    <a:pt x="0" y="111"/>
                    <a:pt x="0" y="251"/>
                  </a:cubicBezTo>
                  <a:cubicBezTo>
                    <a:pt x="0" y="380"/>
                    <a:pt x="111" y="492"/>
                    <a:pt x="241" y="492"/>
                  </a:cubicBezTo>
                  <a:lnTo>
                    <a:pt x="1336" y="492"/>
                  </a:lnTo>
                  <a:cubicBezTo>
                    <a:pt x="1475" y="492"/>
                    <a:pt x="1586" y="380"/>
                    <a:pt x="1586" y="251"/>
                  </a:cubicBezTo>
                  <a:cubicBezTo>
                    <a:pt x="1586" y="111"/>
                    <a:pt x="1475" y="0"/>
                    <a:pt x="13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6"/>
            <p:cNvSpPr/>
            <p:nvPr/>
          </p:nvSpPr>
          <p:spPr>
            <a:xfrm>
              <a:off x="7255525" y="2781125"/>
              <a:ext cx="42675" cy="15100"/>
            </a:xfrm>
            <a:custGeom>
              <a:rect b="b" l="l" r="r" t="t"/>
              <a:pathLst>
                <a:path extrusionOk="0" h="604" w="1707">
                  <a:moveTo>
                    <a:pt x="1401" y="112"/>
                  </a:moveTo>
                  <a:cubicBezTo>
                    <a:pt x="1503" y="112"/>
                    <a:pt x="1586" y="195"/>
                    <a:pt x="1586" y="307"/>
                  </a:cubicBezTo>
                  <a:cubicBezTo>
                    <a:pt x="1586" y="409"/>
                    <a:pt x="1503" y="492"/>
                    <a:pt x="1401" y="492"/>
                  </a:cubicBezTo>
                  <a:lnTo>
                    <a:pt x="306" y="492"/>
                  </a:lnTo>
                  <a:cubicBezTo>
                    <a:pt x="204" y="492"/>
                    <a:pt x="121" y="409"/>
                    <a:pt x="121" y="307"/>
                  </a:cubicBezTo>
                  <a:cubicBezTo>
                    <a:pt x="121" y="195"/>
                    <a:pt x="204" y="112"/>
                    <a:pt x="306" y="112"/>
                  </a:cubicBezTo>
                  <a:close/>
                  <a:moveTo>
                    <a:pt x="306" y="0"/>
                  </a:moveTo>
                  <a:cubicBezTo>
                    <a:pt x="139" y="0"/>
                    <a:pt x="0" y="130"/>
                    <a:pt x="0" y="307"/>
                  </a:cubicBezTo>
                  <a:cubicBezTo>
                    <a:pt x="0" y="474"/>
                    <a:pt x="139" y="603"/>
                    <a:pt x="306" y="603"/>
                  </a:cubicBezTo>
                  <a:lnTo>
                    <a:pt x="1401" y="603"/>
                  </a:lnTo>
                  <a:cubicBezTo>
                    <a:pt x="1568" y="603"/>
                    <a:pt x="1707" y="474"/>
                    <a:pt x="1707" y="307"/>
                  </a:cubicBezTo>
                  <a:cubicBezTo>
                    <a:pt x="1707"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6"/>
            <p:cNvSpPr/>
            <p:nvPr/>
          </p:nvSpPr>
          <p:spPr>
            <a:xfrm>
              <a:off x="7359875" y="1832850"/>
              <a:ext cx="241000" cy="240000"/>
            </a:xfrm>
            <a:custGeom>
              <a:rect b="b" l="l" r="r" t="t"/>
              <a:pathLst>
                <a:path extrusionOk="0" h="9600" w="9640">
                  <a:moveTo>
                    <a:pt x="4833" y="2576"/>
                  </a:moveTo>
                  <a:cubicBezTo>
                    <a:pt x="5983" y="2576"/>
                    <a:pt x="6996" y="3477"/>
                    <a:pt x="7042" y="4721"/>
                  </a:cubicBezTo>
                  <a:cubicBezTo>
                    <a:pt x="7069" y="5565"/>
                    <a:pt x="6420" y="6558"/>
                    <a:pt x="5632" y="6855"/>
                  </a:cubicBezTo>
                  <a:cubicBezTo>
                    <a:pt x="5362" y="6957"/>
                    <a:pt x="5090" y="7005"/>
                    <a:pt x="4825" y="7005"/>
                  </a:cubicBezTo>
                  <a:cubicBezTo>
                    <a:pt x="3675" y="7005"/>
                    <a:pt x="2662" y="6104"/>
                    <a:pt x="2617" y="4860"/>
                  </a:cubicBezTo>
                  <a:cubicBezTo>
                    <a:pt x="2580" y="4016"/>
                    <a:pt x="3238" y="3023"/>
                    <a:pt x="4027" y="2727"/>
                  </a:cubicBezTo>
                  <a:cubicBezTo>
                    <a:pt x="4296" y="2624"/>
                    <a:pt x="4568" y="2576"/>
                    <a:pt x="4833" y="2576"/>
                  </a:cubicBezTo>
                  <a:close/>
                  <a:moveTo>
                    <a:pt x="4067" y="0"/>
                  </a:moveTo>
                  <a:cubicBezTo>
                    <a:pt x="4051" y="0"/>
                    <a:pt x="4034" y="3"/>
                    <a:pt x="4017" y="8"/>
                  </a:cubicBezTo>
                  <a:lnTo>
                    <a:pt x="2709" y="426"/>
                  </a:lnTo>
                  <a:cubicBezTo>
                    <a:pt x="2635" y="444"/>
                    <a:pt x="2589" y="537"/>
                    <a:pt x="2617" y="611"/>
                  </a:cubicBezTo>
                  <a:lnTo>
                    <a:pt x="2886" y="1483"/>
                  </a:lnTo>
                  <a:cubicBezTo>
                    <a:pt x="2904" y="1548"/>
                    <a:pt x="2876" y="1613"/>
                    <a:pt x="2821" y="1650"/>
                  </a:cubicBezTo>
                  <a:cubicBezTo>
                    <a:pt x="2533" y="1836"/>
                    <a:pt x="2283" y="2049"/>
                    <a:pt x="2060" y="2291"/>
                  </a:cubicBezTo>
                  <a:cubicBezTo>
                    <a:pt x="2030" y="2326"/>
                    <a:pt x="1989" y="2343"/>
                    <a:pt x="1946" y="2343"/>
                  </a:cubicBezTo>
                  <a:cubicBezTo>
                    <a:pt x="1922" y="2343"/>
                    <a:pt x="1898" y="2338"/>
                    <a:pt x="1874" y="2328"/>
                  </a:cubicBezTo>
                  <a:lnTo>
                    <a:pt x="1077" y="1910"/>
                  </a:lnTo>
                  <a:cubicBezTo>
                    <a:pt x="1052" y="1899"/>
                    <a:pt x="1026" y="1894"/>
                    <a:pt x="1001" y="1894"/>
                  </a:cubicBezTo>
                  <a:cubicBezTo>
                    <a:pt x="943" y="1894"/>
                    <a:pt x="889" y="1923"/>
                    <a:pt x="863" y="1975"/>
                  </a:cubicBezTo>
                  <a:lnTo>
                    <a:pt x="233" y="3190"/>
                  </a:lnTo>
                  <a:cubicBezTo>
                    <a:pt x="195" y="3265"/>
                    <a:pt x="223" y="3357"/>
                    <a:pt x="297" y="3404"/>
                  </a:cubicBezTo>
                  <a:lnTo>
                    <a:pt x="1105" y="3821"/>
                  </a:lnTo>
                  <a:cubicBezTo>
                    <a:pt x="1160" y="3849"/>
                    <a:pt x="1197" y="3923"/>
                    <a:pt x="1179" y="3988"/>
                  </a:cubicBezTo>
                  <a:cubicBezTo>
                    <a:pt x="1105" y="4304"/>
                    <a:pt x="1077" y="4638"/>
                    <a:pt x="1095" y="4971"/>
                  </a:cubicBezTo>
                  <a:cubicBezTo>
                    <a:pt x="1095" y="5046"/>
                    <a:pt x="1058" y="5111"/>
                    <a:pt x="984" y="5129"/>
                  </a:cubicBezTo>
                  <a:lnTo>
                    <a:pt x="121" y="5398"/>
                  </a:lnTo>
                  <a:cubicBezTo>
                    <a:pt x="47" y="5426"/>
                    <a:pt x="1" y="5519"/>
                    <a:pt x="19" y="5593"/>
                  </a:cubicBezTo>
                  <a:lnTo>
                    <a:pt x="437" y="6901"/>
                  </a:lnTo>
                  <a:cubicBezTo>
                    <a:pt x="459" y="6968"/>
                    <a:pt x="517" y="7011"/>
                    <a:pt x="582" y="7011"/>
                  </a:cubicBezTo>
                  <a:cubicBezTo>
                    <a:pt x="598" y="7011"/>
                    <a:pt x="615" y="7009"/>
                    <a:pt x="631" y="7003"/>
                  </a:cubicBezTo>
                  <a:lnTo>
                    <a:pt x="1494" y="6734"/>
                  </a:lnTo>
                  <a:cubicBezTo>
                    <a:pt x="1508" y="6730"/>
                    <a:pt x="1522" y="6728"/>
                    <a:pt x="1536" y="6728"/>
                  </a:cubicBezTo>
                  <a:cubicBezTo>
                    <a:pt x="1588" y="6728"/>
                    <a:pt x="1641" y="6755"/>
                    <a:pt x="1670" y="6799"/>
                  </a:cubicBezTo>
                  <a:cubicBezTo>
                    <a:pt x="1847" y="7087"/>
                    <a:pt x="2069" y="7337"/>
                    <a:pt x="2310" y="7560"/>
                  </a:cubicBezTo>
                  <a:cubicBezTo>
                    <a:pt x="2357" y="7606"/>
                    <a:pt x="2375" y="7680"/>
                    <a:pt x="2338" y="7745"/>
                  </a:cubicBezTo>
                  <a:lnTo>
                    <a:pt x="1921" y="8543"/>
                  </a:lnTo>
                  <a:cubicBezTo>
                    <a:pt x="1884" y="8617"/>
                    <a:pt x="1912" y="8710"/>
                    <a:pt x="1995" y="8756"/>
                  </a:cubicBezTo>
                  <a:lnTo>
                    <a:pt x="3210" y="9387"/>
                  </a:lnTo>
                  <a:cubicBezTo>
                    <a:pt x="3232" y="9398"/>
                    <a:pt x="3256" y="9404"/>
                    <a:pt x="3280" y="9404"/>
                  </a:cubicBezTo>
                  <a:cubicBezTo>
                    <a:pt x="3335" y="9404"/>
                    <a:pt x="3388" y="9374"/>
                    <a:pt x="3414" y="9322"/>
                  </a:cubicBezTo>
                  <a:lnTo>
                    <a:pt x="3832" y="8515"/>
                  </a:lnTo>
                  <a:cubicBezTo>
                    <a:pt x="3861" y="8463"/>
                    <a:pt x="3909" y="8435"/>
                    <a:pt x="3964" y="8435"/>
                  </a:cubicBezTo>
                  <a:cubicBezTo>
                    <a:pt x="3978" y="8435"/>
                    <a:pt x="3993" y="8437"/>
                    <a:pt x="4008" y="8441"/>
                  </a:cubicBezTo>
                  <a:cubicBezTo>
                    <a:pt x="4260" y="8500"/>
                    <a:pt x="4525" y="8530"/>
                    <a:pt x="4791" y="8530"/>
                  </a:cubicBezTo>
                  <a:cubicBezTo>
                    <a:pt x="4858" y="8530"/>
                    <a:pt x="4925" y="8528"/>
                    <a:pt x="4991" y="8524"/>
                  </a:cubicBezTo>
                  <a:cubicBezTo>
                    <a:pt x="5056" y="8524"/>
                    <a:pt x="5121" y="8562"/>
                    <a:pt x="5149" y="8626"/>
                  </a:cubicBezTo>
                  <a:lnTo>
                    <a:pt x="5418" y="9498"/>
                  </a:lnTo>
                  <a:cubicBezTo>
                    <a:pt x="5440" y="9558"/>
                    <a:pt x="5498" y="9599"/>
                    <a:pt x="5563" y="9599"/>
                  </a:cubicBezTo>
                  <a:cubicBezTo>
                    <a:pt x="5580" y="9599"/>
                    <a:pt x="5596" y="9597"/>
                    <a:pt x="5613" y="9591"/>
                  </a:cubicBezTo>
                  <a:lnTo>
                    <a:pt x="6921" y="9183"/>
                  </a:lnTo>
                  <a:cubicBezTo>
                    <a:pt x="7004" y="9155"/>
                    <a:pt x="7042" y="9072"/>
                    <a:pt x="7023" y="8988"/>
                  </a:cubicBezTo>
                  <a:lnTo>
                    <a:pt x="6745" y="8126"/>
                  </a:lnTo>
                  <a:cubicBezTo>
                    <a:pt x="6726" y="8061"/>
                    <a:pt x="6754" y="7986"/>
                    <a:pt x="6810" y="7949"/>
                  </a:cubicBezTo>
                  <a:cubicBezTo>
                    <a:pt x="7097" y="7764"/>
                    <a:pt x="7348" y="7550"/>
                    <a:pt x="7570" y="7309"/>
                  </a:cubicBezTo>
                  <a:cubicBezTo>
                    <a:pt x="7602" y="7278"/>
                    <a:pt x="7646" y="7259"/>
                    <a:pt x="7692" y="7259"/>
                  </a:cubicBezTo>
                  <a:cubicBezTo>
                    <a:pt x="7713" y="7259"/>
                    <a:pt x="7735" y="7263"/>
                    <a:pt x="7756" y="7272"/>
                  </a:cubicBezTo>
                  <a:lnTo>
                    <a:pt x="8563" y="7690"/>
                  </a:lnTo>
                  <a:cubicBezTo>
                    <a:pt x="8585" y="7704"/>
                    <a:pt x="8610" y="7710"/>
                    <a:pt x="8634" y="7710"/>
                  </a:cubicBezTo>
                  <a:cubicBezTo>
                    <a:pt x="8688" y="7710"/>
                    <a:pt x="8741" y="7676"/>
                    <a:pt x="8767" y="7625"/>
                  </a:cubicBezTo>
                  <a:lnTo>
                    <a:pt x="9398" y="6409"/>
                  </a:lnTo>
                  <a:cubicBezTo>
                    <a:pt x="9444" y="6335"/>
                    <a:pt x="9407" y="6242"/>
                    <a:pt x="9333" y="6205"/>
                  </a:cubicBezTo>
                  <a:lnTo>
                    <a:pt x="8535" y="5788"/>
                  </a:lnTo>
                  <a:cubicBezTo>
                    <a:pt x="8470" y="5751"/>
                    <a:pt x="8442" y="5686"/>
                    <a:pt x="8452" y="5612"/>
                  </a:cubicBezTo>
                  <a:cubicBezTo>
                    <a:pt x="8526" y="5296"/>
                    <a:pt x="8554" y="4962"/>
                    <a:pt x="8535" y="4628"/>
                  </a:cubicBezTo>
                  <a:cubicBezTo>
                    <a:pt x="8535" y="4554"/>
                    <a:pt x="8582" y="4498"/>
                    <a:pt x="8646" y="4471"/>
                  </a:cubicBezTo>
                  <a:lnTo>
                    <a:pt x="9509" y="4202"/>
                  </a:lnTo>
                  <a:cubicBezTo>
                    <a:pt x="9593" y="4174"/>
                    <a:pt x="9639" y="4090"/>
                    <a:pt x="9611" y="4007"/>
                  </a:cubicBezTo>
                  <a:lnTo>
                    <a:pt x="9194" y="2699"/>
                  </a:lnTo>
                  <a:cubicBezTo>
                    <a:pt x="9179" y="2632"/>
                    <a:pt x="9116" y="2589"/>
                    <a:pt x="9049" y="2589"/>
                  </a:cubicBezTo>
                  <a:cubicBezTo>
                    <a:pt x="9032" y="2589"/>
                    <a:pt x="9015" y="2591"/>
                    <a:pt x="8999" y="2597"/>
                  </a:cubicBezTo>
                  <a:lnTo>
                    <a:pt x="8136" y="2875"/>
                  </a:lnTo>
                  <a:cubicBezTo>
                    <a:pt x="8123" y="2879"/>
                    <a:pt x="8109" y="2881"/>
                    <a:pt x="8096" y="2881"/>
                  </a:cubicBezTo>
                  <a:cubicBezTo>
                    <a:pt x="8043" y="2881"/>
                    <a:pt x="7990" y="2852"/>
                    <a:pt x="7960" y="2801"/>
                  </a:cubicBezTo>
                  <a:cubicBezTo>
                    <a:pt x="7784" y="2522"/>
                    <a:pt x="7570" y="2263"/>
                    <a:pt x="7329" y="2049"/>
                  </a:cubicBezTo>
                  <a:cubicBezTo>
                    <a:pt x="7274" y="2003"/>
                    <a:pt x="7255" y="1929"/>
                    <a:pt x="7292" y="1864"/>
                  </a:cubicBezTo>
                  <a:lnTo>
                    <a:pt x="7710" y="1057"/>
                  </a:lnTo>
                  <a:cubicBezTo>
                    <a:pt x="7747" y="983"/>
                    <a:pt x="7719" y="890"/>
                    <a:pt x="7645" y="853"/>
                  </a:cubicBezTo>
                  <a:lnTo>
                    <a:pt x="6420" y="222"/>
                  </a:lnTo>
                  <a:cubicBezTo>
                    <a:pt x="6398" y="208"/>
                    <a:pt x="6373" y="201"/>
                    <a:pt x="6349" y="201"/>
                  </a:cubicBezTo>
                  <a:cubicBezTo>
                    <a:pt x="6295" y="201"/>
                    <a:pt x="6242" y="235"/>
                    <a:pt x="6216" y="287"/>
                  </a:cubicBezTo>
                  <a:lnTo>
                    <a:pt x="5799" y="1085"/>
                  </a:lnTo>
                  <a:cubicBezTo>
                    <a:pt x="5774" y="1141"/>
                    <a:pt x="5714" y="1170"/>
                    <a:pt x="5656" y="1170"/>
                  </a:cubicBezTo>
                  <a:cubicBezTo>
                    <a:pt x="5648" y="1170"/>
                    <a:pt x="5640" y="1169"/>
                    <a:pt x="5632" y="1168"/>
                  </a:cubicBezTo>
                  <a:cubicBezTo>
                    <a:pt x="5347" y="1103"/>
                    <a:pt x="5062" y="1074"/>
                    <a:pt x="4765" y="1074"/>
                  </a:cubicBezTo>
                  <a:cubicBezTo>
                    <a:pt x="4723" y="1074"/>
                    <a:pt x="4681" y="1074"/>
                    <a:pt x="4639" y="1075"/>
                  </a:cubicBezTo>
                  <a:cubicBezTo>
                    <a:pt x="4633" y="1076"/>
                    <a:pt x="4628" y="1076"/>
                    <a:pt x="4622" y="1076"/>
                  </a:cubicBezTo>
                  <a:cubicBezTo>
                    <a:pt x="4563" y="1076"/>
                    <a:pt x="4507" y="1033"/>
                    <a:pt x="4491" y="973"/>
                  </a:cubicBezTo>
                  <a:lnTo>
                    <a:pt x="4212" y="111"/>
                  </a:lnTo>
                  <a:cubicBezTo>
                    <a:pt x="4197" y="44"/>
                    <a:pt x="4135" y="0"/>
                    <a:pt x="40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6"/>
            <p:cNvSpPr/>
            <p:nvPr/>
          </p:nvSpPr>
          <p:spPr>
            <a:xfrm>
              <a:off x="7358250" y="1831425"/>
              <a:ext cx="243775" cy="242850"/>
            </a:xfrm>
            <a:custGeom>
              <a:rect b="b" l="l" r="r" t="t"/>
              <a:pathLst>
                <a:path extrusionOk="0" h="9714" w="9751">
                  <a:moveTo>
                    <a:pt x="4899" y="2691"/>
                  </a:moveTo>
                  <a:cubicBezTo>
                    <a:pt x="5316" y="2691"/>
                    <a:pt x="5724" y="2811"/>
                    <a:pt x="6077" y="3053"/>
                  </a:cubicBezTo>
                  <a:cubicBezTo>
                    <a:pt x="6671" y="3433"/>
                    <a:pt x="7023" y="4073"/>
                    <a:pt x="7042" y="4778"/>
                  </a:cubicBezTo>
                  <a:cubicBezTo>
                    <a:pt x="7079" y="5594"/>
                    <a:pt x="6439" y="6568"/>
                    <a:pt x="5669" y="6856"/>
                  </a:cubicBezTo>
                  <a:cubicBezTo>
                    <a:pt x="5413" y="6953"/>
                    <a:pt x="5148" y="7001"/>
                    <a:pt x="4885" y="7001"/>
                  </a:cubicBezTo>
                  <a:cubicBezTo>
                    <a:pt x="4470" y="7001"/>
                    <a:pt x="4060" y="6881"/>
                    <a:pt x="3702" y="6643"/>
                  </a:cubicBezTo>
                  <a:cubicBezTo>
                    <a:pt x="3118" y="6253"/>
                    <a:pt x="2765" y="5622"/>
                    <a:pt x="2737" y="4908"/>
                  </a:cubicBezTo>
                  <a:cubicBezTo>
                    <a:pt x="2709" y="4092"/>
                    <a:pt x="3350" y="3127"/>
                    <a:pt x="4110" y="2839"/>
                  </a:cubicBezTo>
                  <a:cubicBezTo>
                    <a:pt x="4370" y="2737"/>
                    <a:pt x="4630" y="2691"/>
                    <a:pt x="4899" y="2691"/>
                  </a:cubicBezTo>
                  <a:close/>
                  <a:moveTo>
                    <a:pt x="4899" y="2572"/>
                  </a:moveTo>
                  <a:cubicBezTo>
                    <a:pt x="4622" y="2572"/>
                    <a:pt x="4343" y="2624"/>
                    <a:pt x="4073" y="2728"/>
                  </a:cubicBezTo>
                  <a:cubicBezTo>
                    <a:pt x="3247" y="3034"/>
                    <a:pt x="2589" y="4036"/>
                    <a:pt x="2617" y="4917"/>
                  </a:cubicBezTo>
                  <a:cubicBezTo>
                    <a:pt x="2645" y="5669"/>
                    <a:pt x="3016" y="6327"/>
                    <a:pt x="3637" y="6745"/>
                  </a:cubicBezTo>
                  <a:cubicBezTo>
                    <a:pt x="4017" y="6995"/>
                    <a:pt x="4444" y="7116"/>
                    <a:pt x="4889" y="7116"/>
                  </a:cubicBezTo>
                  <a:cubicBezTo>
                    <a:pt x="5158" y="7116"/>
                    <a:pt x="5437" y="7069"/>
                    <a:pt x="5715" y="6967"/>
                  </a:cubicBezTo>
                  <a:cubicBezTo>
                    <a:pt x="6531" y="6652"/>
                    <a:pt x="7199" y="5650"/>
                    <a:pt x="7162" y="4778"/>
                  </a:cubicBezTo>
                  <a:cubicBezTo>
                    <a:pt x="7134" y="4027"/>
                    <a:pt x="6763" y="3359"/>
                    <a:pt x="6142" y="2951"/>
                  </a:cubicBezTo>
                  <a:cubicBezTo>
                    <a:pt x="5767" y="2701"/>
                    <a:pt x="5336" y="2572"/>
                    <a:pt x="4899" y="2572"/>
                  </a:cubicBezTo>
                  <a:close/>
                  <a:moveTo>
                    <a:pt x="4144" y="114"/>
                  </a:moveTo>
                  <a:cubicBezTo>
                    <a:pt x="4157" y="114"/>
                    <a:pt x="4171" y="117"/>
                    <a:pt x="4184" y="121"/>
                  </a:cubicBezTo>
                  <a:cubicBezTo>
                    <a:pt x="4203" y="140"/>
                    <a:pt x="4222" y="158"/>
                    <a:pt x="4231" y="186"/>
                  </a:cubicBezTo>
                  <a:lnTo>
                    <a:pt x="4500" y="1049"/>
                  </a:lnTo>
                  <a:cubicBezTo>
                    <a:pt x="4526" y="1127"/>
                    <a:pt x="4609" y="1189"/>
                    <a:pt x="4695" y="1189"/>
                  </a:cubicBezTo>
                  <a:cubicBezTo>
                    <a:pt x="4701" y="1189"/>
                    <a:pt x="4707" y="1189"/>
                    <a:pt x="4713" y="1188"/>
                  </a:cubicBezTo>
                  <a:cubicBezTo>
                    <a:pt x="4753" y="1187"/>
                    <a:pt x="4793" y="1186"/>
                    <a:pt x="4833" y="1186"/>
                  </a:cubicBezTo>
                  <a:cubicBezTo>
                    <a:pt x="5118" y="1186"/>
                    <a:pt x="5403" y="1216"/>
                    <a:pt x="5687" y="1281"/>
                  </a:cubicBezTo>
                  <a:cubicBezTo>
                    <a:pt x="5701" y="1283"/>
                    <a:pt x="5715" y="1285"/>
                    <a:pt x="5728" y="1285"/>
                  </a:cubicBezTo>
                  <a:cubicBezTo>
                    <a:pt x="5806" y="1285"/>
                    <a:pt x="5880" y="1241"/>
                    <a:pt x="5919" y="1169"/>
                  </a:cubicBezTo>
                  <a:lnTo>
                    <a:pt x="6337" y="362"/>
                  </a:lnTo>
                  <a:cubicBezTo>
                    <a:pt x="6346" y="344"/>
                    <a:pt x="6364" y="325"/>
                    <a:pt x="6392" y="316"/>
                  </a:cubicBezTo>
                  <a:cubicBezTo>
                    <a:pt x="6400" y="313"/>
                    <a:pt x="6408" y="312"/>
                    <a:pt x="6415" y="312"/>
                  </a:cubicBezTo>
                  <a:cubicBezTo>
                    <a:pt x="6432" y="312"/>
                    <a:pt x="6447" y="319"/>
                    <a:pt x="6467" y="325"/>
                  </a:cubicBezTo>
                  <a:lnTo>
                    <a:pt x="7682" y="956"/>
                  </a:lnTo>
                  <a:cubicBezTo>
                    <a:pt x="7710" y="965"/>
                    <a:pt x="7719" y="984"/>
                    <a:pt x="7728" y="1012"/>
                  </a:cubicBezTo>
                  <a:cubicBezTo>
                    <a:pt x="7737" y="1040"/>
                    <a:pt x="7737" y="1058"/>
                    <a:pt x="7719" y="1086"/>
                  </a:cubicBezTo>
                  <a:lnTo>
                    <a:pt x="7301" y="1893"/>
                  </a:lnTo>
                  <a:cubicBezTo>
                    <a:pt x="7264" y="1976"/>
                    <a:pt x="7283" y="2079"/>
                    <a:pt x="7357" y="2143"/>
                  </a:cubicBezTo>
                  <a:cubicBezTo>
                    <a:pt x="7598" y="2366"/>
                    <a:pt x="7802" y="2617"/>
                    <a:pt x="7979" y="2886"/>
                  </a:cubicBezTo>
                  <a:cubicBezTo>
                    <a:pt x="8022" y="2951"/>
                    <a:pt x="8093" y="2987"/>
                    <a:pt x="8162" y="2987"/>
                  </a:cubicBezTo>
                  <a:cubicBezTo>
                    <a:pt x="8182" y="2987"/>
                    <a:pt x="8201" y="2985"/>
                    <a:pt x="8220" y="2978"/>
                  </a:cubicBezTo>
                  <a:lnTo>
                    <a:pt x="9083" y="2709"/>
                  </a:lnTo>
                  <a:cubicBezTo>
                    <a:pt x="9094" y="2705"/>
                    <a:pt x="9106" y="2703"/>
                    <a:pt x="9116" y="2703"/>
                  </a:cubicBezTo>
                  <a:cubicBezTo>
                    <a:pt x="9132" y="2703"/>
                    <a:pt x="9146" y="2708"/>
                    <a:pt x="9157" y="2719"/>
                  </a:cubicBezTo>
                  <a:cubicBezTo>
                    <a:pt x="9185" y="2728"/>
                    <a:pt x="9203" y="2746"/>
                    <a:pt x="9203" y="2774"/>
                  </a:cubicBezTo>
                  <a:lnTo>
                    <a:pt x="9621" y="4082"/>
                  </a:lnTo>
                  <a:cubicBezTo>
                    <a:pt x="9630" y="4101"/>
                    <a:pt x="9630" y="4129"/>
                    <a:pt x="9611" y="4156"/>
                  </a:cubicBezTo>
                  <a:cubicBezTo>
                    <a:pt x="9602" y="4175"/>
                    <a:pt x="9583" y="4194"/>
                    <a:pt x="9556" y="4203"/>
                  </a:cubicBezTo>
                  <a:lnTo>
                    <a:pt x="8693" y="4472"/>
                  </a:lnTo>
                  <a:cubicBezTo>
                    <a:pt x="8600" y="4500"/>
                    <a:pt x="8544" y="4592"/>
                    <a:pt x="8544" y="4685"/>
                  </a:cubicBezTo>
                  <a:cubicBezTo>
                    <a:pt x="8563" y="5010"/>
                    <a:pt x="8535" y="5335"/>
                    <a:pt x="8461" y="5659"/>
                  </a:cubicBezTo>
                  <a:cubicBezTo>
                    <a:pt x="8442" y="5752"/>
                    <a:pt x="8489" y="5845"/>
                    <a:pt x="8572" y="5891"/>
                  </a:cubicBezTo>
                  <a:lnTo>
                    <a:pt x="9379" y="6309"/>
                  </a:lnTo>
                  <a:cubicBezTo>
                    <a:pt x="9426" y="6337"/>
                    <a:pt x="9444" y="6392"/>
                    <a:pt x="9416" y="6439"/>
                  </a:cubicBezTo>
                  <a:lnTo>
                    <a:pt x="8786" y="7654"/>
                  </a:lnTo>
                  <a:cubicBezTo>
                    <a:pt x="8767" y="7682"/>
                    <a:pt x="8749" y="7700"/>
                    <a:pt x="8730" y="7709"/>
                  </a:cubicBezTo>
                  <a:cubicBezTo>
                    <a:pt x="8702" y="7709"/>
                    <a:pt x="8674" y="7709"/>
                    <a:pt x="8656" y="7700"/>
                  </a:cubicBezTo>
                  <a:lnTo>
                    <a:pt x="7849" y="7283"/>
                  </a:lnTo>
                  <a:cubicBezTo>
                    <a:pt x="7818" y="7266"/>
                    <a:pt x="7785" y="7257"/>
                    <a:pt x="7752" y="7257"/>
                  </a:cubicBezTo>
                  <a:cubicBezTo>
                    <a:pt x="7695" y="7257"/>
                    <a:pt x="7639" y="7282"/>
                    <a:pt x="7598" y="7329"/>
                  </a:cubicBezTo>
                  <a:cubicBezTo>
                    <a:pt x="7376" y="7570"/>
                    <a:pt x="7125" y="7784"/>
                    <a:pt x="6847" y="7951"/>
                  </a:cubicBezTo>
                  <a:cubicBezTo>
                    <a:pt x="6763" y="8006"/>
                    <a:pt x="6726" y="8108"/>
                    <a:pt x="6754" y="8201"/>
                  </a:cubicBezTo>
                  <a:lnTo>
                    <a:pt x="7032" y="9064"/>
                  </a:lnTo>
                  <a:cubicBezTo>
                    <a:pt x="7051" y="9110"/>
                    <a:pt x="7023" y="9166"/>
                    <a:pt x="6967" y="9184"/>
                  </a:cubicBezTo>
                  <a:lnTo>
                    <a:pt x="5659" y="9593"/>
                  </a:lnTo>
                  <a:cubicBezTo>
                    <a:pt x="5650" y="9596"/>
                    <a:pt x="5640" y="9598"/>
                    <a:pt x="5630" y="9598"/>
                  </a:cubicBezTo>
                  <a:cubicBezTo>
                    <a:pt x="5591" y="9598"/>
                    <a:pt x="5554" y="9572"/>
                    <a:pt x="5539" y="9528"/>
                  </a:cubicBezTo>
                  <a:lnTo>
                    <a:pt x="5270" y="8665"/>
                  </a:lnTo>
                  <a:cubicBezTo>
                    <a:pt x="5242" y="8581"/>
                    <a:pt x="5158" y="8526"/>
                    <a:pt x="5066" y="8526"/>
                  </a:cubicBezTo>
                  <a:cubicBezTo>
                    <a:pt x="5066" y="8526"/>
                    <a:pt x="5056" y="8526"/>
                    <a:pt x="5056" y="8517"/>
                  </a:cubicBezTo>
                  <a:cubicBezTo>
                    <a:pt x="4992" y="8520"/>
                    <a:pt x="4926" y="8522"/>
                    <a:pt x="4861" y="8522"/>
                  </a:cubicBezTo>
                  <a:cubicBezTo>
                    <a:pt x="4599" y="8522"/>
                    <a:pt x="4335" y="8492"/>
                    <a:pt x="4082" y="8433"/>
                  </a:cubicBezTo>
                  <a:cubicBezTo>
                    <a:pt x="4069" y="8430"/>
                    <a:pt x="4055" y="8429"/>
                    <a:pt x="4041" y="8429"/>
                  </a:cubicBezTo>
                  <a:cubicBezTo>
                    <a:pt x="3963" y="8429"/>
                    <a:pt x="3890" y="8473"/>
                    <a:pt x="3850" y="8544"/>
                  </a:cubicBezTo>
                  <a:lnTo>
                    <a:pt x="3433" y="9351"/>
                  </a:lnTo>
                  <a:cubicBezTo>
                    <a:pt x="3424" y="9370"/>
                    <a:pt x="3396" y="9389"/>
                    <a:pt x="3377" y="9398"/>
                  </a:cubicBezTo>
                  <a:cubicBezTo>
                    <a:pt x="3350" y="9398"/>
                    <a:pt x="3322" y="9398"/>
                    <a:pt x="3303" y="9389"/>
                  </a:cubicBezTo>
                  <a:lnTo>
                    <a:pt x="2088" y="8758"/>
                  </a:lnTo>
                  <a:cubicBezTo>
                    <a:pt x="2042" y="8730"/>
                    <a:pt x="2023" y="8674"/>
                    <a:pt x="2042" y="8628"/>
                  </a:cubicBezTo>
                  <a:lnTo>
                    <a:pt x="2459" y="7821"/>
                  </a:lnTo>
                  <a:cubicBezTo>
                    <a:pt x="2505" y="7737"/>
                    <a:pt x="2487" y="7635"/>
                    <a:pt x="2413" y="7570"/>
                  </a:cubicBezTo>
                  <a:cubicBezTo>
                    <a:pt x="2171" y="7348"/>
                    <a:pt x="1967" y="7097"/>
                    <a:pt x="1791" y="6819"/>
                  </a:cubicBezTo>
                  <a:cubicBezTo>
                    <a:pt x="1748" y="6754"/>
                    <a:pt x="1676" y="6717"/>
                    <a:pt x="1607" y="6717"/>
                  </a:cubicBezTo>
                  <a:cubicBezTo>
                    <a:pt x="1588" y="6717"/>
                    <a:pt x="1568" y="6720"/>
                    <a:pt x="1550" y="6726"/>
                  </a:cubicBezTo>
                  <a:lnTo>
                    <a:pt x="678" y="7004"/>
                  </a:lnTo>
                  <a:cubicBezTo>
                    <a:pt x="668" y="7008"/>
                    <a:pt x="658" y="7010"/>
                    <a:pt x="648" y="7010"/>
                  </a:cubicBezTo>
                  <a:cubicBezTo>
                    <a:pt x="610" y="7010"/>
                    <a:pt x="572" y="6984"/>
                    <a:pt x="557" y="6939"/>
                  </a:cubicBezTo>
                  <a:lnTo>
                    <a:pt x="149" y="5631"/>
                  </a:lnTo>
                  <a:cubicBezTo>
                    <a:pt x="131" y="5585"/>
                    <a:pt x="158" y="5529"/>
                    <a:pt x="214" y="5511"/>
                  </a:cubicBezTo>
                  <a:lnTo>
                    <a:pt x="1077" y="5242"/>
                  </a:lnTo>
                  <a:cubicBezTo>
                    <a:pt x="1160" y="5214"/>
                    <a:pt x="1225" y="5121"/>
                    <a:pt x="1216" y="5028"/>
                  </a:cubicBezTo>
                  <a:cubicBezTo>
                    <a:pt x="1207" y="4704"/>
                    <a:pt x="1234" y="4370"/>
                    <a:pt x="1309" y="4054"/>
                  </a:cubicBezTo>
                  <a:cubicBezTo>
                    <a:pt x="1327" y="3962"/>
                    <a:pt x="1281" y="3860"/>
                    <a:pt x="1197" y="3823"/>
                  </a:cubicBezTo>
                  <a:lnTo>
                    <a:pt x="390" y="3405"/>
                  </a:lnTo>
                  <a:cubicBezTo>
                    <a:pt x="372" y="3387"/>
                    <a:pt x="353" y="3368"/>
                    <a:pt x="344" y="3349"/>
                  </a:cubicBezTo>
                  <a:cubicBezTo>
                    <a:pt x="335" y="3322"/>
                    <a:pt x="344" y="3294"/>
                    <a:pt x="353" y="3275"/>
                  </a:cubicBezTo>
                  <a:lnTo>
                    <a:pt x="984" y="2060"/>
                  </a:lnTo>
                  <a:cubicBezTo>
                    <a:pt x="1005" y="2026"/>
                    <a:pt x="1041" y="2006"/>
                    <a:pt x="1077" y="2006"/>
                  </a:cubicBezTo>
                  <a:cubicBezTo>
                    <a:pt x="1089" y="2006"/>
                    <a:pt x="1102" y="2009"/>
                    <a:pt x="1114" y="2014"/>
                  </a:cubicBezTo>
                  <a:lnTo>
                    <a:pt x="1921" y="2431"/>
                  </a:lnTo>
                  <a:cubicBezTo>
                    <a:pt x="1952" y="2448"/>
                    <a:pt x="1985" y="2456"/>
                    <a:pt x="2018" y="2456"/>
                  </a:cubicBezTo>
                  <a:cubicBezTo>
                    <a:pt x="2074" y="2456"/>
                    <a:pt x="2130" y="2432"/>
                    <a:pt x="2171" y="2385"/>
                  </a:cubicBezTo>
                  <a:cubicBezTo>
                    <a:pt x="2394" y="2143"/>
                    <a:pt x="2645" y="1930"/>
                    <a:pt x="2923" y="1763"/>
                  </a:cubicBezTo>
                  <a:cubicBezTo>
                    <a:pt x="2997" y="1707"/>
                    <a:pt x="3034" y="1605"/>
                    <a:pt x="3006" y="1513"/>
                  </a:cubicBezTo>
                  <a:lnTo>
                    <a:pt x="2737" y="650"/>
                  </a:lnTo>
                  <a:cubicBezTo>
                    <a:pt x="2728" y="631"/>
                    <a:pt x="2728" y="604"/>
                    <a:pt x="2747" y="585"/>
                  </a:cubicBezTo>
                  <a:cubicBezTo>
                    <a:pt x="2756" y="557"/>
                    <a:pt x="2774" y="539"/>
                    <a:pt x="2802" y="529"/>
                  </a:cubicBezTo>
                  <a:lnTo>
                    <a:pt x="4110" y="121"/>
                  </a:lnTo>
                  <a:cubicBezTo>
                    <a:pt x="4120" y="117"/>
                    <a:pt x="4131" y="114"/>
                    <a:pt x="4144" y="114"/>
                  </a:cubicBezTo>
                  <a:close/>
                  <a:moveTo>
                    <a:pt x="4132" y="0"/>
                  </a:moveTo>
                  <a:cubicBezTo>
                    <a:pt x="4113" y="0"/>
                    <a:pt x="4093" y="3"/>
                    <a:pt x="4073" y="10"/>
                  </a:cubicBezTo>
                  <a:lnTo>
                    <a:pt x="2765" y="427"/>
                  </a:lnTo>
                  <a:cubicBezTo>
                    <a:pt x="2709" y="446"/>
                    <a:pt x="2663" y="483"/>
                    <a:pt x="2645" y="529"/>
                  </a:cubicBezTo>
                  <a:cubicBezTo>
                    <a:pt x="2617" y="585"/>
                    <a:pt x="2607" y="641"/>
                    <a:pt x="2626" y="696"/>
                  </a:cubicBezTo>
                  <a:lnTo>
                    <a:pt x="2895" y="1559"/>
                  </a:lnTo>
                  <a:cubicBezTo>
                    <a:pt x="2914" y="1596"/>
                    <a:pt x="2895" y="1643"/>
                    <a:pt x="2858" y="1661"/>
                  </a:cubicBezTo>
                  <a:cubicBezTo>
                    <a:pt x="2570" y="1847"/>
                    <a:pt x="2311" y="2060"/>
                    <a:pt x="2088" y="2310"/>
                  </a:cubicBezTo>
                  <a:cubicBezTo>
                    <a:pt x="2069" y="2335"/>
                    <a:pt x="2043" y="2348"/>
                    <a:pt x="2016" y="2348"/>
                  </a:cubicBezTo>
                  <a:cubicBezTo>
                    <a:pt x="2002" y="2348"/>
                    <a:pt x="1989" y="2344"/>
                    <a:pt x="1977" y="2338"/>
                  </a:cubicBezTo>
                  <a:lnTo>
                    <a:pt x="1170" y="1921"/>
                  </a:lnTo>
                  <a:cubicBezTo>
                    <a:pt x="1137" y="1903"/>
                    <a:pt x="1102" y="1895"/>
                    <a:pt x="1068" y="1895"/>
                  </a:cubicBezTo>
                  <a:cubicBezTo>
                    <a:pt x="993" y="1895"/>
                    <a:pt x="920" y="1934"/>
                    <a:pt x="882" y="2004"/>
                  </a:cubicBezTo>
                  <a:lnTo>
                    <a:pt x="251" y="3229"/>
                  </a:lnTo>
                  <a:cubicBezTo>
                    <a:pt x="223" y="3275"/>
                    <a:pt x="223" y="3331"/>
                    <a:pt x="233" y="3387"/>
                  </a:cubicBezTo>
                  <a:cubicBezTo>
                    <a:pt x="251" y="3442"/>
                    <a:pt x="288" y="3479"/>
                    <a:pt x="344" y="3507"/>
                  </a:cubicBezTo>
                  <a:lnTo>
                    <a:pt x="1142" y="3925"/>
                  </a:lnTo>
                  <a:cubicBezTo>
                    <a:pt x="1179" y="3943"/>
                    <a:pt x="1197" y="3990"/>
                    <a:pt x="1188" y="4036"/>
                  </a:cubicBezTo>
                  <a:cubicBezTo>
                    <a:pt x="1114" y="4361"/>
                    <a:pt x="1086" y="4695"/>
                    <a:pt x="1105" y="5038"/>
                  </a:cubicBezTo>
                  <a:cubicBezTo>
                    <a:pt x="1105" y="5084"/>
                    <a:pt x="1086" y="5121"/>
                    <a:pt x="1040" y="5131"/>
                  </a:cubicBezTo>
                  <a:lnTo>
                    <a:pt x="177" y="5409"/>
                  </a:lnTo>
                  <a:cubicBezTo>
                    <a:pt x="66" y="5437"/>
                    <a:pt x="1" y="5557"/>
                    <a:pt x="38" y="5669"/>
                  </a:cubicBezTo>
                  <a:lnTo>
                    <a:pt x="455" y="6977"/>
                  </a:lnTo>
                  <a:cubicBezTo>
                    <a:pt x="478" y="7067"/>
                    <a:pt x="561" y="7126"/>
                    <a:pt x="651" y="7126"/>
                  </a:cubicBezTo>
                  <a:cubicBezTo>
                    <a:pt x="672" y="7126"/>
                    <a:pt x="694" y="7123"/>
                    <a:pt x="715" y="7116"/>
                  </a:cubicBezTo>
                  <a:lnTo>
                    <a:pt x="1578" y="6847"/>
                  </a:lnTo>
                  <a:cubicBezTo>
                    <a:pt x="1590" y="6842"/>
                    <a:pt x="1603" y="6839"/>
                    <a:pt x="1614" y="6839"/>
                  </a:cubicBezTo>
                  <a:cubicBezTo>
                    <a:pt x="1647" y="6839"/>
                    <a:pt x="1675" y="6857"/>
                    <a:pt x="1689" y="6884"/>
                  </a:cubicBezTo>
                  <a:cubicBezTo>
                    <a:pt x="1875" y="7171"/>
                    <a:pt x="2088" y="7431"/>
                    <a:pt x="2338" y="7654"/>
                  </a:cubicBezTo>
                  <a:cubicBezTo>
                    <a:pt x="2375" y="7691"/>
                    <a:pt x="2375" y="7728"/>
                    <a:pt x="2357" y="7774"/>
                  </a:cubicBezTo>
                  <a:lnTo>
                    <a:pt x="1939" y="8572"/>
                  </a:lnTo>
                  <a:cubicBezTo>
                    <a:pt x="1893" y="8674"/>
                    <a:pt x="1930" y="8804"/>
                    <a:pt x="2032" y="8860"/>
                  </a:cubicBezTo>
                  <a:lnTo>
                    <a:pt x="3247" y="9491"/>
                  </a:lnTo>
                  <a:cubicBezTo>
                    <a:pt x="3283" y="9509"/>
                    <a:pt x="3319" y="9519"/>
                    <a:pt x="3355" y="9519"/>
                  </a:cubicBezTo>
                  <a:cubicBezTo>
                    <a:pt x="3375" y="9519"/>
                    <a:pt x="3395" y="9516"/>
                    <a:pt x="3414" y="9509"/>
                  </a:cubicBezTo>
                  <a:cubicBezTo>
                    <a:pt x="3461" y="9491"/>
                    <a:pt x="3507" y="9453"/>
                    <a:pt x="3535" y="9407"/>
                  </a:cubicBezTo>
                  <a:lnTo>
                    <a:pt x="3953" y="8600"/>
                  </a:lnTo>
                  <a:cubicBezTo>
                    <a:pt x="3968" y="8569"/>
                    <a:pt x="4002" y="8551"/>
                    <a:pt x="4040" y="8551"/>
                  </a:cubicBezTo>
                  <a:cubicBezTo>
                    <a:pt x="4048" y="8551"/>
                    <a:pt x="4056" y="8552"/>
                    <a:pt x="4064" y="8554"/>
                  </a:cubicBezTo>
                  <a:cubicBezTo>
                    <a:pt x="4324" y="8613"/>
                    <a:pt x="4589" y="8643"/>
                    <a:pt x="4861" y="8643"/>
                  </a:cubicBezTo>
                  <a:cubicBezTo>
                    <a:pt x="4929" y="8643"/>
                    <a:pt x="4997" y="8641"/>
                    <a:pt x="5066" y="8637"/>
                  </a:cubicBezTo>
                  <a:cubicBezTo>
                    <a:pt x="5112" y="8637"/>
                    <a:pt x="5149" y="8665"/>
                    <a:pt x="5158" y="8702"/>
                  </a:cubicBezTo>
                  <a:lnTo>
                    <a:pt x="5428" y="9565"/>
                  </a:lnTo>
                  <a:cubicBezTo>
                    <a:pt x="5455" y="9658"/>
                    <a:pt x="5539" y="9713"/>
                    <a:pt x="5632" y="9713"/>
                  </a:cubicBezTo>
                  <a:cubicBezTo>
                    <a:pt x="5650" y="9713"/>
                    <a:pt x="5678" y="9713"/>
                    <a:pt x="5697" y="9704"/>
                  </a:cubicBezTo>
                  <a:lnTo>
                    <a:pt x="7005" y="9296"/>
                  </a:lnTo>
                  <a:cubicBezTo>
                    <a:pt x="7116" y="9259"/>
                    <a:pt x="7172" y="9138"/>
                    <a:pt x="7144" y="9027"/>
                  </a:cubicBezTo>
                  <a:lnTo>
                    <a:pt x="6865" y="8164"/>
                  </a:lnTo>
                  <a:cubicBezTo>
                    <a:pt x="6856" y="8127"/>
                    <a:pt x="6875" y="8081"/>
                    <a:pt x="6912" y="8053"/>
                  </a:cubicBezTo>
                  <a:cubicBezTo>
                    <a:pt x="7190" y="7876"/>
                    <a:pt x="7450" y="7654"/>
                    <a:pt x="7682" y="7413"/>
                  </a:cubicBezTo>
                  <a:cubicBezTo>
                    <a:pt x="7700" y="7388"/>
                    <a:pt x="7727" y="7375"/>
                    <a:pt x="7754" y="7375"/>
                  </a:cubicBezTo>
                  <a:cubicBezTo>
                    <a:pt x="7767" y="7375"/>
                    <a:pt x="7781" y="7379"/>
                    <a:pt x="7793" y="7385"/>
                  </a:cubicBezTo>
                  <a:lnTo>
                    <a:pt x="8600" y="7802"/>
                  </a:lnTo>
                  <a:cubicBezTo>
                    <a:pt x="8630" y="7820"/>
                    <a:pt x="8664" y="7830"/>
                    <a:pt x="8699" y="7830"/>
                  </a:cubicBezTo>
                  <a:cubicBezTo>
                    <a:pt x="8718" y="7830"/>
                    <a:pt x="8738" y="7827"/>
                    <a:pt x="8758" y="7821"/>
                  </a:cubicBezTo>
                  <a:cubicBezTo>
                    <a:pt x="8814" y="7802"/>
                    <a:pt x="8860" y="7765"/>
                    <a:pt x="8888" y="7709"/>
                  </a:cubicBezTo>
                  <a:lnTo>
                    <a:pt x="9519" y="6494"/>
                  </a:lnTo>
                  <a:cubicBezTo>
                    <a:pt x="9574" y="6392"/>
                    <a:pt x="9528" y="6262"/>
                    <a:pt x="9426" y="6207"/>
                  </a:cubicBezTo>
                  <a:lnTo>
                    <a:pt x="8619" y="5789"/>
                  </a:lnTo>
                  <a:cubicBezTo>
                    <a:pt x="8582" y="5771"/>
                    <a:pt x="8563" y="5734"/>
                    <a:pt x="8572" y="5687"/>
                  </a:cubicBezTo>
                  <a:cubicBezTo>
                    <a:pt x="8647" y="5353"/>
                    <a:pt x="8674" y="5019"/>
                    <a:pt x="8665" y="4685"/>
                  </a:cubicBezTo>
                  <a:cubicBezTo>
                    <a:pt x="8665" y="4639"/>
                    <a:pt x="8684" y="4602"/>
                    <a:pt x="8730" y="4583"/>
                  </a:cubicBezTo>
                  <a:lnTo>
                    <a:pt x="9593" y="4314"/>
                  </a:lnTo>
                  <a:cubicBezTo>
                    <a:pt x="9648" y="4296"/>
                    <a:pt x="9686" y="4259"/>
                    <a:pt x="9713" y="4212"/>
                  </a:cubicBezTo>
                  <a:cubicBezTo>
                    <a:pt x="9741" y="4156"/>
                    <a:pt x="9750" y="4101"/>
                    <a:pt x="9732" y="4045"/>
                  </a:cubicBezTo>
                  <a:lnTo>
                    <a:pt x="9314" y="2737"/>
                  </a:lnTo>
                  <a:cubicBezTo>
                    <a:pt x="9296" y="2682"/>
                    <a:pt x="9259" y="2644"/>
                    <a:pt x="9212" y="2617"/>
                  </a:cubicBezTo>
                  <a:cubicBezTo>
                    <a:pt x="9182" y="2599"/>
                    <a:pt x="9145" y="2588"/>
                    <a:pt x="9109" y="2588"/>
                  </a:cubicBezTo>
                  <a:cubicBezTo>
                    <a:pt x="9090" y="2588"/>
                    <a:pt x="9071" y="2591"/>
                    <a:pt x="9055" y="2598"/>
                  </a:cubicBezTo>
                  <a:lnTo>
                    <a:pt x="8183" y="2876"/>
                  </a:lnTo>
                  <a:cubicBezTo>
                    <a:pt x="8176" y="2878"/>
                    <a:pt x="8170" y="2879"/>
                    <a:pt x="8163" y="2879"/>
                  </a:cubicBezTo>
                  <a:cubicBezTo>
                    <a:pt x="8130" y="2879"/>
                    <a:pt x="8096" y="2861"/>
                    <a:pt x="8081" y="2830"/>
                  </a:cubicBezTo>
                  <a:cubicBezTo>
                    <a:pt x="7895" y="2552"/>
                    <a:pt x="7682" y="2292"/>
                    <a:pt x="7431" y="2060"/>
                  </a:cubicBezTo>
                  <a:cubicBezTo>
                    <a:pt x="7394" y="2032"/>
                    <a:pt x="7385" y="1986"/>
                    <a:pt x="7413" y="1949"/>
                  </a:cubicBezTo>
                  <a:lnTo>
                    <a:pt x="7830" y="1142"/>
                  </a:lnTo>
                  <a:cubicBezTo>
                    <a:pt x="7849" y="1095"/>
                    <a:pt x="7858" y="1040"/>
                    <a:pt x="7839" y="984"/>
                  </a:cubicBezTo>
                  <a:cubicBezTo>
                    <a:pt x="7821" y="928"/>
                    <a:pt x="7784" y="882"/>
                    <a:pt x="7737" y="854"/>
                  </a:cubicBezTo>
                  <a:lnTo>
                    <a:pt x="6522" y="223"/>
                  </a:lnTo>
                  <a:cubicBezTo>
                    <a:pt x="6492" y="208"/>
                    <a:pt x="6461" y="201"/>
                    <a:pt x="6430" y="201"/>
                  </a:cubicBezTo>
                  <a:cubicBezTo>
                    <a:pt x="6405" y="201"/>
                    <a:pt x="6380" y="206"/>
                    <a:pt x="6355" y="214"/>
                  </a:cubicBezTo>
                  <a:cubicBezTo>
                    <a:pt x="6300" y="232"/>
                    <a:pt x="6262" y="270"/>
                    <a:pt x="6235" y="316"/>
                  </a:cubicBezTo>
                  <a:lnTo>
                    <a:pt x="5817" y="1123"/>
                  </a:lnTo>
                  <a:cubicBezTo>
                    <a:pt x="5802" y="1154"/>
                    <a:pt x="5767" y="1172"/>
                    <a:pt x="5730" y="1172"/>
                  </a:cubicBezTo>
                  <a:cubicBezTo>
                    <a:pt x="5722" y="1172"/>
                    <a:pt x="5714" y="1171"/>
                    <a:pt x="5706" y="1169"/>
                  </a:cubicBezTo>
                  <a:cubicBezTo>
                    <a:pt x="5421" y="1104"/>
                    <a:pt x="5129" y="1075"/>
                    <a:pt x="4830" y="1075"/>
                  </a:cubicBezTo>
                  <a:cubicBezTo>
                    <a:pt x="4788" y="1075"/>
                    <a:pt x="4746" y="1076"/>
                    <a:pt x="4704" y="1077"/>
                  </a:cubicBezTo>
                  <a:cubicBezTo>
                    <a:pt x="4699" y="1078"/>
                    <a:pt x="4694" y="1078"/>
                    <a:pt x="4689" y="1078"/>
                  </a:cubicBezTo>
                  <a:cubicBezTo>
                    <a:pt x="4655" y="1078"/>
                    <a:pt x="4619" y="1052"/>
                    <a:pt x="4611" y="1012"/>
                  </a:cubicBezTo>
                  <a:lnTo>
                    <a:pt x="4342" y="149"/>
                  </a:lnTo>
                  <a:cubicBezTo>
                    <a:pt x="4324" y="93"/>
                    <a:pt x="4286" y="56"/>
                    <a:pt x="4231" y="28"/>
                  </a:cubicBezTo>
                  <a:cubicBezTo>
                    <a:pt x="4201" y="10"/>
                    <a:pt x="4167" y="0"/>
                    <a:pt x="41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6"/>
            <p:cNvSpPr/>
            <p:nvPr/>
          </p:nvSpPr>
          <p:spPr>
            <a:xfrm>
              <a:off x="7084600" y="1809400"/>
              <a:ext cx="406325" cy="280875"/>
            </a:xfrm>
            <a:custGeom>
              <a:rect b="b" l="l" r="r" t="t"/>
              <a:pathLst>
                <a:path extrusionOk="0" h="11235" w="16253">
                  <a:moveTo>
                    <a:pt x="427" y="0"/>
                  </a:moveTo>
                  <a:cubicBezTo>
                    <a:pt x="195" y="0"/>
                    <a:pt x="0" y="195"/>
                    <a:pt x="0" y="427"/>
                  </a:cubicBezTo>
                  <a:lnTo>
                    <a:pt x="0" y="11086"/>
                  </a:lnTo>
                  <a:cubicBezTo>
                    <a:pt x="0" y="11169"/>
                    <a:pt x="65" y="11234"/>
                    <a:pt x="149" y="11234"/>
                  </a:cubicBezTo>
                  <a:lnTo>
                    <a:pt x="16104" y="11234"/>
                  </a:lnTo>
                  <a:cubicBezTo>
                    <a:pt x="16188" y="11234"/>
                    <a:pt x="16253" y="11169"/>
                    <a:pt x="16253" y="11086"/>
                  </a:cubicBezTo>
                  <a:lnTo>
                    <a:pt x="16253" y="427"/>
                  </a:lnTo>
                  <a:cubicBezTo>
                    <a:pt x="16253" y="195"/>
                    <a:pt x="16058" y="0"/>
                    <a:pt x="158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6"/>
            <p:cNvSpPr/>
            <p:nvPr/>
          </p:nvSpPr>
          <p:spPr>
            <a:xfrm>
              <a:off x="7083200" y="1808000"/>
              <a:ext cx="409125" cy="283900"/>
            </a:xfrm>
            <a:custGeom>
              <a:rect b="b" l="l" r="r" t="t"/>
              <a:pathLst>
                <a:path extrusionOk="0" h="11356" w="16365">
                  <a:moveTo>
                    <a:pt x="15882" y="121"/>
                  </a:moveTo>
                  <a:cubicBezTo>
                    <a:pt x="16086" y="121"/>
                    <a:pt x="16244" y="279"/>
                    <a:pt x="16244" y="483"/>
                  </a:cubicBezTo>
                  <a:lnTo>
                    <a:pt x="16244" y="11142"/>
                  </a:lnTo>
                  <a:cubicBezTo>
                    <a:pt x="16244" y="11198"/>
                    <a:pt x="16207" y="11235"/>
                    <a:pt x="16160" y="11235"/>
                  </a:cubicBezTo>
                  <a:lnTo>
                    <a:pt x="205" y="11235"/>
                  </a:lnTo>
                  <a:cubicBezTo>
                    <a:pt x="158" y="11235"/>
                    <a:pt x="112" y="11198"/>
                    <a:pt x="112" y="11142"/>
                  </a:cubicBezTo>
                  <a:lnTo>
                    <a:pt x="112" y="483"/>
                  </a:lnTo>
                  <a:cubicBezTo>
                    <a:pt x="112" y="279"/>
                    <a:pt x="279" y="121"/>
                    <a:pt x="483" y="121"/>
                  </a:cubicBezTo>
                  <a:close/>
                  <a:moveTo>
                    <a:pt x="483" y="1"/>
                  </a:moveTo>
                  <a:cubicBezTo>
                    <a:pt x="214" y="1"/>
                    <a:pt x="0" y="214"/>
                    <a:pt x="0" y="483"/>
                  </a:cubicBezTo>
                  <a:lnTo>
                    <a:pt x="0" y="11142"/>
                  </a:lnTo>
                  <a:cubicBezTo>
                    <a:pt x="0" y="11262"/>
                    <a:pt x="93" y="11355"/>
                    <a:pt x="205" y="11355"/>
                  </a:cubicBezTo>
                  <a:lnTo>
                    <a:pt x="16160" y="11355"/>
                  </a:lnTo>
                  <a:cubicBezTo>
                    <a:pt x="16272" y="11355"/>
                    <a:pt x="16365" y="11262"/>
                    <a:pt x="16365" y="11142"/>
                  </a:cubicBezTo>
                  <a:lnTo>
                    <a:pt x="16365" y="483"/>
                  </a:lnTo>
                  <a:cubicBezTo>
                    <a:pt x="16365" y="214"/>
                    <a:pt x="16151" y="1"/>
                    <a:pt x="15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6"/>
            <p:cNvSpPr/>
            <p:nvPr/>
          </p:nvSpPr>
          <p:spPr>
            <a:xfrm>
              <a:off x="7114275" y="1836525"/>
              <a:ext cx="346975" cy="226850"/>
            </a:xfrm>
            <a:custGeom>
              <a:rect b="b" l="l" r="r" t="t"/>
              <a:pathLst>
                <a:path extrusionOk="0" h="9074" w="13879">
                  <a:moveTo>
                    <a:pt x="1" y="1"/>
                  </a:moveTo>
                  <a:lnTo>
                    <a:pt x="1" y="9073"/>
                  </a:lnTo>
                  <a:lnTo>
                    <a:pt x="13879" y="9073"/>
                  </a:lnTo>
                  <a:lnTo>
                    <a:pt x="13879" y="7394"/>
                  </a:lnTo>
                  <a:lnTo>
                    <a:pt x="13879" y="2097"/>
                  </a:lnTo>
                  <a:lnTo>
                    <a:pt x="138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6"/>
            <p:cNvSpPr/>
            <p:nvPr/>
          </p:nvSpPr>
          <p:spPr>
            <a:xfrm>
              <a:off x="7112875" y="1834900"/>
              <a:ext cx="349775" cy="229850"/>
            </a:xfrm>
            <a:custGeom>
              <a:rect b="b" l="l" r="r" t="t"/>
              <a:pathLst>
                <a:path extrusionOk="0" h="9194" w="13991">
                  <a:moveTo>
                    <a:pt x="57" y="1"/>
                  </a:moveTo>
                  <a:cubicBezTo>
                    <a:pt x="29" y="1"/>
                    <a:pt x="1" y="29"/>
                    <a:pt x="1" y="66"/>
                  </a:cubicBezTo>
                  <a:lnTo>
                    <a:pt x="1" y="9138"/>
                  </a:lnTo>
                  <a:cubicBezTo>
                    <a:pt x="1" y="9175"/>
                    <a:pt x="29" y="9194"/>
                    <a:pt x="57" y="9194"/>
                  </a:cubicBezTo>
                  <a:lnTo>
                    <a:pt x="13935" y="9194"/>
                  </a:lnTo>
                  <a:cubicBezTo>
                    <a:pt x="13962" y="9194"/>
                    <a:pt x="13990" y="9175"/>
                    <a:pt x="13990" y="9138"/>
                  </a:cubicBezTo>
                  <a:lnTo>
                    <a:pt x="13990" y="7459"/>
                  </a:lnTo>
                  <a:cubicBezTo>
                    <a:pt x="13990" y="7431"/>
                    <a:pt x="13962" y="7403"/>
                    <a:pt x="13935" y="7403"/>
                  </a:cubicBezTo>
                  <a:cubicBezTo>
                    <a:pt x="13897" y="7403"/>
                    <a:pt x="13870" y="7431"/>
                    <a:pt x="13870" y="7459"/>
                  </a:cubicBezTo>
                  <a:lnTo>
                    <a:pt x="13870" y="9083"/>
                  </a:lnTo>
                  <a:lnTo>
                    <a:pt x="112" y="9083"/>
                  </a:lnTo>
                  <a:lnTo>
                    <a:pt x="112" y="121"/>
                  </a:lnTo>
                  <a:lnTo>
                    <a:pt x="13870" y="121"/>
                  </a:lnTo>
                  <a:lnTo>
                    <a:pt x="13870" y="2162"/>
                  </a:lnTo>
                  <a:cubicBezTo>
                    <a:pt x="13870" y="2190"/>
                    <a:pt x="13897" y="2218"/>
                    <a:pt x="13935" y="2218"/>
                  </a:cubicBezTo>
                  <a:cubicBezTo>
                    <a:pt x="13962" y="2218"/>
                    <a:pt x="13990" y="2190"/>
                    <a:pt x="13990" y="2162"/>
                  </a:cubicBezTo>
                  <a:lnTo>
                    <a:pt x="13990" y="66"/>
                  </a:lnTo>
                  <a:cubicBezTo>
                    <a:pt x="13990" y="29"/>
                    <a:pt x="13962" y="1"/>
                    <a:pt x="139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6"/>
            <p:cNvSpPr/>
            <p:nvPr/>
          </p:nvSpPr>
          <p:spPr>
            <a:xfrm>
              <a:off x="7459600" y="1907275"/>
              <a:ext cx="3050" cy="76075"/>
            </a:xfrm>
            <a:custGeom>
              <a:rect b="b" l="l" r="r" t="t"/>
              <a:pathLst>
                <a:path extrusionOk="0" h="3043" w="122">
                  <a:moveTo>
                    <a:pt x="66" y="0"/>
                  </a:moveTo>
                  <a:cubicBezTo>
                    <a:pt x="28" y="0"/>
                    <a:pt x="1" y="19"/>
                    <a:pt x="1" y="56"/>
                  </a:cubicBezTo>
                  <a:lnTo>
                    <a:pt x="1" y="2987"/>
                  </a:lnTo>
                  <a:cubicBezTo>
                    <a:pt x="1" y="3015"/>
                    <a:pt x="28" y="3043"/>
                    <a:pt x="66" y="3043"/>
                  </a:cubicBezTo>
                  <a:cubicBezTo>
                    <a:pt x="93" y="3043"/>
                    <a:pt x="121" y="3015"/>
                    <a:pt x="121" y="2987"/>
                  </a:cubicBezTo>
                  <a:lnTo>
                    <a:pt x="121" y="56"/>
                  </a:lnTo>
                  <a:cubicBezTo>
                    <a:pt x="121" y="19"/>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6"/>
            <p:cNvSpPr/>
            <p:nvPr/>
          </p:nvSpPr>
          <p:spPr>
            <a:xfrm>
              <a:off x="7283100" y="1818675"/>
              <a:ext cx="9325" cy="9075"/>
            </a:xfrm>
            <a:custGeom>
              <a:rect b="b" l="l" r="r" t="t"/>
              <a:pathLst>
                <a:path extrusionOk="0" h="363" w="373">
                  <a:moveTo>
                    <a:pt x="187" y="121"/>
                  </a:moveTo>
                  <a:cubicBezTo>
                    <a:pt x="224" y="121"/>
                    <a:pt x="251" y="149"/>
                    <a:pt x="251" y="186"/>
                  </a:cubicBezTo>
                  <a:cubicBezTo>
                    <a:pt x="251" y="223"/>
                    <a:pt x="224" y="251"/>
                    <a:pt x="187" y="251"/>
                  </a:cubicBezTo>
                  <a:cubicBezTo>
                    <a:pt x="149" y="251"/>
                    <a:pt x="122" y="223"/>
                    <a:pt x="122" y="186"/>
                  </a:cubicBezTo>
                  <a:cubicBezTo>
                    <a:pt x="122" y="149"/>
                    <a:pt x="149" y="121"/>
                    <a:pt x="187" y="121"/>
                  </a:cubicBezTo>
                  <a:close/>
                  <a:moveTo>
                    <a:pt x="187" y="0"/>
                  </a:moveTo>
                  <a:cubicBezTo>
                    <a:pt x="84" y="0"/>
                    <a:pt x="1" y="84"/>
                    <a:pt x="1" y="186"/>
                  </a:cubicBezTo>
                  <a:cubicBezTo>
                    <a:pt x="1" y="279"/>
                    <a:pt x="84" y="362"/>
                    <a:pt x="187" y="362"/>
                  </a:cubicBezTo>
                  <a:cubicBezTo>
                    <a:pt x="289" y="362"/>
                    <a:pt x="372" y="288"/>
                    <a:pt x="372" y="186"/>
                  </a:cubicBezTo>
                  <a:cubicBezTo>
                    <a:pt x="372" y="84"/>
                    <a:pt x="289"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6"/>
            <p:cNvSpPr/>
            <p:nvPr/>
          </p:nvSpPr>
          <p:spPr>
            <a:xfrm>
              <a:off x="7018025" y="2088150"/>
              <a:ext cx="539250" cy="36450"/>
            </a:xfrm>
            <a:custGeom>
              <a:rect b="b" l="l" r="r" t="t"/>
              <a:pathLst>
                <a:path extrusionOk="0" h="1458" w="21570">
                  <a:moveTo>
                    <a:pt x="1" y="1"/>
                  </a:moveTo>
                  <a:lnTo>
                    <a:pt x="1" y="891"/>
                  </a:lnTo>
                  <a:cubicBezTo>
                    <a:pt x="1" y="1207"/>
                    <a:pt x="260" y="1457"/>
                    <a:pt x="576" y="1457"/>
                  </a:cubicBezTo>
                  <a:lnTo>
                    <a:pt x="21003" y="1457"/>
                  </a:lnTo>
                  <a:cubicBezTo>
                    <a:pt x="21319" y="1457"/>
                    <a:pt x="21569" y="1207"/>
                    <a:pt x="21569" y="891"/>
                  </a:cubicBezTo>
                  <a:lnTo>
                    <a:pt x="2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6"/>
            <p:cNvSpPr/>
            <p:nvPr/>
          </p:nvSpPr>
          <p:spPr>
            <a:xfrm>
              <a:off x="7016650" y="2086775"/>
              <a:ext cx="542225" cy="39200"/>
            </a:xfrm>
            <a:custGeom>
              <a:rect b="b" l="l" r="r" t="t"/>
              <a:pathLst>
                <a:path extrusionOk="0" h="1568" w="21689">
                  <a:moveTo>
                    <a:pt x="21568" y="111"/>
                  </a:moveTo>
                  <a:lnTo>
                    <a:pt x="21568" y="946"/>
                  </a:lnTo>
                  <a:cubicBezTo>
                    <a:pt x="21568" y="1225"/>
                    <a:pt x="21336" y="1457"/>
                    <a:pt x="21058" y="1457"/>
                  </a:cubicBezTo>
                  <a:lnTo>
                    <a:pt x="631" y="1457"/>
                  </a:lnTo>
                  <a:cubicBezTo>
                    <a:pt x="343" y="1457"/>
                    <a:pt x="121" y="1225"/>
                    <a:pt x="121" y="946"/>
                  </a:cubicBezTo>
                  <a:lnTo>
                    <a:pt x="121" y="111"/>
                  </a:lnTo>
                  <a:close/>
                  <a:moveTo>
                    <a:pt x="56" y="0"/>
                  </a:moveTo>
                  <a:cubicBezTo>
                    <a:pt x="28" y="0"/>
                    <a:pt x="0" y="28"/>
                    <a:pt x="0" y="56"/>
                  </a:cubicBezTo>
                  <a:lnTo>
                    <a:pt x="0" y="946"/>
                  </a:lnTo>
                  <a:cubicBezTo>
                    <a:pt x="0" y="1290"/>
                    <a:pt x="278" y="1568"/>
                    <a:pt x="631" y="1568"/>
                  </a:cubicBezTo>
                  <a:lnTo>
                    <a:pt x="21058" y="1568"/>
                  </a:lnTo>
                  <a:cubicBezTo>
                    <a:pt x="21401" y="1568"/>
                    <a:pt x="21689" y="1290"/>
                    <a:pt x="21689" y="946"/>
                  </a:cubicBezTo>
                  <a:lnTo>
                    <a:pt x="21689" y="56"/>
                  </a:lnTo>
                  <a:cubicBezTo>
                    <a:pt x="21689" y="28"/>
                    <a:pt x="21661" y="0"/>
                    <a:pt x="216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6"/>
            <p:cNvSpPr/>
            <p:nvPr/>
          </p:nvSpPr>
          <p:spPr>
            <a:xfrm>
              <a:off x="7021750" y="2114600"/>
              <a:ext cx="531800" cy="2800"/>
            </a:xfrm>
            <a:custGeom>
              <a:rect b="b" l="l" r="r" t="t"/>
              <a:pathLst>
                <a:path extrusionOk="0" h="112" w="21272">
                  <a:moveTo>
                    <a:pt x="65" y="0"/>
                  </a:moveTo>
                  <a:cubicBezTo>
                    <a:pt x="28" y="0"/>
                    <a:pt x="0" y="28"/>
                    <a:pt x="0" y="56"/>
                  </a:cubicBezTo>
                  <a:cubicBezTo>
                    <a:pt x="0" y="93"/>
                    <a:pt x="28" y="112"/>
                    <a:pt x="65" y="112"/>
                  </a:cubicBezTo>
                  <a:lnTo>
                    <a:pt x="21216" y="112"/>
                  </a:lnTo>
                  <a:cubicBezTo>
                    <a:pt x="21253" y="112"/>
                    <a:pt x="21272" y="93"/>
                    <a:pt x="21272" y="56"/>
                  </a:cubicBezTo>
                  <a:cubicBezTo>
                    <a:pt x="21272" y="28"/>
                    <a:pt x="21253" y="0"/>
                    <a:pt x="21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6"/>
            <p:cNvSpPr/>
            <p:nvPr/>
          </p:nvSpPr>
          <p:spPr>
            <a:xfrm>
              <a:off x="7236275" y="2090475"/>
              <a:ext cx="102975" cy="11400"/>
            </a:xfrm>
            <a:custGeom>
              <a:rect b="b" l="l" r="r" t="t"/>
              <a:pathLst>
                <a:path extrusionOk="0" h="456" w="4119">
                  <a:moveTo>
                    <a:pt x="0" y="1"/>
                  </a:moveTo>
                  <a:lnTo>
                    <a:pt x="0" y="455"/>
                  </a:lnTo>
                  <a:lnTo>
                    <a:pt x="4119" y="455"/>
                  </a:lnTo>
                  <a:lnTo>
                    <a:pt x="41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6"/>
            <p:cNvSpPr/>
            <p:nvPr/>
          </p:nvSpPr>
          <p:spPr>
            <a:xfrm>
              <a:off x="7234875" y="2089075"/>
              <a:ext cx="105775" cy="14175"/>
            </a:xfrm>
            <a:custGeom>
              <a:rect b="b" l="l" r="r" t="t"/>
              <a:pathLst>
                <a:path extrusionOk="0" h="567" w="4231">
                  <a:moveTo>
                    <a:pt x="4119" y="112"/>
                  </a:moveTo>
                  <a:lnTo>
                    <a:pt x="4119" y="455"/>
                  </a:lnTo>
                  <a:lnTo>
                    <a:pt x="112" y="455"/>
                  </a:lnTo>
                  <a:lnTo>
                    <a:pt x="112" y="112"/>
                  </a:lnTo>
                  <a:close/>
                  <a:moveTo>
                    <a:pt x="56" y="1"/>
                  </a:moveTo>
                  <a:cubicBezTo>
                    <a:pt x="28" y="1"/>
                    <a:pt x="0" y="19"/>
                    <a:pt x="0" y="57"/>
                  </a:cubicBezTo>
                  <a:lnTo>
                    <a:pt x="0" y="511"/>
                  </a:lnTo>
                  <a:cubicBezTo>
                    <a:pt x="0" y="539"/>
                    <a:pt x="28" y="567"/>
                    <a:pt x="56" y="567"/>
                  </a:cubicBezTo>
                  <a:lnTo>
                    <a:pt x="4175" y="567"/>
                  </a:lnTo>
                  <a:cubicBezTo>
                    <a:pt x="4203" y="567"/>
                    <a:pt x="4231" y="539"/>
                    <a:pt x="4231" y="511"/>
                  </a:cubicBezTo>
                  <a:lnTo>
                    <a:pt x="4231" y="57"/>
                  </a:lnTo>
                  <a:cubicBezTo>
                    <a:pt x="4231" y="19"/>
                    <a:pt x="4203" y="1"/>
                    <a:pt x="4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6"/>
            <p:cNvSpPr/>
            <p:nvPr/>
          </p:nvSpPr>
          <p:spPr>
            <a:xfrm>
              <a:off x="7183625" y="1879425"/>
              <a:ext cx="185775" cy="159125"/>
            </a:xfrm>
            <a:custGeom>
              <a:rect b="b" l="l" r="r" t="t"/>
              <a:pathLst>
                <a:path extrusionOk="0" h="6365" w="7431">
                  <a:moveTo>
                    <a:pt x="297" y="1"/>
                  </a:moveTo>
                  <a:cubicBezTo>
                    <a:pt x="130" y="1"/>
                    <a:pt x="0" y="140"/>
                    <a:pt x="0" y="298"/>
                  </a:cubicBezTo>
                  <a:lnTo>
                    <a:pt x="0" y="6068"/>
                  </a:lnTo>
                  <a:cubicBezTo>
                    <a:pt x="0" y="6235"/>
                    <a:pt x="130" y="6365"/>
                    <a:pt x="297" y="6365"/>
                  </a:cubicBezTo>
                  <a:lnTo>
                    <a:pt x="7134" y="6365"/>
                  </a:lnTo>
                  <a:cubicBezTo>
                    <a:pt x="7301" y="6365"/>
                    <a:pt x="7431" y="6235"/>
                    <a:pt x="7431" y="6068"/>
                  </a:cubicBezTo>
                  <a:lnTo>
                    <a:pt x="7431" y="298"/>
                  </a:lnTo>
                  <a:cubicBezTo>
                    <a:pt x="7431" y="140"/>
                    <a:pt x="7301" y="1"/>
                    <a:pt x="71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6"/>
            <p:cNvSpPr/>
            <p:nvPr/>
          </p:nvSpPr>
          <p:spPr>
            <a:xfrm>
              <a:off x="7195900" y="1866900"/>
              <a:ext cx="185800" cy="159125"/>
            </a:xfrm>
            <a:custGeom>
              <a:rect b="b" l="l" r="r" t="t"/>
              <a:pathLst>
                <a:path extrusionOk="0" h="6365" w="7432">
                  <a:moveTo>
                    <a:pt x="353" y="1"/>
                  </a:moveTo>
                  <a:cubicBezTo>
                    <a:pt x="159" y="1"/>
                    <a:pt x="1" y="159"/>
                    <a:pt x="1" y="353"/>
                  </a:cubicBezTo>
                  <a:lnTo>
                    <a:pt x="1" y="6012"/>
                  </a:lnTo>
                  <a:cubicBezTo>
                    <a:pt x="1" y="6207"/>
                    <a:pt x="159" y="6365"/>
                    <a:pt x="353" y="6365"/>
                  </a:cubicBezTo>
                  <a:lnTo>
                    <a:pt x="7088" y="6365"/>
                  </a:lnTo>
                  <a:cubicBezTo>
                    <a:pt x="7274" y="6365"/>
                    <a:pt x="7432" y="6207"/>
                    <a:pt x="7432" y="6012"/>
                  </a:cubicBezTo>
                  <a:lnTo>
                    <a:pt x="7432" y="353"/>
                  </a:lnTo>
                  <a:cubicBezTo>
                    <a:pt x="7432" y="159"/>
                    <a:pt x="7274" y="1"/>
                    <a:pt x="7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6"/>
            <p:cNvSpPr/>
            <p:nvPr/>
          </p:nvSpPr>
          <p:spPr>
            <a:xfrm>
              <a:off x="7194525" y="1865525"/>
              <a:ext cx="188800" cy="161900"/>
            </a:xfrm>
            <a:custGeom>
              <a:rect b="b" l="l" r="r" t="t"/>
              <a:pathLst>
                <a:path extrusionOk="0" h="6476" w="7552">
                  <a:moveTo>
                    <a:pt x="7143" y="112"/>
                  </a:moveTo>
                  <a:cubicBezTo>
                    <a:pt x="7301" y="112"/>
                    <a:pt x="7431" y="241"/>
                    <a:pt x="7431" y="408"/>
                  </a:cubicBezTo>
                  <a:lnTo>
                    <a:pt x="7431" y="6067"/>
                  </a:lnTo>
                  <a:cubicBezTo>
                    <a:pt x="7431" y="6225"/>
                    <a:pt x="7301" y="6355"/>
                    <a:pt x="7143" y="6355"/>
                  </a:cubicBezTo>
                  <a:lnTo>
                    <a:pt x="408" y="6355"/>
                  </a:lnTo>
                  <a:cubicBezTo>
                    <a:pt x="241" y="6355"/>
                    <a:pt x="112" y="6225"/>
                    <a:pt x="112" y="6067"/>
                  </a:cubicBezTo>
                  <a:lnTo>
                    <a:pt x="112" y="408"/>
                  </a:lnTo>
                  <a:cubicBezTo>
                    <a:pt x="112" y="241"/>
                    <a:pt x="241" y="112"/>
                    <a:pt x="408" y="112"/>
                  </a:cubicBezTo>
                  <a:close/>
                  <a:moveTo>
                    <a:pt x="408" y="0"/>
                  </a:moveTo>
                  <a:cubicBezTo>
                    <a:pt x="177" y="0"/>
                    <a:pt x="0" y="176"/>
                    <a:pt x="0" y="408"/>
                  </a:cubicBezTo>
                  <a:lnTo>
                    <a:pt x="0" y="6067"/>
                  </a:lnTo>
                  <a:cubicBezTo>
                    <a:pt x="0" y="6290"/>
                    <a:pt x="177" y="6475"/>
                    <a:pt x="408" y="6475"/>
                  </a:cubicBezTo>
                  <a:lnTo>
                    <a:pt x="7143" y="6475"/>
                  </a:lnTo>
                  <a:cubicBezTo>
                    <a:pt x="7366" y="6475"/>
                    <a:pt x="7552" y="6290"/>
                    <a:pt x="7542" y="6067"/>
                  </a:cubicBezTo>
                  <a:lnTo>
                    <a:pt x="7542" y="408"/>
                  </a:lnTo>
                  <a:cubicBezTo>
                    <a:pt x="7542" y="186"/>
                    <a:pt x="7366" y="0"/>
                    <a:pt x="7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6"/>
            <p:cNvSpPr/>
            <p:nvPr/>
          </p:nvSpPr>
          <p:spPr>
            <a:xfrm>
              <a:off x="7224425" y="1950625"/>
              <a:ext cx="128275" cy="17200"/>
            </a:xfrm>
            <a:custGeom>
              <a:rect b="b" l="l" r="r" t="t"/>
              <a:pathLst>
                <a:path extrusionOk="0" h="688" w="5131">
                  <a:moveTo>
                    <a:pt x="326" y="1"/>
                  </a:moveTo>
                  <a:cubicBezTo>
                    <a:pt x="149" y="1"/>
                    <a:pt x="1" y="149"/>
                    <a:pt x="1" y="325"/>
                  </a:cubicBezTo>
                  <a:lnTo>
                    <a:pt x="1" y="363"/>
                  </a:lnTo>
                  <a:cubicBezTo>
                    <a:pt x="1" y="548"/>
                    <a:pt x="149" y="687"/>
                    <a:pt x="326" y="687"/>
                  </a:cubicBezTo>
                  <a:lnTo>
                    <a:pt x="4806" y="687"/>
                  </a:lnTo>
                  <a:cubicBezTo>
                    <a:pt x="4992" y="687"/>
                    <a:pt x="5131" y="548"/>
                    <a:pt x="5131" y="363"/>
                  </a:cubicBezTo>
                  <a:lnTo>
                    <a:pt x="5131" y="325"/>
                  </a:lnTo>
                  <a:cubicBezTo>
                    <a:pt x="5131" y="149"/>
                    <a:pt x="4992" y="1"/>
                    <a:pt x="48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6"/>
            <p:cNvSpPr/>
            <p:nvPr/>
          </p:nvSpPr>
          <p:spPr>
            <a:xfrm>
              <a:off x="7223050" y="1949250"/>
              <a:ext cx="131275" cy="19950"/>
            </a:xfrm>
            <a:custGeom>
              <a:rect b="b" l="l" r="r" t="t"/>
              <a:pathLst>
                <a:path extrusionOk="0" h="798" w="5251">
                  <a:moveTo>
                    <a:pt x="4861" y="111"/>
                  </a:moveTo>
                  <a:cubicBezTo>
                    <a:pt x="5010" y="111"/>
                    <a:pt x="5130" y="232"/>
                    <a:pt x="5130" y="380"/>
                  </a:cubicBezTo>
                  <a:lnTo>
                    <a:pt x="5130" y="418"/>
                  </a:lnTo>
                  <a:cubicBezTo>
                    <a:pt x="5130" y="566"/>
                    <a:pt x="5010" y="687"/>
                    <a:pt x="4861" y="687"/>
                  </a:cubicBezTo>
                  <a:lnTo>
                    <a:pt x="381" y="687"/>
                  </a:lnTo>
                  <a:cubicBezTo>
                    <a:pt x="232" y="687"/>
                    <a:pt x="112" y="566"/>
                    <a:pt x="112" y="418"/>
                  </a:cubicBezTo>
                  <a:lnTo>
                    <a:pt x="112" y="380"/>
                  </a:lnTo>
                  <a:cubicBezTo>
                    <a:pt x="112" y="232"/>
                    <a:pt x="232" y="111"/>
                    <a:pt x="381" y="111"/>
                  </a:cubicBezTo>
                  <a:close/>
                  <a:moveTo>
                    <a:pt x="381" y="0"/>
                  </a:moveTo>
                  <a:cubicBezTo>
                    <a:pt x="167" y="0"/>
                    <a:pt x="0" y="167"/>
                    <a:pt x="0" y="380"/>
                  </a:cubicBezTo>
                  <a:lnTo>
                    <a:pt x="0" y="418"/>
                  </a:lnTo>
                  <a:cubicBezTo>
                    <a:pt x="0" y="631"/>
                    <a:pt x="167" y="798"/>
                    <a:pt x="381" y="798"/>
                  </a:cubicBezTo>
                  <a:lnTo>
                    <a:pt x="4861" y="798"/>
                  </a:lnTo>
                  <a:cubicBezTo>
                    <a:pt x="5075" y="798"/>
                    <a:pt x="5251" y="631"/>
                    <a:pt x="5251" y="418"/>
                  </a:cubicBezTo>
                  <a:lnTo>
                    <a:pt x="5251" y="380"/>
                  </a:lnTo>
                  <a:cubicBezTo>
                    <a:pt x="5251" y="167"/>
                    <a:pt x="5075" y="0"/>
                    <a:pt x="48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6"/>
            <p:cNvSpPr/>
            <p:nvPr/>
          </p:nvSpPr>
          <p:spPr>
            <a:xfrm>
              <a:off x="7238350" y="1955275"/>
              <a:ext cx="99750" cy="7200"/>
            </a:xfrm>
            <a:custGeom>
              <a:rect b="b" l="l" r="r" t="t"/>
              <a:pathLst>
                <a:path extrusionOk="0" h="288" w="3990">
                  <a:moveTo>
                    <a:pt x="3850" y="56"/>
                  </a:moveTo>
                  <a:cubicBezTo>
                    <a:pt x="3897" y="56"/>
                    <a:pt x="3934" y="93"/>
                    <a:pt x="3934" y="139"/>
                  </a:cubicBezTo>
                  <a:lnTo>
                    <a:pt x="3934" y="149"/>
                  </a:lnTo>
                  <a:cubicBezTo>
                    <a:pt x="3934" y="195"/>
                    <a:pt x="3897" y="232"/>
                    <a:pt x="3850" y="232"/>
                  </a:cubicBezTo>
                  <a:lnTo>
                    <a:pt x="140" y="232"/>
                  </a:lnTo>
                  <a:cubicBezTo>
                    <a:pt x="93" y="232"/>
                    <a:pt x="56" y="195"/>
                    <a:pt x="56" y="149"/>
                  </a:cubicBezTo>
                  <a:lnTo>
                    <a:pt x="56" y="139"/>
                  </a:lnTo>
                  <a:cubicBezTo>
                    <a:pt x="56" y="93"/>
                    <a:pt x="93" y="56"/>
                    <a:pt x="140" y="56"/>
                  </a:cubicBezTo>
                  <a:close/>
                  <a:moveTo>
                    <a:pt x="140" y="0"/>
                  </a:moveTo>
                  <a:cubicBezTo>
                    <a:pt x="66" y="0"/>
                    <a:pt x="1" y="65"/>
                    <a:pt x="1" y="139"/>
                  </a:cubicBezTo>
                  <a:lnTo>
                    <a:pt x="1" y="149"/>
                  </a:lnTo>
                  <a:cubicBezTo>
                    <a:pt x="1" y="223"/>
                    <a:pt x="66" y="288"/>
                    <a:pt x="140" y="288"/>
                  </a:cubicBezTo>
                  <a:lnTo>
                    <a:pt x="3850" y="288"/>
                  </a:lnTo>
                  <a:cubicBezTo>
                    <a:pt x="3925" y="288"/>
                    <a:pt x="3990" y="232"/>
                    <a:pt x="3990" y="149"/>
                  </a:cubicBezTo>
                  <a:lnTo>
                    <a:pt x="3990" y="139"/>
                  </a:lnTo>
                  <a:cubicBezTo>
                    <a:pt x="3990" y="65"/>
                    <a:pt x="3925" y="0"/>
                    <a:pt x="38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6"/>
            <p:cNvSpPr/>
            <p:nvPr/>
          </p:nvSpPr>
          <p:spPr>
            <a:xfrm>
              <a:off x="7246700" y="1977525"/>
              <a:ext cx="83975" cy="10000"/>
            </a:xfrm>
            <a:custGeom>
              <a:rect b="b" l="l" r="r" t="t"/>
              <a:pathLst>
                <a:path extrusionOk="0" h="400" w="3359">
                  <a:moveTo>
                    <a:pt x="195" y="1"/>
                  </a:moveTo>
                  <a:cubicBezTo>
                    <a:pt x="93" y="1"/>
                    <a:pt x="1" y="84"/>
                    <a:pt x="1" y="196"/>
                  </a:cubicBezTo>
                  <a:cubicBezTo>
                    <a:pt x="1" y="307"/>
                    <a:pt x="93" y="400"/>
                    <a:pt x="195" y="400"/>
                  </a:cubicBezTo>
                  <a:lnTo>
                    <a:pt x="3155" y="400"/>
                  </a:lnTo>
                  <a:cubicBezTo>
                    <a:pt x="3266" y="400"/>
                    <a:pt x="3359" y="307"/>
                    <a:pt x="3359" y="196"/>
                  </a:cubicBezTo>
                  <a:cubicBezTo>
                    <a:pt x="3359" y="84"/>
                    <a:pt x="3266" y="1"/>
                    <a:pt x="3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6"/>
            <p:cNvSpPr/>
            <p:nvPr/>
          </p:nvSpPr>
          <p:spPr>
            <a:xfrm>
              <a:off x="7245300" y="1976150"/>
              <a:ext cx="86775" cy="12775"/>
            </a:xfrm>
            <a:custGeom>
              <a:rect b="b" l="l" r="r" t="t"/>
              <a:pathLst>
                <a:path extrusionOk="0" h="511" w="3471">
                  <a:moveTo>
                    <a:pt x="3211" y="112"/>
                  </a:moveTo>
                  <a:cubicBezTo>
                    <a:pt x="3285" y="112"/>
                    <a:pt x="3350" y="176"/>
                    <a:pt x="3350" y="251"/>
                  </a:cubicBezTo>
                  <a:cubicBezTo>
                    <a:pt x="3350" y="334"/>
                    <a:pt x="3285" y="390"/>
                    <a:pt x="3211" y="390"/>
                  </a:cubicBezTo>
                  <a:lnTo>
                    <a:pt x="251" y="390"/>
                  </a:lnTo>
                  <a:cubicBezTo>
                    <a:pt x="177" y="390"/>
                    <a:pt x="112" y="334"/>
                    <a:pt x="112" y="251"/>
                  </a:cubicBezTo>
                  <a:cubicBezTo>
                    <a:pt x="112" y="176"/>
                    <a:pt x="177" y="112"/>
                    <a:pt x="251" y="112"/>
                  </a:cubicBezTo>
                  <a:close/>
                  <a:moveTo>
                    <a:pt x="251" y="0"/>
                  </a:moveTo>
                  <a:cubicBezTo>
                    <a:pt x="112" y="0"/>
                    <a:pt x="1" y="112"/>
                    <a:pt x="1" y="251"/>
                  </a:cubicBezTo>
                  <a:cubicBezTo>
                    <a:pt x="1" y="399"/>
                    <a:pt x="112" y="510"/>
                    <a:pt x="251" y="510"/>
                  </a:cubicBezTo>
                  <a:lnTo>
                    <a:pt x="3211" y="510"/>
                  </a:lnTo>
                  <a:cubicBezTo>
                    <a:pt x="3350" y="510"/>
                    <a:pt x="3470" y="399"/>
                    <a:pt x="3470" y="251"/>
                  </a:cubicBezTo>
                  <a:cubicBezTo>
                    <a:pt x="3470" y="112"/>
                    <a:pt x="3350" y="0"/>
                    <a:pt x="32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6"/>
            <p:cNvSpPr/>
            <p:nvPr/>
          </p:nvSpPr>
          <p:spPr>
            <a:xfrm>
              <a:off x="7263625" y="1980075"/>
              <a:ext cx="4675" cy="4900"/>
            </a:xfrm>
            <a:custGeom>
              <a:rect b="b" l="l" r="r" t="t"/>
              <a:pathLst>
                <a:path extrusionOk="0" h="196" w="187">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6"/>
            <p:cNvSpPr/>
            <p:nvPr/>
          </p:nvSpPr>
          <p:spPr>
            <a:xfrm>
              <a:off x="7272900" y="1980075"/>
              <a:ext cx="4675" cy="4900"/>
            </a:xfrm>
            <a:custGeom>
              <a:rect b="b" l="l" r="r" t="t"/>
              <a:pathLst>
                <a:path extrusionOk="0" h="196" w="187">
                  <a:moveTo>
                    <a:pt x="94" y="57"/>
                  </a:moveTo>
                  <a:cubicBezTo>
                    <a:pt x="112" y="57"/>
                    <a:pt x="131" y="75"/>
                    <a:pt x="131" y="94"/>
                  </a:cubicBezTo>
                  <a:cubicBezTo>
                    <a:pt x="131" y="112"/>
                    <a:pt x="112" y="131"/>
                    <a:pt x="94" y="131"/>
                  </a:cubicBezTo>
                  <a:cubicBezTo>
                    <a:pt x="75" y="131"/>
                    <a:pt x="56" y="112"/>
                    <a:pt x="56" y="94"/>
                  </a:cubicBezTo>
                  <a:cubicBezTo>
                    <a:pt x="56" y="75"/>
                    <a:pt x="75" y="57"/>
                    <a:pt x="94" y="57"/>
                  </a:cubicBezTo>
                  <a:close/>
                  <a:moveTo>
                    <a:pt x="94" y="1"/>
                  </a:moveTo>
                  <a:cubicBezTo>
                    <a:pt x="38" y="1"/>
                    <a:pt x="1" y="38"/>
                    <a:pt x="1" y="94"/>
                  </a:cubicBezTo>
                  <a:cubicBezTo>
                    <a:pt x="1" y="149"/>
                    <a:pt x="38" y="196"/>
                    <a:pt x="94" y="196"/>
                  </a:cubicBezTo>
                  <a:cubicBezTo>
                    <a:pt x="149" y="196"/>
                    <a:pt x="186" y="149"/>
                    <a:pt x="186" y="94"/>
                  </a:cubicBezTo>
                  <a:cubicBezTo>
                    <a:pt x="18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6"/>
            <p:cNvSpPr/>
            <p:nvPr/>
          </p:nvSpPr>
          <p:spPr>
            <a:xfrm>
              <a:off x="7281500" y="1980075"/>
              <a:ext cx="4875" cy="4900"/>
            </a:xfrm>
            <a:custGeom>
              <a:rect b="b" l="l" r="r" t="t"/>
              <a:pathLst>
                <a:path extrusionOk="0" h="196" w="195">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6" y="1"/>
                    <a:pt x="0" y="38"/>
                    <a:pt x="0" y="94"/>
                  </a:cubicBezTo>
                  <a:cubicBezTo>
                    <a:pt x="0" y="149"/>
                    <a:pt x="46" y="196"/>
                    <a:pt x="93" y="196"/>
                  </a:cubicBezTo>
                  <a:cubicBezTo>
                    <a:pt x="148" y="196"/>
                    <a:pt x="195" y="149"/>
                    <a:pt x="195" y="94"/>
                  </a:cubicBezTo>
                  <a:cubicBezTo>
                    <a:pt x="195" y="38"/>
                    <a:pt x="148"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6"/>
            <p:cNvSpPr/>
            <p:nvPr/>
          </p:nvSpPr>
          <p:spPr>
            <a:xfrm>
              <a:off x="7290775" y="1980075"/>
              <a:ext cx="4875" cy="4900"/>
            </a:xfrm>
            <a:custGeom>
              <a:rect b="b" l="l" r="r" t="t"/>
              <a:pathLst>
                <a:path extrusionOk="0" h="196" w="195">
                  <a:moveTo>
                    <a:pt x="93" y="57"/>
                  </a:moveTo>
                  <a:cubicBezTo>
                    <a:pt x="121" y="57"/>
                    <a:pt x="139" y="75"/>
                    <a:pt x="139" y="94"/>
                  </a:cubicBezTo>
                  <a:cubicBezTo>
                    <a:pt x="139" y="112"/>
                    <a:pt x="121" y="131"/>
                    <a:pt x="93" y="131"/>
                  </a:cubicBezTo>
                  <a:cubicBezTo>
                    <a:pt x="74" y="131"/>
                    <a:pt x="56" y="112"/>
                    <a:pt x="56" y="94"/>
                  </a:cubicBezTo>
                  <a:cubicBezTo>
                    <a:pt x="56" y="75"/>
                    <a:pt x="74" y="57"/>
                    <a:pt x="93" y="57"/>
                  </a:cubicBezTo>
                  <a:close/>
                  <a:moveTo>
                    <a:pt x="93" y="1"/>
                  </a:moveTo>
                  <a:cubicBezTo>
                    <a:pt x="47" y="1"/>
                    <a:pt x="0" y="38"/>
                    <a:pt x="0" y="94"/>
                  </a:cubicBezTo>
                  <a:cubicBezTo>
                    <a:pt x="0" y="149"/>
                    <a:pt x="47" y="196"/>
                    <a:pt x="93" y="196"/>
                  </a:cubicBezTo>
                  <a:cubicBezTo>
                    <a:pt x="149" y="196"/>
                    <a:pt x="195" y="149"/>
                    <a:pt x="195" y="94"/>
                  </a:cubicBezTo>
                  <a:cubicBezTo>
                    <a:pt x="195" y="38"/>
                    <a:pt x="149" y="1"/>
                    <a:pt x="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6"/>
            <p:cNvSpPr/>
            <p:nvPr/>
          </p:nvSpPr>
          <p:spPr>
            <a:xfrm>
              <a:off x="7299800" y="1980075"/>
              <a:ext cx="4900" cy="4900"/>
            </a:xfrm>
            <a:custGeom>
              <a:rect b="b" l="l" r="r" t="t"/>
              <a:pathLst>
                <a:path extrusionOk="0" h="196" w="196">
                  <a:moveTo>
                    <a:pt x="94" y="57"/>
                  </a:moveTo>
                  <a:cubicBezTo>
                    <a:pt x="122" y="57"/>
                    <a:pt x="131" y="75"/>
                    <a:pt x="131" y="94"/>
                  </a:cubicBezTo>
                  <a:cubicBezTo>
                    <a:pt x="131" y="112"/>
                    <a:pt x="12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6"/>
            <p:cNvSpPr/>
            <p:nvPr/>
          </p:nvSpPr>
          <p:spPr>
            <a:xfrm>
              <a:off x="7309075" y="1980075"/>
              <a:ext cx="4900" cy="4900"/>
            </a:xfrm>
            <a:custGeom>
              <a:rect b="b" l="l" r="r" t="t"/>
              <a:pathLst>
                <a:path extrusionOk="0" h="196" w="196">
                  <a:moveTo>
                    <a:pt x="94" y="57"/>
                  </a:moveTo>
                  <a:cubicBezTo>
                    <a:pt x="122" y="57"/>
                    <a:pt x="131" y="75"/>
                    <a:pt x="131" y="94"/>
                  </a:cubicBezTo>
                  <a:cubicBezTo>
                    <a:pt x="131" y="112"/>
                    <a:pt x="112" y="131"/>
                    <a:pt x="94" y="131"/>
                  </a:cubicBezTo>
                  <a:cubicBezTo>
                    <a:pt x="75" y="131"/>
                    <a:pt x="57" y="112"/>
                    <a:pt x="57" y="94"/>
                  </a:cubicBezTo>
                  <a:cubicBezTo>
                    <a:pt x="57" y="75"/>
                    <a:pt x="75" y="57"/>
                    <a:pt x="94" y="57"/>
                  </a:cubicBezTo>
                  <a:close/>
                  <a:moveTo>
                    <a:pt x="94" y="1"/>
                  </a:moveTo>
                  <a:cubicBezTo>
                    <a:pt x="47" y="1"/>
                    <a:pt x="1" y="38"/>
                    <a:pt x="1" y="94"/>
                  </a:cubicBezTo>
                  <a:cubicBezTo>
                    <a:pt x="1" y="149"/>
                    <a:pt x="47" y="196"/>
                    <a:pt x="94" y="196"/>
                  </a:cubicBezTo>
                  <a:cubicBezTo>
                    <a:pt x="149" y="196"/>
                    <a:pt x="196" y="149"/>
                    <a:pt x="196" y="94"/>
                  </a:cubicBezTo>
                  <a:cubicBezTo>
                    <a:pt x="196" y="38"/>
                    <a:pt x="149"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6"/>
            <p:cNvSpPr/>
            <p:nvPr/>
          </p:nvSpPr>
          <p:spPr>
            <a:xfrm>
              <a:off x="7261775" y="1885700"/>
              <a:ext cx="53825" cy="53600"/>
            </a:xfrm>
            <a:custGeom>
              <a:rect b="b" l="l" r="r" t="t"/>
              <a:pathLst>
                <a:path extrusionOk="0" h="2144" w="2153">
                  <a:moveTo>
                    <a:pt x="1077" y="0"/>
                  </a:moveTo>
                  <a:cubicBezTo>
                    <a:pt x="483" y="0"/>
                    <a:pt x="1" y="473"/>
                    <a:pt x="1" y="1067"/>
                  </a:cubicBezTo>
                  <a:cubicBezTo>
                    <a:pt x="1" y="1661"/>
                    <a:pt x="483" y="2143"/>
                    <a:pt x="1077" y="2143"/>
                  </a:cubicBezTo>
                  <a:cubicBezTo>
                    <a:pt x="1670" y="2143"/>
                    <a:pt x="2153" y="1661"/>
                    <a:pt x="2153" y="1067"/>
                  </a:cubicBezTo>
                  <a:cubicBezTo>
                    <a:pt x="2153" y="473"/>
                    <a:pt x="1670" y="0"/>
                    <a:pt x="10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6"/>
            <p:cNvSpPr/>
            <p:nvPr/>
          </p:nvSpPr>
          <p:spPr>
            <a:xfrm>
              <a:off x="7260375" y="1884075"/>
              <a:ext cx="56625" cy="56850"/>
            </a:xfrm>
            <a:custGeom>
              <a:rect b="b" l="l" r="r" t="t"/>
              <a:pathLst>
                <a:path extrusionOk="0" h="2274" w="2265">
                  <a:moveTo>
                    <a:pt x="1133" y="121"/>
                  </a:moveTo>
                  <a:cubicBezTo>
                    <a:pt x="1689" y="121"/>
                    <a:pt x="2144" y="576"/>
                    <a:pt x="2144" y="1132"/>
                  </a:cubicBezTo>
                  <a:cubicBezTo>
                    <a:pt x="2144" y="1698"/>
                    <a:pt x="1689" y="2153"/>
                    <a:pt x="1133" y="2153"/>
                  </a:cubicBezTo>
                  <a:cubicBezTo>
                    <a:pt x="567" y="2153"/>
                    <a:pt x="112" y="1698"/>
                    <a:pt x="112" y="1132"/>
                  </a:cubicBezTo>
                  <a:cubicBezTo>
                    <a:pt x="112" y="576"/>
                    <a:pt x="567" y="121"/>
                    <a:pt x="1133" y="121"/>
                  </a:cubicBezTo>
                  <a:close/>
                  <a:moveTo>
                    <a:pt x="1133" y="0"/>
                  </a:moveTo>
                  <a:cubicBezTo>
                    <a:pt x="502" y="0"/>
                    <a:pt x="1" y="511"/>
                    <a:pt x="1" y="1132"/>
                  </a:cubicBezTo>
                  <a:cubicBezTo>
                    <a:pt x="1" y="1763"/>
                    <a:pt x="502" y="2273"/>
                    <a:pt x="1133" y="2273"/>
                  </a:cubicBezTo>
                  <a:cubicBezTo>
                    <a:pt x="1754" y="2273"/>
                    <a:pt x="2264" y="1763"/>
                    <a:pt x="2264" y="1132"/>
                  </a:cubicBezTo>
                  <a:cubicBezTo>
                    <a:pt x="2264" y="511"/>
                    <a:pt x="1754" y="0"/>
                    <a:pt x="11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6"/>
            <p:cNvSpPr/>
            <p:nvPr/>
          </p:nvSpPr>
          <p:spPr>
            <a:xfrm>
              <a:off x="7276625" y="1914000"/>
              <a:ext cx="23900" cy="12075"/>
            </a:xfrm>
            <a:custGeom>
              <a:rect b="b" l="l" r="r" t="t"/>
              <a:pathLst>
                <a:path extrusionOk="0" h="483" w="956">
                  <a:moveTo>
                    <a:pt x="483" y="0"/>
                  </a:moveTo>
                  <a:cubicBezTo>
                    <a:pt x="214" y="0"/>
                    <a:pt x="0" y="213"/>
                    <a:pt x="0" y="482"/>
                  </a:cubicBezTo>
                  <a:lnTo>
                    <a:pt x="956" y="482"/>
                  </a:lnTo>
                  <a:cubicBezTo>
                    <a:pt x="956" y="213"/>
                    <a:pt x="742" y="0"/>
                    <a:pt x="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6"/>
            <p:cNvSpPr/>
            <p:nvPr/>
          </p:nvSpPr>
          <p:spPr>
            <a:xfrm>
              <a:off x="7275225" y="1912600"/>
              <a:ext cx="26925" cy="14875"/>
            </a:xfrm>
            <a:custGeom>
              <a:rect b="b" l="l" r="r" t="t"/>
              <a:pathLst>
                <a:path extrusionOk="0" h="595" w="1077">
                  <a:moveTo>
                    <a:pt x="539" y="121"/>
                  </a:moveTo>
                  <a:cubicBezTo>
                    <a:pt x="743" y="121"/>
                    <a:pt x="919" y="279"/>
                    <a:pt x="947" y="483"/>
                  </a:cubicBezTo>
                  <a:lnTo>
                    <a:pt x="121" y="483"/>
                  </a:lnTo>
                  <a:cubicBezTo>
                    <a:pt x="149" y="279"/>
                    <a:pt x="325" y="121"/>
                    <a:pt x="539" y="121"/>
                  </a:cubicBezTo>
                  <a:close/>
                  <a:moveTo>
                    <a:pt x="539" y="0"/>
                  </a:moveTo>
                  <a:cubicBezTo>
                    <a:pt x="242" y="0"/>
                    <a:pt x="1" y="242"/>
                    <a:pt x="1" y="538"/>
                  </a:cubicBezTo>
                  <a:cubicBezTo>
                    <a:pt x="1" y="594"/>
                    <a:pt x="1" y="594"/>
                    <a:pt x="233" y="594"/>
                  </a:cubicBezTo>
                  <a:lnTo>
                    <a:pt x="585" y="594"/>
                  </a:lnTo>
                  <a:cubicBezTo>
                    <a:pt x="1067" y="594"/>
                    <a:pt x="1067" y="594"/>
                    <a:pt x="1077" y="538"/>
                  </a:cubicBezTo>
                  <a:cubicBezTo>
                    <a:pt x="1077" y="242"/>
                    <a:pt x="835" y="0"/>
                    <a:pt x="5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6"/>
            <p:cNvSpPr/>
            <p:nvPr/>
          </p:nvSpPr>
          <p:spPr>
            <a:xfrm>
              <a:off x="7281950" y="1898925"/>
              <a:ext cx="13475" cy="13475"/>
            </a:xfrm>
            <a:custGeom>
              <a:rect b="b" l="l" r="r" t="t"/>
              <a:pathLst>
                <a:path extrusionOk="0" h="539" w="539">
                  <a:moveTo>
                    <a:pt x="270" y="0"/>
                  </a:moveTo>
                  <a:cubicBezTo>
                    <a:pt x="121" y="0"/>
                    <a:pt x="1" y="121"/>
                    <a:pt x="1" y="269"/>
                  </a:cubicBezTo>
                  <a:cubicBezTo>
                    <a:pt x="1" y="418"/>
                    <a:pt x="121" y="538"/>
                    <a:pt x="270" y="538"/>
                  </a:cubicBezTo>
                  <a:cubicBezTo>
                    <a:pt x="418" y="538"/>
                    <a:pt x="539" y="418"/>
                    <a:pt x="539" y="269"/>
                  </a:cubicBezTo>
                  <a:cubicBezTo>
                    <a:pt x="539" y="121"/>
                    <a:pt x="418" y="0"/>
                    <a:pt x="2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6"/>
            <p:cNvSpPr/>
            <p:nvPr/>
          </p:nvSpPr>
          <p:spPr>
            <a:xfrm>
              <a:off x="7280550" y="1897525"/>
              <a:ext cx="16500" cy="16500"/>
            </a:xfrm>
            <a:custGeom>
              <a:rect b="b" l="l" r="r" t="t"/>
              <a:pathLst>
                <a:path extrusionOk="0" h="660" w="660">
                  <a:moveTo>
                    <a:pt x="326" y="112"/>
                  </a:moveTo>
                  <a:cubicBezTo>
                    <a:pt x="446" y="112"/>
                    <a:pt x="539" y="204"/>
                    <a:pt x="539" y="325"/>
                  </a:cubicBezTo>
                  <a:cubicBezTo>
                    <a:pt x="539" y="446"/>
                    <a:pt x="446" y="538"/>
                    <a:pt x="326" y="538"/>
                  </a:cubicBezTo>
                  <a:cubicBezTo>
                    <a:pt x="205" y="538"/>
                    <a:pt x="112" y="446"/>
                    <a:pt x="112" y="325"/>
                  </a:cubicBezTo>
                  <a:cubicBezTo>
                    <a:pt x="112" y="204"/>
                    <a:pt x="205" y="112"/>
                    <a:pt x="326" y="112"/>
                  </a:cubicBezTo>
                  <a:close/>
                  <a:moveTo>
                    <a:pt x="326" y="0"/>
                  </a:moveTo>
                  <a:cubicBezTo>
                    <a:pt x="140" y="0"/>
                    <a:pt x="1" y="140"/>
                    <a:pt x="1" y="325"/>
                  </a:cubicBezTo>
                  <a:cubicBezTo>
                    <a:pt x="1" y="511"/>
                    <a:pt x="140" y="659"/>
                    <a:pt x="326" y="659"/>
                  </a:cubicBezTo>
                  <a:cubicBezTo>
                    <a:pt x="511" y="659"/>
                    <a:pt x="660" y="511"/>
                    <a:pt x="660" y="325"/>
                  </a:cubicBezTo>
                  <a:cubicBezTo>
                    <a:pt x="660" y="140"/>
                    <a:pt x="511"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6"/>
            <p:cNvSpPr/>
            <p:nvPr/>
          </p:nvSpPr>
          <p:spPr>
            <a:xfrm>
              <a:off x="7268725" y="1995400"/>
              <a:ext cx="39700" cy="12300"/>
            </a:xfrm>
            <a:custGeom>
              <a:rect b="b" l="l" r="r" t="t"/>
              <a:pathLst>
                <a:path extrusionOk="0" h="492" w="1588">
                  <a:moveTo>
                    <a:pt x="251" y="0"/>
                  </a:moveTo>
                  <a:cubicBezTo>
                    <a:pt x="112" y="0"/>
                    <a:pt x="1" y="111"/>
                    <a:pt x="1" y="251"/>
                  </a:cubicBezTo>
                  <a:cubicBezTo>
                    <a:pt x="1" y="390"/>
                    <a:pt x="112" y="492"/>
                    <a:pt x="251" y="492"/>
                  </a:cubicBezTo>
                  <a:lnTo>
                    <a:pt x="1346" y="492"/>
                  </a:lnTo>
                  <a:cubicBezTo>
                    <a:pt x="1476" y="492"/>
                    <a:pt x="1587" y="390"/>
                    <a:pt x="1587" y="251"/>
                  </a:cubicBezTo>
                  <a:cubicBezTo>
                    <a:pt x="1587" y="111"/>
                    <a:pt x="1476" y="0"/>
                    <a:pt x="13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6"/>
            <p:cNvSpPr/>
            <p:nvPr/>
          </p:nvSpPr>
          <p:spPr>
            <a:xfrm>
              <a:off x="7267350" y="1994000"/>
              <a:ext cx="42450" cy="15325"/>
            </a:xfrm>
            <a:custGeom>
              <a:rect b="b" l="l" r="r" t="t"/>
              <a:pathLst>
                <a:path extrusionOk="0" h="613" w="1698">
                  <a:moveTo>
                    <a:pt x="1401" y="121"/>
                  </a:moveTo>
                  <a:cubicBezTo>
                    <a:pt x="1503" y="121"/>
                    <a:pt x="1586" y="205"/>
                    <a:pt x="1586" y="307"/>
                  </a:cubicBezTo>
                  <a:cubicBezTo>
                    <a:pt x="1586" y="409"/>
                    <a:pt x="1503" y="492"/>
                    <a:pt x="1401" y="492"/>
                  </a:cubicBezTo>
                  <a:lnTo>
                    <a:pt x="306" y="492"/>
                  </a:lnTo>
                  <a:cubicBezTo>
                    <a:pt x="204" y="492"/>
                    <a:pt x="112" y="409"/>
                    <a:pt x="112" y="307"/>
                  </a:cubicBezTo>
                  <a:cubicBezTo>
                    <a:pt x="112" y="205"/>
                    <a:pt x="195" y="121"/>
                    <a:pt x="306" y="121"/>
                  </a:cubicBezTo>
                  <a:close/>
                  <a:moveTo>
                    <a:pt x="306" y="0"/>
                  </a:moveTo>
                  <a:cubicBezTo>
                    <a:pt x="139" y="0"/>
                    <a:pt x="0" y="140"/>
                    <a:pt x="0" y="307"/>
                  </a:cubicBezTo>
                  <a:cubicBezTo>
                    <a:pt x="0" y="474"/>
                    <a:pt x="130" y="613"/>
                    <a:pt x="306" y="613"/>
                  </a:cubicBezTo>
                  <a:lnTo>
                    <a:pt x="1401" y="613"/>
                  </a:lnTo>
                  <a:cubicBezTo>
                    <a:pt x="1568" y="613"/>
                    <a:pt x="1698" y="474"/>
                    <a:pt x="1698" y="307"/>
                  </a:cubicBezTo>
                  <a:cubicBezTo>
                    <a:pt x="1698" y="140"/>
                    <a:pt x="1568" y="0"/>
                    <a:pt x="1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6"/>
            <p:cNvSpPr/>
            <p:nvPr/>
          </p:nvSpPr>
          <p:spPr>
            <a:xfrm>
              <a:off x="7284275" y="2327500"/>
              <a:ext cx="305000" cy="222425"/>
            </a:xfrm>
            <a:custGeom>
              <a:rect b="b" l="l" r="r" t="t"/>
              <a:pathLst>
                <a:path extrusionOk="0" h="8897" w="12200">
                  <a:moveTo>
                    <a:pt x="232" y="0"/>
                  </a:moveTo>
                  <a:cubicBezTo>
                    <a:pt x="102" y="0"/>
                    <a:pt x="0" y="102"/>
                    <a:pt x="0" y="223"/>
                  </a:cubicBezTo>
                  <a:lnTo>
                    <a:pt x="0" y="8674"/>
                  </a:lnTo>
                  <a:cubicBezTo>
                    <a:pt x="0" y="8795"/>
                    <a:pt x="102" y="8897"/>
                    <a:pt x="232" y="8897"/>
                  </a:cubicBezTo>
                  <a:lnTo>
                    <a:pt x="11977" y="8897"/>
                  </a:lnTo>
                  <a:cubicBezTo>
                    <a:pt x="12097" y="8897"/>
                    <a:pt x="12199" y="8795"/>
                    <a:pt x="12199" y="8674"/>
                  </a:cubicBezTo>
                  <a:lnTo>
                    <a:pt x="12199" y="223"/>
                  </a:lnTo>
                  <a:cubicBezTo>
                    <a:pt x="12199" y="102"/>
                    <a:pt x="12097" y="0"/>
                    <a:pt x="11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6"/>
            <p:cNvSpPr/>
            <p:nvPr/>
          </p:nvSpPr>
          <p:spPr>
            <a:xfrm>
              <a:off x="7301425" y="2310575"/>
              <a:ext cx="305000" cy="37575"/>
            </a:xfrm>
            <a:custGeom>
              <a:rect b="b" l="l" r="r" t="t"/>
              <a:pathLst>
                <a:path extrusionOk="0" h="1503" w="12200">
                  <a:moveTo>
                    <a:pt x="270" y="0"/>
                  </a:moveTo>
                  <a:cubicBezTo>
                    <a:pt x="121" y="0"/>
                    <a:pt x="1" y="121"/>
                    <a:pt x="1" y="269"/>
                  </a:cubicBezTo>
                  <a:lnTo>
                    <a:pt x="1" y="1503"/>
                  </a:lnTo>
                  <a:lnTo>
                    <a:pt x="12200" y="1503"/>
                  </a:lnTo>
                  <a:lnTo>
                    <a:pt x="12200" y="353"/>
                  </a:lnTo>
                  <a:cubicBezTo>
                    <a:pt x="12200" y="158"/>
                    <a:pt x="12042" y="0"/>
                    <a:pt x="118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6"/>
            <p:cNvSpPr/>
            <p:nvPr/>
          </p:nvSpPr>
          <p:spPr>
            <a:xfrm>
              <a:off x="7299800" y="2309175"/>
              <a:ext cx="308025" cy="40375"/>
            </a:xfrm>
            <a:custGeom>
              <a:rect b="b" l="l" r="r" t="t"/>
              <a:pathLst>
                <a:path extrusionOk="0" h="1615" w="12321">
                  <a:moveTo>
                    <a:pt x="11912" y="112"/>
                  </a:moveTo>
                  <a:cubicBezTo>
                    <a:pt x="12070" y="112"/>
                    <a:pt x="12209" y="251"/>
                    <a:pt x="12209" y="409"/>
                  </a:cubicBezTo>
                  <a:lnTo>
                    <a:pt x="12209" y="1494"/>
                  </a:lnTo>
                  <a:lnTo>
                    <a:pt x="122" y="1494"/>
                  </a:lnTo>
                  <a:lnTo>
                    <a:pt x="122" y="325"/>
                  </a:lnTo>
                  <a:cubicBezTo>
                    <a:pt x="122" y="214"/>
                    <a:pt x="214" y="112"/>
                    <a:pt x="335" y="112"/>
                  </a:cubicBezTo>
                  <a:close/>
                  <a:moveTo>
                    <a:pt x="335" y="0"/>
                  </a:moveTo>
                  <a:cubicBezTo>
                    <a:pt x="149" y="0"/>
                    <a:pt x="1" y="149"/>
                    <a:pt x="1" y="325"/>
                  </a:cubicBezTo>
                  <a:lnTo>
                    <a:pt x="1" y="1615"/>
                  </a:lnTo>
                  <a:lnTo>
                    <a:pt x="12320" y="1615"/>
                  </a:lnTo>
                  <a:lnTo>
                    <a:pt x="12320" y="409"/>
                  </a:lnTo>
                  <a:cubicBezTo>
                    <a:pt x="12320" y="186"/>
                    <a:pt x="12135" y="0"/>
                    <a:pt x="1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6"/>
            <p:cNvSpPr/>
            <p:nvPr/>
          </p:nvSpPr>
          <p:spPr>
            <a:xfrm>
              <a:off x="7553750" y="2321700"/>
              <a:ext cx="14650" cy="14400"/>
            </a:xfrm>
            <a:custGeom>
              <a:rect b="b" l="l" r="r" t="t"/>
              <a:pathLst>
                <a:path extrusionOk="0" h="576" w="586">
                  <a:moveTo>
                    <a:pt x="298" y="112"/>
                  </a:moveTo>
                  <a:cubicBezTo>
                    <a:pt x="391" y="112"/>
                    <a:pt x="465" y="195"/>
                    <a:pt x="465" y="288"/>
                  </a:cubicBezTo>
                  <a:cubicBezTo>
                    <a:pt x="465" y="381"/>
                    <a:pt x="391" y="464"/>
                    <a:pt x="298" y="464"/>
                  </a:cubicBezTo>
                  <a:cubicBezTo>
                    <a:pt x="196" y="464"/>
                    <a:pt x="122" y="381"/>
                    <a:pt x="122" y="288"/>
                  </a:cubicBezTo>
                  <a:cubicBezTo>
                    <a:pt x="122"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6"/>
            <p:cNvSpPr/>
            <p:nvPr/>
          </p:nvSpPr>
          <p:spPr>
            <a:xfrm>
              <a:off x="7576250" y="2321700"/>
              <a:ext cx="14650" cy="14400"/>
            </a:xfrm>
            <a:custGeom>
              <a:rect b="b" l="l" r="r" t="t"/>
              <a:pathLst>
                <a:path extrusionOk="0" h="576" w="586">
                  <a:moveTo>
                    <a:pt x="298" y="112"/>
                  </a:moveTo>
                  <a:cubicBezTo>
                    <a:pt x="390" y="112"/>
                    <a:pt x="465" y="195"/>
                    <a:pt x="465" y="288"/>
                  </a:cubicBezTo>
                  <a:cubicBezTo>
                    <a:pt x="465" y="381"/>
                    <a:pt x="390" y="464"/>
                    <a:pt x="298" y="464"/>
                  </a:cubicBezTo>
                  <a:cubicBezTo>
                    <a:pt x="196" y="464"/>
                    <a:pt x="121" y="381"/>
                    <a:pt x="121" y="288"/>
                  </a:cubicBezTo>
                  <a:cubicBezTo>
                    <a:pt x="121" y="195"/>
                    <a:pt x="196" y="112"/>
                    <a:pt x="298" y="112"/>
                  </a:cubicBezTo>
                  <a:close/>
                  <a:moveTo>
                    <a:pt x="298" y="0"/>
                  </a:moveTo>
                  <a:cubicBezTo>
                    <a:pt x="131" y="0"/>
                    <a:pt x="1" y="130"/>
                    <a:pt x="1" y="288"/>
                  </a:cubicBezTo>
                  <a:cubicBezTo>
                    <a:pt x="1" y="446"/>
                    <a:pt x="131" y="576"/>
                    <a:pt x="298" y="576"/>
                  </a:cubicBezTo>
                  <a:cubicBezTo>
                    <a:pt x="455" y="576"/>
                    <a:pt x="585" y="446"/>
                    <a:pt x="585" y="288"/>
                  </a:cubicBezTo>
                  <a:cubicBezTo>
                    <a:pt x="585" y="130"/>
                    <a:pt x="455" y="0"/>
                    <a:pt x="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6"/>
            <p:cNvSpPr/>
            <p:nvPr/>
          </p:nvSpPr>
          <p:spPr>
            <a:xfrm>
              <a:off x="7531500" y="2321700"/>
              <a:ext cx="14400" cy="14400"/>
            </a:xfrm>
            <a:custGeom>
              <a:rect b="b" l="l" r="r" t="t"/>
              <a:pathLst>
                <a:path extrusionOk="0" h="576" w="576">
                  <a:moveTo>
                    <a:pt x="288" y="112"/>
                  </a:moveTo>
                  <a:cubicBezTo>
                    <a:pt x="381" y="112"/>
                    <a:pt x="464" y="195"/>
                    <a:pt x="464" y="288"/>
                  </a:cubicBezTo>
                  <a:cubicBezTo>
                    <a:pt x="464" y="381"/>
                    <a:pt x="381" y="464"/>
                    <a:pt x="288" y="464"/>
                  </a:cubicBezTo>
                  <a:cubicBezTo>
                    <a:pt x="195" y="464"/>
                    <a:pt x="121" y="381"/>
                    <a:pt x="121" y="288"/>
                  </a:cubicBezTo>
                  <a:cubicBezTo>
                    <a:pt x="121" y="195"/>
                    <a:pt x="195" y="112"/>
                    <a:pt x="288" y="112"/>
                  </a:cubicBezTo>
                  <a:close/>
                  <a:moveTo>
                    <a:pt x="288" y="0"/>
                  </a:moveTo>
                  <a:cubicBezTo>
                    <a:pt x="130" y="0"/>
                    <a:pt x="0" y="130"/>
                    <a:pt x="0" y="288"/>
                  </a:cubicBezTo>
                  <a:cubicBezTo>
                    <a:pt x="0" y="446"/>
                    <a:pt x="130" y="576"/>
                    <a:pt x="288" y="576"/>
                  </a:cubicBezTo>
                  <a:cubicBezTo>
                    <a:pt x="446" y="576"/>
                    <a:pt x="575" y="446"/>
                    <a:pt x="575" y="288"/>
                  </a:cubicBezTo>
                  <a:cubicBezTo>
                    <a:pt x="575" y="130"/>
                    <a:pt x="446" y="0"/>
                    <a:pt x="2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6"/>
            <p:cNvSpPr/>
            <p:nvPr/>
          </p:nvSpPr>
          <p:spPr>
            <a:xfrm>
              <a:off x="7301200" y="2348125"/>
              <a:ext cx="305000" cy="183475"/>
            </a:xfrm>
            <a:custGeom>
              <a:rect b="b" l="l" r="r" t="t"/>
              <a:pathLst>
                <a:path extrusionOk="0" h="7339" w="12200">
                  <a:moveTo>
                    <a:pt x="38" y="1"/>
                  </a:moveTo>
                  <a:cubicBezTo>
                    <a:pt x="19" y="1"/>
                    <a:pt x="1" y="19"/>
                    <a:pt x="1" y="38"/>
                  </a:cubicBezTo>
                  <a:lnTo>
                    <a:pt x="1" y="7302"/>
                  </a:lnTo>
                  <a:cubicBezTo>
                    <a:pt x="1" y="7320"/>
                    <a:pt x="19" y="7339"/>
                    <a:pt x="38" y="7339"/>
                  </a:cubicBezTo>
                  <a:lnTo>
                    <a:pt x="12162" y="7339"/>
                  </a:lnTo>
                  <a:cubicBezTo>
                    <a:pt x="12181" y="7339"/>
                    <a:pt x="12199" y="7320"/>
                    <a:pt x="12199" y="7302"/>
                  </a:cubicBezTo>
                  <a:lnTo>
                    <a:pt x="12199" y="38"/>
                  </a:lnTo>
                  <a:cubicBezTo>
                    <a:pt x="12199" y="19"/>
                    <a:pt x="12181" y="1"/>
                    <a:pt x="121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6"/>
            <p:cNvSpPr/>
            <p:nvPr/>
          </p:nvSpPr>
          <p:spPr>
            <a:xfrm>
              <a:off x="7299800" y="2346750"/>
              <a:ext cx="308025" cy="186250"/>
            </a:xfrm>
            <a:custGeom>
              <a:rect b="b" l="l" r="r" t="t"/>
              <a:pathLst>
                <a:path extrusionOk="0" h="7450" w="12321">
                  <a:moveTo>
                    <a:pt x="12200" y="112"/>
                  </a:moveTo>
                  <a:lnTo>
                    <a:pt x="12200" y="7338"/>
                  </a:lnTo>
                  <a:lnTo>
                    <a:pt x="112" y="7338"/>
                  </a:lnTo>
                  <a:lnTo>
                    <a:pt x="112" y="112"/>
                  </a:lnTo>
                  <a:close/>
                  <a:moveTo>
                    <a:pt x="94" y="0"/>
                  </a:moveTo>
                  <a:cubicBezTo>
                    <a:pt x="47" y="0"/>
                    <a:pt x="1" y="37"/>
                    <a:pt x="1" y="93"/>
                  </a:cubicBezTo>
                  <a:lnTo>
                    <a:pt x="1" y="7357"/>
                  </a:lnTo>
                  <a:cubicBezTo>
                    <a:pt x="1" y="7412"/>
                    <a:pt x="47" y="7449"/>
                    <a:pt x="94" y="7449"/>
                  </a:cubicBezTo>
                  <a:lnTo>
                    <a:pt x="12218" y="7449"/>
                  </a:lnTo>
                  <a:cubicBezTo>
                    <a:pt x="12274" y="7449"/>
                    <a:pt x="12320" y="7412"/>
                    <a:pt x="12320" y="7357"/>
                  </a:cubicBezTo>
                  <a:lnTo>
                    <a:pt x="12320" y="93"/>
                  </a:lnTo>
                  <a:cubicBezTo>
                    <a:pt x="12320" y="37"/>
                    <a:pt x="12274" y="0"/>
                    <a:pt x="12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6"/>
            <p:cNvSpPr/>
            <p:nvPr/>
          </p:nvSpPr>
          <p:spPr>
            <a:xfrm>
              <a:off x="7510150" y="2385250"/>
              <a:ext cx="67525" cy="103925"/>
            </a:xfrm>
            <a:custGeom>
              <a:rect b="b" l="l" r="r" t="t"/>
              <a:pathLst>
                <a:path extrusionOk="0" h="4157" w="2701">
                  <a:moveTo>
                    <a:pt x="19" y="0"/>
                  </a:moveTo>
                  <a:cubicBezTo>
                    <a:pt x="10" y="0"/>
                    <a:pt x="1" y="9"/>
                    <a:pt x="1" y="19"/>
                  </a:cubicBezTo>
                  <a:lnTo>
                    <a:pt x="1" y="4138"/>
                  </a:lnTo>
                  <a:cubicBezTo>
                    <a:pt x="1" y="4147"/>
                    <a:pt x="10" y="4156"/>
                    <a:pt x="19" y="4156"/>
                  </a:cubicBezTo>
                  <a:lnTo>
                    <a:pt x="2682" y="4156"/>
                  </a:lnTo>
                  <a:cubicBezTo>
                    <a:pt x="2691" y="4156"/>
                    <a:pt x="2700" y="4147"/>
                    <a:pt x="2700" y="4138"/>
                  </a:cubicBezTo>
                  <a:lnTo>
                    <a:pt x="2700" y="19"/>
                  </a:lnTo>
                  <a:cubicBezTo>
                    <a:pt x="2700" y="0"/>
                    <a:pt x="2691" y="0"/>
                    <a:pt x="26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6"/>
            <p:cNvSpPr/>
            <p:nvPr/>
          </p:nvSpPr>
          <p:spPr>
            <a:xfrm>
              <a:off x="7508775" y="2383625"/>
              <a:ext cx="70300" cy="107175"/>
            </a:xfrm>
            <a:custGeom>
              <a:rect b="b" l="l" r="r" t="t"/>
              <a:pathLst>
                <a:path extrusionOk="0" h="4287" w="2812">
                  <a:moveTo>
                    <a:pt x="2700" y="121"/>
                  </a:moveTo>
                  <a:lnTo>
                    <a:pt x="2700" y="4165"/>
                  </a:lnTo>
                  <a:lnTo>
                    <a:pt x="112" y="4165"/>
                  </a:lnTo>
                  <a:lnTo>
                    <a:pt x="112" y="121"/>
                  </a:lnTo>
                  <a:close/>
                  <a:moveTo>
                    <a:pt x="74" y="0"/>
                  </a:moveTo>
                  <a:cubicBezTo>
                    <a:pt x="37" y="0"/>
                    <a:pt x="0" y="37"/>
                    <a:pt x="0" y="84"/>
                  </a:cubicBezTo>
                  <a:lnTo>
                    <a:pt x="0" y="4203"/>
                  </a:lnTo>
                  <a:cubicBezTo>
                    <a:pt x="0" y="4249"/>
                    <a:pt x="37" y="4286"/>
                    <a:pt x="74" y="4286"/>
                  </a:cubicBezTo>
                  <a:lnTo>
                    <a:pt x="2737" y="4286"/>
                  </a:lnTo>
                  <a:cubicBezTo>
                    <a:pt x="2774" y="4286"/>
                    <a:pt x="2811" y="4249"/>
                    <a:pt x="2811" y="4203"/>
                  </a:cubicBezTo>
                  <a:lnTo>
                    <a:pt x="2811" y="84"/>
                  </a:lnTo>
                  <a:cubicBezTo>
                    <a:pt x="2811" y="37"/>
                    <a:pt x="2774" y="0"/>
                    <a:pt x="27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6"/>
            <p:cNvSpPr/>
            <p:nvPr/>
          </p:nvSpPr>
          <p:spPr>
            <a:xfrm>
              <a:off x="7511775" y="2387100"/>
              <a:ext cx="65200" cy="100900"/>
            </a:xfrm>
            <a:custGeom>
              <a:rect b="b" l="l" r="r" t="t"/>
              <a:pathLst>
                <a:path extrusionOk="0" h="4036" w="2608">
                  <a:moveTo>
                    <a:pt x="1" y="0"/>
                  </a:moveTo>
                  <a:lnTo>
                    <a:pt x="2608" y="403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6"/>
            <p:cNvSpPr/>
            <p:nvPr/>
          </p:nvSpPr>
          <p:spPr>
            <a:xfrm>
              <a:off x="7510150" y="2385700"/>
              <a:ext cx="68450" cy="103700"/>
            </a:xfrm>
            <a:custGeom>
              <a:rect b="b" l="l" r="r" t="t"/>
              <a:pathLst>
                <a:path extrusionOk="0" h="4148" w="2738">
                  <a:moveTo>
                    <a:pt x="70" y="0"/>
                  </a:moveTo>
                  <a:cubicBezTo>
                    <a:pt x="59" y="0"/>
                    <a:pt x="48" y="3"/>
                    <a:pt x="38" y="10"/>
                  </a:cubicBezTo>
                  <a:cubicBezTo>
                    <a:pt x="10" y="29"/>
                    <a:pt x="1" y="66"/>
                    <a:pt x="19" y="93"/>
                  </a:cubicBezTo>
                  <a:lnTo>
                    <a:pt x="2626" y="4120"/>
                  </a:lnTo>
                  <a:cubicBezTo>
                    <a:pt x="2635" y="4138"/>
                    <a:pt x="2654" y="4147"/>
                    <a:pt x="2673" y="4147"/>
                  </a:cubicBezTo>
                  <a:cubicBezTo>
                    <a:pt x="2682" y="4147"/>
                    <a:pt x="2691" y="4147"/>
                    <a:pt x="2700" y="4138"/>
                  </a:cubicBezTo>
                  <a:cubicBezTo>
                    <a:pt x="2728" y="4120"/>
                    <a:pt x="2738" y="4082"/>
                    <a:pt x="2719" y="4055"/>
                  </a:cubicBezTo>
                  <a:lnTo>
                    <a:pt x="121" y="29"/>
                  </a:lnTo>
                  <a:cubicBezTo>
                    <a:pt x="109" y="11"/>
                    <a:pt x="90" y="0"/>
                    <a:pt x="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6"/>
            <p:cNvSpPr/>
            <p:nvPr/>
          </p:nvSpPr>
          <p:spPr>
            <a:xfrm>
              <a:off x="7510625" y="2386875"/>
              <a:ext cx="64950" cy="102300"/>
            </a:xfrm>
            <a:custGeom>
              <a:rect b="b" l="l" r="r" t="t"/>
              <a:pathLst>
                <a:path extrusionOk="0" h="4092" w="2598">
                  <a:moveTo>
                    <a:pt x="2598" y="0"/>
                  </a:moveTo>
                  <a:lnTo>
                    <a:pt x="0" y="40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6"/>
            <p:cNvSpPr/>
            <p:nvPr/>
          </p:nvSpPr>
          <p:spPr>
            <a:xfrm>
              <a:off x="7509000" y="2385325"/>
              <a:ext cx="68200" cy="105475"/>
            </a:xfrm>
            <a:custGeom>
              <a:rect b="b" l="l" r="r" t="t"/>
              <a:pathLst>
                <a:path extrusionOk="0" h="4219" w="2728">
                  <a:moveTo>
                    <a:pt x="2667" y="1"/>
                  </a:moveTo>
                  <a:cubicBezTo>
                    <a:pt x="2648" y="1"/>
                    <a:pt x="2628" y="7"/>
                    <a:pt x="2617" y="25"/>
                  </a:cubicBezTo>
                  <a:lnTo>
                    <a:pt x="19" y="4125"/>
                  </a:lnTo>
                  <a:cubicBezTo>
                    <a:pt x="0" y="4153"/>
                    <a:pt x="10" y="4190"/>
                    <a:pt x="38" y="4209"/>
                  </a:cubicBezTo>
                  <a:cubicBezTo>
                    <a:pt x="47" y="4209"/>
                    <a:pt x="56" y="4218"/>
                    <a:pt x="65" y="4218"/>
                  </a:cubicBezTo>
                  <a:cubicBezTo>
                    <a:pt x="84" y="4218"/>
                    <a:pt x="103" y="4209"/>
                    <a:pt x="121" y="4190"/>
                  </a:cubicBezTo>
                  <a:lnTo>
                    <a:pt x="2719" y="90"/>
                  </a:lnTo>
                  <a:cubicBezTo>
                    <a:pt x="2728" y="62"/>
                    <a:pt x="2728" y="25"/>
                    <a:pt x="2700" y="6"/>
                  </a:cubicBezTo>
                  <a:cubicBezTo>
                    <a:pt x="2690" y="3"/>
                    <a:pt x="2678" y="1"/>
                    <a:pt x="2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6"/>
            <p:cNvSpPr/>
            <p:nvPr/>
          </p:nvSpPr>
          <p:spPr>
            <a:xfrm>
              <a:off x="7340175" y="2391050"/>
              <a:ext cx="143350" cy="3025"/>
            </a:xfrm>
            <a:custGeom>
              <a:rect b="b" l="l" r="r" t="t"/>
              <a:pathLst>
                <a:path extrusionOk="0" h="121" w="5734">
                  <a:moveTo>
                    <a:pt x="56" y="0"/>
                  </a:moveTo>
                  <a:cubicBezTo>
                    <a:pt x="28" y="0"/>
                    <a:pt x="0" y="28"/>
                    <a:pt x="0" y="65"/>
                  </a:cubicBezTo>
                  <a:cubicBezTo>
                    <a:pt x="0" y="93"/>
                    <a:pt x="28" y="121"/>
                    <a:pt x="56" y="121"/>
                  </a:cubicBezTo>
                  <a:lnTo>
                    <a:pt x="5677" y="121"/>
                  </a:lnTo>
                  <a:cubicBezTo>
                    <a:pt x="5705" y="121"/>
                    <a:pt x="5733" y="93"/>
                    <a:pt x="5733" y="65"/>
                  </a:cubicBezTo>
                  <a:cubicBezTo>
                    <a:pt x="5733" y="28"/>
                    <a:pt x="5705" y="0"/>
                    <a:pt x="56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6"/>
            <p:cNvSpPr/>
            <p:nvPr/>
          </p:nvSpPr>
          <p:spPr>
            <a:xfrm>
              <a:off x="7340175" y="2412375"/>
              <a:ext cx="52200" cy="3050"/>
            </a:xfrm>
            <a:custGeom>
              <a:rect b="b" l="l" r="r" t="t"/>
              <a:pathLst>
                <a:path extrusionOk="0" h="122" w="2088">
                  <a:moveTo>
                    <a:pt x="56" y="1"/>
                  </a:moveTo>
                  <a:cubicBezTo>
                    <a:pt x="28" y="1"/>
                    <a:pt x="0" y="28"/>
                    <a:pt x="0" y="56"/>
                  </a:cubicBezTo>
                  <a:cubicBezTo>
                    <a:pt x="0" y="93"/>
                    <a:pt x="28" y="121"/>
                    <a:pt x="56" y="121"/>
                  </a:cubicBezTo>
                  <a:lnTo>
                    <a:pt x="2032" y="121"/>
                  </a:lnTo>
                  <a:cubicBezTo>
                    <a:pt x="2069" y="121"/>
                    <a:pt x="2087" y="93"/>
                    <a:pt x="2087" y="56"/>
                  </a:cubicBezTo>
                  <a:cubicBezTo>
                    <a:pt x="2087" y="28"/>
                    <a:pt x="2069" y="1"/>
                    <a:pt x="20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6"/>
            <p:cNvSpPr/>
            <p:nvPr/>
          </p:nvSpPr>
          <p:spPr>
            <a:xfrm>
              <a:off x="7409750" y="2412375"/>
              <a:ext cx="62875" cy="3050"/>
            </a:xfrm>
            <a:custGeom>
              <a:rect b="b" l="l" r="r" t="t"/>
              <a:pathLst>
                <a:path extrusionOk="0" h="122" w="2515">
                  <a:moveTo>
                    <a:pt x="65" y="1"/>
                  </a:moveTo>
                  <a:cubicBezTo>
                    <a:pt x="28" y="1"/>
                    <a:pt x="0" y="28"/>
                    <a:pt x="0" y="56"/>
                  </a:cubicBezTo>
                  <a:cubicBezTo>
                    <a:pt x="0" y="93"/>
                    <a:pt x="28" y="121"/>
                    <a:pt x="65" y="121"/>
                  </a:cubicBezTo>
                  <a:lnTo>
                    <a:pt x="2458" y="121"/>
                  </a:lnTo>
                  <a:cubicBezTo>
                    <a:pt x="2486" y="121"/>
                    <a:pt x="2514" y="93"/>
                    <a:pt x="2514" y="56"/>
                  </a:cubicBezTo>
                  <a:cubicBezTo>
                    <a:pt x="2514" y="28"/>
                    <a:pt x="2486" y="1"/>
                    <a:pt x="2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6"/>
            <p:cNvSpPr/>
            <p:nvPr/>
          </p:nvSpPr>
          <p:spPr>
            <a:xfrm>
              <a:off x="7340175" y="2477075"/>
              <a:ext cx="93025" cy="2825"/>
            </a:xfrm>
            <a:custGeom>
              <a:rect b="b" l="l" r="r" t="t"/>
              <a:pathLst>
                <a:path extrusionOk="0" h="113" w="3721">
                  <a:moveTo>
                    <a:pt x="56" y="1"/>
                  </a:moveTo>
                  <a:cubicBezTo>
                    <a:pt x="28" y="1"/>
                    <a:pt x="0" y="29"/>
                    <a:pt x="0" y="56"/>
                  </a:cubicBezTo>
                  <a:cubicBezTo>
                    <a:pt x="0" y="93"/>
                    <a:pt x="28" y="112"/>
                    <a:pt x="56" y="112"/>
                  </a:cubicBezTo>
                  <a:lnTo>
                    <a:pt x="3655" y="112"/>
                  </a:lnTo>
                  <a:cubicBezTo>
                    <a:pt x="3692" y="112"/>
                    <a:pt x="3720" y="93"/>
                    <a:pt x="3720" y="56"/>
                  </a:cubicBezTo>
                  <a:cubicBezTo>
                    <a:pt x="3720" y="29"/>
                    <a:pt x="369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6"/>
            <p:cNvSpPr/>
            <p:nvPr/>
          </p:nvSpPr>
          <p:spPr>
            <a:xfrm>
              <a:off x="7340175" y="2434875"/>
              <a:ext cx="144500" cy="2800"/>
            </a:xfrm>
            <a:custGeom>
              <a:rect b="b" l="l" r="r" t="t"/>
              <a:pathLst>
                <a:path extrusionOk="0" h="112" w="5780">
                  <a:moveTo>
                    <a:pt x="56" y="0"/>
                  </a:moveTo>
                  <a:cubicBezTo>
                    <a:pt x="28" y="0"/>
                    <a:pt x="0" y="19"/>
                    <a:pt x="0" y="56"/>
                  </a:cubicBezTo>
                  <a:cubicBezTo>
                    <a:pt x="0" y="84"/>
                    <a:pt x="28" y="112"/>
                    <a:pt x="56" y="112"/>
                  </a:cubicBezTo>
                  <a:lnTo>
                    <a:pt x="5724" y="112"/>
                  </a:lnTo>
                  <a:cubicBezTo>
                    <a:pt x="5761" y="112"/>
                    <a:pt x="5779" y="84"/>
                    <a:pt x="5779" y="56"/>
                  </a:cubicBezTo>
                  <a:cubicBezTo>
                    <a:pt x="5779" y="19"/>
                    <a:pt x="5761" y="0"/>
                    <a:pt x="57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6"/>
            <p:cNvSpPr/>
            <p:nvPr/>
          </p:nvSpPr>
          <p:spPr>
            <a:xfrm>
              <a:off x="7340175" y="2456200"/>
              <a:ext cx="47800" cy="2825"/>
            </a:xfrm>
            <a:custGeom>
              <a:rect b="b" l="l" r="r" t="t"/>
              <a:pathLst>
                <a:path extrusionOk="0" h="113" w="1912">
                  <a:moveTo>
                    <a:pt x="56" y="1"/>
                  </a:moveTo>
                  <a:cubicBezTo>
                    <a:pt x="28" y="1"/>
                    <a:pt x="0" y="19"/>
                    <a:pt x="0" y="56"/>
                  </a:cubicBezTo>
                  <a:cubicBezTo>
                    <a:pt x="0" y="84"/>
                    <a:pt x="28" y="112"/>
                    <a:pt x="56" y="112"/>
                  </a:cubicBezTo>
                  <a:lnTo>
                    <a:pt x="1855" y="112"/>
                  </a:lnTo>
                  <a:cubicBezTo>
                    <a:pt x="1883" y="112"/>
                    <a:pt x="1911" y="84"/>
                    <a:pt x="1911" y="56"/>
                  </a:cubicBezTo>
                  <a:cubicBezTo>
                    <a:pt x="1911" y="19"/>
                    <a:pt x="1883" y="1"/>
                    <a:pt x="18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6"/>
            <p:cNvSpPr/>
            <p:nvPr/>
          </p:nvSpPr>
          <p:spPr>
            <a:xfrm>
              <a:off x="7398850" y="2456200"/>
              <a:ext cx="84675" cy="2825"/>
            </a:xfrm>
            <a:custGeom>
              <a:rect b="b" l="l" r="r" t="t"/>
              <a:pathLst>
                <a:path extrusionOk="0" h="113" w="3387">
                  <a:moveTo>
                    <a:pt x="56" y="1"/>
                  </a:moveTo>
                  <a:cubicBezTo>
                    <a:pt x="28" y="1"/>
                    <a:pt x="0" y="19"/>
                    <a:pt x="0" y="56"/>
                  </a:cubicBezTo>
                  <a:cubicBezTo>
                    <a:pt x="0" y="84"/>
                    <a:pt x="28" y="112"/>
                    <a:pt x="56" y="112"/>
                  </a:cubicBezTo>
                  <a:lnTo>
                    <a:pt x="3330" y="112"/>
                  </a:lnTo>
                  <a:cubicBezTo>
                    <a:pt x="3358" y="112"/>
                    <a:pt x="3386" y="84"/>
                    <a:pt x="3386" y="56"/>
                  </a:cubicBezTo>
                  <a:cubicBezTo>
                    <a:pt x="3386" y="19"/>
                    <a:pt x="3358" y="1"/>
                    <a:pt x="3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6"/>
            <p:cNvSpPr/>
            <p:nvPr/>
          </p:nvSpPr>
          <p:spPr>
            <a:xfrm>
              <a:off x="7414375" y="2425125"/>
              <a:ext cx="500" cy="8850"/>
            </a:xfrm>
            <a:custGeom>
              <a:rect b="b" l="l" r="r" t="t"/>
              <a:pathLst>
                <a:path extrusionOk="0" h="354" w="20">
                  <a:moveTo>
                    <a:pt x="19" y="353"/>
                  </a:moveTo>
                  <a:cubicBezTo>
                    <a:pt x="19" y="233"/>
                    <a:pt x="19" y="121"/>
                    <a:pt x="1" y="1"/>
                  </a:cubicBezTo>
                  <a:lnTo>
                    <a:pt x="1" y="1"/>
                  </a:lnTo>
                  <a:lnTo>
                    <a:pt x="1" y="1"/>
                  </a:lnTo>
                  <a:cubicBezTo>
                    <a:pt x="19" y="121"/>
                    <a:pt x="19" y="233"/>
                    <a:pt x="19" y="35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6"/>
            <p:cNvSpPr/>
            <p:nvPr/>
          </p:nvSpPr>
          <p:spPr>
            <a:xfrm>
              <a:off x="7106150" y="2233800"/>
              <a:ext cx="232650" cy="165625"/>
            </a:xfrm>
            <a:custGeom>
              <a:rect b="b" l="l" r="r" t="t"/>
              <a:pathLst>
                <a:path extrusionOk="0" h="6625" w="9306">
                  <a:moveTo>
                    <a:pt x="168" y="1"/>
                  </a:moveTo>
                  <a:cubicBezTo>
                    <a:pt x="75" y="1"/>
                    <a:pt x="1" y="75"/>
                    <a:pt x="1" y="168"/>
                  </a:cubicBezTo>
                  <a:lnTo>
                    <a:pt x="1" y="6457"/>
                  </a:lnTo>
                  <a:cubicBezTo>
                    <a:pt x="1" y="6550"/>
                    <a:pt x="75" y="6624"/>
                    <a:pt x="168" y="6624"/>
                  </a:cubicBezTo>
                  <a:lnTo>
                    <a:pt x="9129" y="6624"/>
                  </a:lnTo>
                  <a:cubicBezTo>
                    <a:pt x="9222" y="6624"/>
                    <a:pt x="9305" y="6550"/>
                    <a:pt x="9305" y="6457"/>
                  </a:cubicBezTo>
                  <a:lnTo>
                    <a:pt x="9305" y="168"/>
                  </a:lnTo>
                  <a:cubicBezTo>
                    <a:pt x="9305" y="75"/>
                    <a:pt x="9222" y="1"/>
                    <a:pt x="91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6"/>
            <p:cNvSpPr/>
            <p:nvPr/>
          </p:nvSpPr>
          <p:spPr>
            <a:xfrm>
              <a:off x="7104525" y="2232175"/>
              <a:ext cx="235675" cy="168850"/>
            </a:xfrm>
            <a:custGeom>
              <a:rect b="b" l="l" r="r" t="t"/>
              <a:pathLst>
                <a:path extrusionOk="0" h="6754" w="9427">
                  <a:moveTo>
                    <a:pt x="9194" y="121"/>
                  </a:moveTo>
                  <a:cubicBezTo>
                    <a:pt x="9259" y="121"/>
                    <a:pt x="9305" y="177"/>
                    <a:pt x="9305" y="233"/>
                  </a:cubicBezTo>
                  <a:lnTo>
                    <a:pt x="9305" y="6522"/>
                  </a:lnTo>
                  <a:cubicBezTo>
                    <a:pt x="9305" y="6587"/>
                    <a:pt x="9259" y="6633"/>
                    <a:pt x="9194" y="6633"/>
                  </a:cubicBezTo>
                  <a:lnTo>
                    <a:pt x="233" y="6633"/>
                  </a:lnTo>
                  <a:cubicBezTo>
                    <a:pt x="168" y="6633"/>
                    <a:pt x="122" y="6587"/>
                    <a:pt x="122" y="6522"/>
                  </a:cubicBezTo>
                  <a:lnTo>
                    <a:pt x="122" y="233"/>
                  </a:lnTo>
                  <a:cubicBezTo>
                    <a:pt x="122" y="177"/>
                    <a:pt x="177" y="121"/>
                    <a:pt x="233" y="121"/>
                  </a:cubicBezTo>
                  <a:close/>
                  <a:moveTo>
                    <a:pt x="233" y="1"/>
                  </a:moveTo>
                  <a:cubicBezTo>
                    <a:pt x="103" y="1"/>
                    <a:pt x="1" y="112"/>
                    <a:pt x="1" y="233"/>
                  </a:cubicBezTo>
                  <a:lnTo>
                    <a:pt x="1" y="6522"/>
                  </a:lnTo>
                  <a:cubicBezTo>
                    <a:pt x="1" y="6652"/>
                    <a:pt x="103" y="6754"/>
                    <a:pt x="233" y="6754"/>
                  </a:cubicBezTo>
                  <a:lnTo>
                    <a:pt x="9194" y="6754"/>
                  </a:lnTo>
                  <a:cubicBezTo>
                    <a:pt x="9324" y="6754"/>
                    <a:pt x="9426" y="6652"/>
                    <a:pt x="9426" y="6522"/>
                  </a:cubicBezTo>
                  <a:lnTo>
                    <a:pt x="9426" y="233"/>
                  </a:lnTo>
                  <a:cubicBezTo>
                    <a:pt x="9426" y="112"/>
                    <a:pt x="9324" y="1"/>
                    <a:pt x="9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6"/>
            <p:cNvSpPr/>
            <p:nvPr/>
          </p:nvSpPr>
          <p:spPr>
            <a:xfrm>
              <a:off x="7119150" y="2221275"/>
              <a:ext cx="232625" cy="27850"/>
            </a:xfrm>
            <a:custGeom>
              <a:rect b="b" l="l" r="r" t="t"/>
              <a:pathLst>
                <a:path extrusionOk="0" h="1114" w="9305">
                  <a:moveTo>
                    <a:pt x="204" y="1"/>
                  </a:moveTo>
                  <a:cubicBezTo>
                    <a:pt x="93" y="1"/>
                    <a:pt x="0" y="93"/>
                    <a:pt x="0" y="205"/>
                  </a:cubicBezTo>
                  <a:lnTo>
                    <a:pt x="0" y="1114"/>
                  </a:lnTo>
                  <a:lnTo>
                    <a:pt x="9305" y="1114"/>
                  </a:lnTo>
                  <a:lnTo>
                    <a:pt x="9305" y="260"/>
                  </a:lnTo>
                  <a:cubicBezTo>
                    <a:pt x="9305" y="112"/>
                    <a:pt x="9184" y="1"/>
                    <a:pt x="90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6"/>
            <p:cNvSpPr/>
            <p:nvPr/>
          </p:nvSpPr>
          <p:spPr>
            <a:xfrm>
              <a:off x="7117750" y="2219650"/>
              <a:ext cx="235425" cy="30875"/>
            </a:xfrm>
            <a:custGeom>
              <a:rect b="b" l="l" r="r" t="t"/>
              <a:pathLst>
                <a:path extrusionOk="0" h="1235" w="9417">
                  <a:moveTo>
                    <a:pt x="9092" y="121"/>
                  </a:moveTo>
                  <a:cubicBezTo>
                    <a:pt x="9203" y="121"/>
                    <a:pt x="9296" y="214"/>
                    <a:pt x="9296" y="325"/>
                  </a:cubicBezTo>
                  <a:lnTo>
                    <a:pt x="9296" y="1123"/>
                  </a:lnTo>
                  <a:lnTo>
                    <a:pt x="112" y="1123"/>
                  </a:lnTo>
                  <a:lnTo>
                    <a:pt x="112" y="270"/>
                  </a:lnTo>
                  <a:cubicBezTo>
                    <a:pt x="112" y="186"/>
                    <a:pt x="177" y="121"/>
                    <a:pt x="260" y="121"/>
                  </a:cubicBezTo>
                  <a:close/>
                  <a:moveTo>
                    <a:pt x="260" y="1"/>
                  </a:moveTo>
                  <a:cubicBezTo>
                    <a:pt x="112" y="1"/>
                    <a:pt x="1" y="121"/>
                    <a:pt x="1" y="270"/>
                  </a:cubicBezTo>
                  <a:lnTo>
                    <a:pt x="1" y="1234"/>
                  </a:lnTo>
                  <a:lnTo>
                    <a:pt x="9417" y="1234"/>
                  </a:lnTo>
                  <a:lnTo>
                    <a:pt x="9417" y="325"/>
                  </a:lnTo>
                  <a:cubicBezTo>
                    <a:pt x="9417" y="149"/>
                    <a:pt x="9268" y="1"/>
                    <a:pt x="90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6"/>
            <p:cNvSpPr/>
            <p:nvPr/>
          </p:nvSpPr>
          <p:spPr>
            <a:xfrm>
              <a:off x="7143950" y="2229150"/>
              <a:ext cx="11400" cy="11400"/>
            </a:xfrm>
            <a:custGeom>
              <a:rect b="b" l="l" r="r" t="t"/>
              <a:pathLst>
                <a:path extrusionOk="0" h="456" w="456">
                  <a:moveTo>
                    <a:pt x="233" y="112"/>
                  </a:moveTo>
                  <a:cubicBezTo>
                    <a:pt x="289" y="112"/>
                    <a:pt x="344" y="168"/>
                    <a:pt x="344" y="224"/>
                  </a:cubicBezTo>
                  <a:cubicBezTo>
                    <a:pt x="344" y="289"/>
                    <a:pt x="289" y="344"/>
                    <a:pt x="233" y="344"/>
                  </a:cubicBezTo>
                  <a:cubicBezTo>
                    <a:pt x="168" y="344"/>
                    <a:pt x="112" y="289"/>
                    <a:pt x="112" y="224"/>
                  </a:cubicBezTo>
                  <a:cubicBezTo>
                    <a:pt x="112" y="168"/>
                    <a:pt x="168" y="112"/>
                    <a:pt x="233" y="112"/>
                  </a:cubicBezTo>
                  <a:close/>
                  <a:moveTo>
                    <a:pt x="233" y="1"/>
                  </a:moveTo>
                  <a:cubicBezTo>
                    <a:pt x="103" y="1"/>
                    <a:pt x="1" y="103"/>
                    <a:pt x="1" y="233"/>
                  </a:cubicBezTo>
                  <a:cubicBezTo>
                    <a:pt x="1" y="354"/>
                    <a:pt x="103" y="456"/>
                    <a:pt x="233" y="456"/>
                  </a:cubicBezTo>
                  <a:cubicBezTo>
                    <a:pt x="353" y="456"/>
                    <a:pt x="456" y="354"/>
                    <a:pt x="456" y="233"/>
                  </a:cubicBezTo>
                  <a:cubicBezTo>
                    <a:pt x="456"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6"/>
            <p:cNvSpPr/>
            <p:nvPr/>
          </p:nvSpPr>
          <p:spPr>
            <a:xfrm>
              <a:off x="7160650" y="2229150"/>
              <a:ext cx="11625" cy="11400"/>
            </a:xfrm>
            <a:custGeom>
              <a:rect b="b" l="l" r="r" t="t"/>
              <a:pathLst>
                <a:path extrusionOk="0" h="456" w="465">
                  <a:moveTo>
                    <a:pt x="233" y="112"/>
                  </a:moveTo>
                  <a:cubicBezTo>
                    <a:pt x="298" y="112"/>
                    <a:pt x="344" y="168"/>
                    <a:pt x="344" y="224"/>
                  </a:cubicBezTo>
                  <a:cubicBezTo>
                    <a:pt x="344" y="289"/>
                    <a:pt x="298" y="344"/>
                    <a:pt x="233" y="344"/>
                  </a:cubicBezTo>
                  <a:cubicBezTo>
                    <a:pt x="168" y="344"/>
                    <a:pt x="122" y="289"/>
                    <a:pt x="122" y="224"/>
                  </a:cubicBezTo>
                  <a:cubicBezTo>
                    <a:pt x="122" y="168"/>
                    <a:pt x="168" y="112"/>
                    <a:pt x="233" y="112"/>
                  </a:cubicBezTo>
                  <a:close/>
                  <a:moveTo>
                    <a:pt x="233" y="1"/>
                  </a:moveTo>
                  <a:cubicBezTo>
                    <a:pt x="103" y="1"/>
                    <a:pt x="1" y="103"/>
                    <a:pt x="1" y="233"/>
                  </a:cubicBezTo>
                  <a:cubicBezTo>
                    <a:pt x="1" y="354"/>
                    <a:pt x="103" y="456"/>
                    <a:pt x="233" y="456"/>
                  </a:cubicBezTo>
                  <a:cubicBezTo>
                    <a:pt x="363" y="456"/>
                    <a:pt x="465" y="354"/>
                    <a:pt x="465" y="233"/>
                  </a:cubicBezTo>
                  <a:cubicBezTo>
                    <a:pt x="465" y="103"/>
                    <a:pt x="353" y="1"/>
                    <a:pt x="2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6"/>
            <p:cNvSpPr/>
            <p:nvPr/>
          </p:nvSpPr>
          <p:spPr>
            <a:xfrm>
              <a:off x="7127275" y="2229150"/>
              <a:ext cx="11600" cy="11400"/>
            </a:xfrm>
            <a:custGeom>
              <a:rect b="b" l="l" r="r" t="t"/>
              <a:pathLst>
                <a:path extrusionOk="0" h="456" w="464">
                  <a:moveTo>
                    <a:pt x="232" y="112"/>
                  </a:moveTo>
                  <a:cubicBezTo>
                    <a:pt x="297" y="112"/>
                    <a:pt x="343" y="168"/>
                    <a:pt x="343" y="224"/>
                  </a:cubicBezTo>
                  <a:cubicBezTo>
                    <a:pt x="343" y="289"/>
                    <a:pt x="297" y="344"/>
                    <a:pt x="232" y="344"/>
                  </a:cubicBezTo>
                  <a:cubicBezTo>
                    <a:pt x="167" y="344"/>
                    <a:pt x="121" y="289"/>
                    <a:pt x="121" y="224"/>
                  </a:cubicBezTo>
                  <a:cubicBezTo>
                    <a:pt x="121" y="168"/>
                    <a:pt x="167" y="112"/>
                    <a:pt x="232" y="112"/>
                  </a:cubicBezTo>
                  <a:close/>
                  <a:moveTo>
                    <a:pt x="232" y="1"/>
                  </a:moveTo>
                  <a:cubicBezTo>
                    <a:pt x="102" y="1"/>
                    <a:pt x="0" y="103"/>
                    <a:pt x="0" y="233"/>
                  </a:cubicBezTo>
                  <a:cubicBezTo>
                    <a:pt x="0" y="354"/>
                    <a:pt x="102" y="456"/>
                    <a:pt x="232" y="456"/>
                  </a:cubicBezTo>
                  <a:cubicBezTo>
                    <a:pt x="362" y="456"/>
                    <a:pt x="464" y="354"/>
                    <a:pt x="464" y="233"/>
                  </a:cubicBezTo>
                  <a:cubicBezTo>
                    <a:pt x="464" y="103"/>
                    <a:pt x="362" y="1"/>
                    <a:pt x="2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6"/>
            <p:cNvSpPr/>
            <p:nvPr/>
          </p:nvSpPr>
          <p:spPr>
            <a:xfrm>
              <a:off x="7118925" y="2249100"/>
              <a:ext cx="232625" cy="136625"/>
            </a:xfrm>
            <a:custGeom>
              <a:rect b="b" l="l" r="r" t="t"/>
              <a:pathLst>
                <a:path extrusionOk="0" h="5465" w="9305">
                  <a:moveTo>
                    <a:pt x="37" y="1"/>
                  </a:moveTo>
                  <a:cubicBezTo>
                    <a:pt x="19" y="1"/>
                    <a:pt x="0" y="19"/>
                    <a:pt x="0" y="29"/>
                  </a:cubicBezTo>
                  <a:lnTo>
                    <a:pt x="0" y="5437"/>
                  </a:lnTo>
                  <a:cubicBezTo>
                    <a:pt x="0" y="5455"/>
                    <a:pt x="19" y="5465"/>
                    <a:pt x="37" y="5465"/>
                  </a:cubicBezTo>
                  <a:lnTo>
                    <a:pt x="9277" y="5465"/>
                  </a:lnTo>
                  <a:cubicBezTo>
                    <a:pt x="9295" y="5465"/>
                    <a:pt x="9305" y="5455"/>
                    <a:pt x="9305" y="5437"/>
                  </a:cubicBezTo>
                  <a:lnTo>
                    <a:pt x="9305" y="29"/>
                  </a:lnTo>
                  <a:cubicBezTo>
                    <a:pt x="9305" y="19"/>
                    <a:pt x="9295" y="1"/>
                    <a:pt x="9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6"/>
            <p:cNvSpPr/>
            <p:nvPr/>
          </p:nvSpPr>
          <p:spPr>
            <a:xfrm>
              <a:off x="7117525" y="2247725"/>
              <a:ext cx="235650" cy="139625"/>
            </a:xfrm>
            <a:custGeom>
              <a:rect b="b" l="l" r="r" t="t"/>
              <a:pathLst>
                <a:path extrusionOk="0" h="5585" w="9426">
                  <a:moveTo>
                    <a:pt x="9305" y="111"/>
                  </a:moveTo>
                  <a:lnTo>
                    <a:pt x="9305" y="5464"/>
                  </a:lnTo>
                  <a:lnTo>
                    <a:pt x="121" y="5464"/>
                  </a:lnTo>
                  <a:lnTo>
                    <a:pt x="121" y="111"/>
                  </a:lnTo>
                  <a:close/>
                  <a:moveTo>
                    <a:pt x="93" y="0"/>
                  </a:moveTo>
                  <a:cubicBezTo>
                    <a:pt x="38" y="0"/>
                    <a:pt x="0" y="37"/>
                    <a:pt x="0" y="84"/>
                  </a:cubicBezTo>
                  <a:lnTo>
                    <a:pt x="0" y="5492"/>
                  </a:lnTo>
                  <a:cubicBezTo>
                    <a:pt x="0" y="5538"/>
                    <a:pt x="38" y="5585"/>
                    <a:pt x="93" y="5585"/>
                  </a:cubicBezTo>
                  <a:lnTo>
                    <a:pt x="9333" y="5585"/>
                  </a:lnTo>
                  <a:cubicBezTo>
                    <a:pt x="9379" y="5585"/>
                    <a:pt x="9426" y="5538"/>
                    <a:pt x="9426" y="5492"/>
                  </a:cubicBezTo>
                  <a:lnTo>
                    <a:pt x="9426" y="84"/>
                  </a:lnTo>
                  <a:cubicBezTo>
                    <a:pt x="9426" y="37"/>
                    <a:pt x="9379" y="0"/>
                    <a:pt x="9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6"/>
            <p:cNvSpPr/>
            <p:nvPr/>
          </p:nvSpPr>
          <p:spPr>
            <a:xfrm>
              <a:off x="7224200" y="2280875"/>
              <a:ext cx="98600" cy="2825"/>
            </a:xfrm>
            <a:custGeom>
              <a:rect b="b" l="l" r="r" t="t"/>
              <a:pathLst>
                <a:path extrusionOk="0" h="113" w="3944">
                  <a:moveTo>
                    <a:pt x="56" y="1"/>
                  </a:moveTo>
                  <a:cubicBezTo>
                    <a:pt x="19" y="1"/>
                    <a:pt x="1" y="19"/>
                    <a:pt x="1" y="56"/>
                  </a:cubicBezTo>
                  <a:cubicBezTo>
                    <a:pt x="1" y="84"/>
                    <a:pt x="19" y="112"/>
                    <a:pt x="56" y="112"/>
                  </a:cubicBezTo>
                  <a:lnTo>
                    <a:pt x="3888" y="112"/>
                  </a:lnTo>
                  <a:cubicBezTo>
                    <a:pt x="3915" y="112"/>
                    <a:pt x="3943" y="84"/>
                    <a:pt x="3943" y="56"/>
                  </a:cubicBezTo>
                  <a:cubicBezTo>
                    <a:pt x="3943" y="19"/>
                    <a:pt x="3915" y="1"/>
                    <a:pt x="38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6"/>
            <p:cNvSpPr/>
            <p:nvPr/>
          </p:nvSpPr>
          <p:spPr>
            <a:xfrm>
              <a:off x="7224200" y="2296650"/>
              <a:ext cx="36450" cy="3050"/>
            </a:xfrm>
            <a:custGeom>
              <a:rect b="b" l="l" r="r" t="t"/>
              <a:pathLst>
                <a:path extrusionOk="0" h="122" w="1458">
                  <a:moveTo>
                    <a:pt x="56" y="0"/>
                  </a:moveTo>
                  <a:cubicBezTo>
                    <a:pt x="19" y="0"/>
                    <a:pt x="1" y="28"/>
                    <a:pt x="1" y="56"/>
                  </a:cubicBezTo>
                  <a:cubicBezTo>
                    <a:pt x="1" y="93"/>
                    <a:pt x="19" y="121"/>
                    <a:pt x="56" y="121"/>
                  </a:cubicBezTo>
                  <a:lnTo>
                    <a:pt x="1401" y="121"/>
                  </a:lnTo>
                  <a:cubicBezTo>
                    <a:pt x="1429" y="121"/>
                    <a:pt x="1457" y="93"/>
                    <a:pt x="1457" y="56"/>
                  </a:cubicBezTo>
                  <a:cubicBezTo>
                    <a:pt x="1457" y="28"/>
                    <a:pt x="142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6"/>
            <p:cNvSpPr/>
            <p:nvPr/>
          </p:nvSpPr>
          <p:spPr>
            <a:xfrm>
              <a:off x="7271525" y="2296650"/>
              <a:ext cx="43850" cy="3050"/>
            </a:xfrm>
            <a:custGeom>
              <a:rect b="b" l="l" r="r" t="t"/>
              <a:pathLst>
                <a:path extrusionOk="0" h="122" w="1754">
                  <a:moveTo>
                    <a:pt x="65" y="0"/>
                  </a:moveTo>
                  <a:cubicBezTo>
                    <a:pt x="28" y="0"/>
                    <a:pt x="0" y="28"/>
                    <a:pt x="0" y="56"/>
                  </a:cubicBezTo>
                  <a:cubicBezTo>
                    <a:pt x="0" y="93"/>
                    <a:pt x="28" y="121"/>
                    <a:pt x="65" y="121"/>
                  </a:cubicBezTo>
                  <a:lnTo>
                    <a:pt x="1698" y="121"/>
                  </a:lnTo>
                  <a:cubicBezTo>
                    <a:pt x="1726" y="121"/>
                    <a:pt x="1753" y="93"/>
                    <a:pt x="1753" y="56"/>
                  </a:cubicBezTo>
                  <a:cubicBezTo>
                    <a:pt x="1753" y="28"/>
                    <a:pt x="1726"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6"/>
            <p:cNvSpPr/>
            <p:nvPr/>
          </p:nvSpPr>
          <p:spPr>
            <a:xfrm>
              <a:off x="7224200" y="2344900"/>
              <a:ext cx="64275" cy="2800"/>
            </a:xfrm>
            <a:custGeom>
              <a:rect b="b" l="l" r="r" t="t"/>
              <a:pathLst>
                <a:path extrusionOk="0" h="112" w="2571">
                  <a:moveTo>
                    <a:pt x="56" y="0"/>
                  </a:moveTo>
                  <a:cubicBezTo>
                    <a:pt x="19" y="0"/>
                    <a:pt x="1" y="19"/>
                    <a:pt x="1" y="56"/>
                  </a:cubicBezTo>
                  <a:cubicBezTo>
                    <a:pt x="1" y="84"/>
                    <a:pt x="19" y="111"/>
                    <a:pt x="56" y="111"/>
                  </a:cubicBezTo>
                  <a:lnTo>
                    <a:pt x="2515" y="111"/>
                  </a:lnTo>
                  <a:cubicBezTo>
                    <a:pt x="2543" y="111"/>
                    <a:pt x="2570" y="84"/>
                    <a:pt x="2570" y="56"/>
                  </a:cubicBezTo>
                  <a:cubicBezTo>
                    <a:pt x="2570" y="19"/>
                    <a:pt x="2543" y="0"/>
                    <a:pt x="2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6"/>
            <p:cNvSpPr/>
            <p:nvPr/>
          </p:nvSpPr>
          <p:spPr>
            <a:xfrm>
              <a:off x="7224200" y="2313350"/>
              <a:ext cx="99525" cy="2800"/>
            </a:xfrm>
            <a:custGeom>
              <a:rect b="b" l="l" r="r" t="t"/>
              <a:pathLst>
                <a:path extrusionOk="0" h="112" w="3981">
                  <a:moveTo>
                    <a:pt x="56" y="0"/>
                  </a:moveTo>
                  <a:cubicBezTo>
                    <a:pt x="19" y="0"/>
                    <a:pt x="1" y="28"/>
                    <a:pt x="1" y="56"/>
                  </a:cubicBezTo>
                  <a:cubicBezTo>
                    <a:pt x="1" y="93"/>
                    <a:pt x="19" y="112"/>
                    <a:pt x="56" y="112"/>
                  </a:cubicBezTo>
                  <a:lnTo>
                    <a:pt x="3925" y="112"/>
                  </a:lnTo>
                  <a:cubicBezTo>
                    <a:pt x="3953" y="112"/>
                    <a:pt x="3980" y="93"/>
                    <a:pt x="3980" y="56"/>
                  </a:cubicBezTo>
                  <a:cubicBezTo>
                    <a:pt x="3980" y="28"/>
                    <a:pt x="3953" y="0"/>
                    <a:pt x="3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6"/>
            <p:cNvSpPr/>
            <p:nvPr/>
          </p:nvSpPr>
          <p:spPr>
            <a:xfrm>
              <a:off x="7224200" y="2329125"/>
              <a:ext cx="33425" cy="3025"/>
            </a:xfrm>
            <a:custGeom>
              <a:rect b="b" l="l" r="r" t="t"/>
              <a:pathLst>
                <a:path extrusionOk="0" h="121" w="1337">
                  <a:moveTo>
                    <a:pt x="56" y="0"/>
                  </a:moveTo>
                  <a:cubicBezTo>
                    <a:pt x="19" y="0"/>
                    <a:pt x="1" y="28"/>
                    <a:pt x="1" y="65"/>
                  </a:cubicBezTo>
                  <a:cubicBezTo>
                    <a:pt x="1" y="93"/>
                    <a:pt x="19" y="121"/>
                    <a:pt x="56" y="121"/>
                  </a:cubicBezTo>
                  <a:lnTo>
                    <a:pt x="1281" y="121"/>
                  </a:lnTo>
                  <a:cubicBezTo>
                    <a:pt x="1309" y="121"/>
                    <a:pt x="1337" y="93"/>
                    <a:pt x="1337" y="65"/>
                  </a:cubicBezTo>
                  <a:cubicBezTo>
                    <a:pt x="1337" y="28"/>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6"/>
            <p:cNvSpPr/>
            <p:nvPr/>
          </p:nvSpPr>
          <p:spPr>
            <a:xfrm>
              <a:off x="7264100" y="2329125"/>
              <a:ext cx="58700" cy="3025"/>
            </a:xfrm>
            <a:custGeom>
              <a:rect b="b" l="l" r="r" t="t"/>
              <a:pathLst>
                <a:path extrusionOk="0" h="121" w="2348">
                  <a:moveTo>
                    <a:pt x="56" y="0"/>
                  </a:moveTo>
                  <a:cubicBezTo>
                    <a:pt x="28" y="0"/>
                    <a:pt x="0" y="28"/>
                    <a:pt x="0" y="65"/>
                  </a:cubicBezTo>
                  <a:cubicBezTo>
                    <a:pt x="0" y="93"/>
                    <a:pt x="28" y="121"/>
                    <a:pt x="56" y="121"/>
                  </a:cubicBezTo>
                  <a:lnTo>
                    <a:pt x="2292" y="121"/>
                  </a:lnTo>
                  <a:cubicBezTo>
                    <a:pt x="2319" y="121"/>
                    <a:pt x="2347" y="93"/>
                    <a:pt x="2347" y="65"/>
                  </a:cubicBezTo>
                  <a:cubicBezTo>
                    <a:pt x="2347" y="28"/>
                    <a:pt x="2319" y="0"/>
                    <a:pt x="2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6"/>
            <p:cNvSpPr/>
            <p:nvPr/>
          </p:nvSpPr>
          <p:spPr>
            <a:xfrm>
              <a:off x="7136550" y="2273925"/>
              <a:ext cx="70525" cy="70525"/>
            </a:xfrm>
            <a:custGeom>
              <a:rect b="b" l="l" r="r" t="t"/>
              <a:pathLst>
                <a:path extrusionOk="0" h="2821" w="2821">
                  <a:moveTo>
                    <a:pt x="1410" y="0"/>
                  </a:moveTo>
                  <a:cubicBezTo>
                    <a:pt x="631" y="0"/>
                    <a:pt x="0" y="631"/>
                    <a:pt x="0" y="1410"/>
                  </a:cubicBezTo>
                  <a:cubicBezTo>
                    <a:pt x="0" y="2190"/>
                    <a:pt x="631" y="2820"/>
                    <a:pt x="1410" y="2820"/>
                  </a:cubicBezTo>
                  <a:cubicBezTo>
                    <a:pt x="2189" y="2820"/>
                    <a:pt x="2820" y="2190"/>
                    <a:pt x="2820" y="1410"/>
                  </a:cubicBezTo>
                  <a:lnTo>
                    <a:pt x="1410" y="1410"/>
                  </a:lnTo>
                  <a:lnTo>
                    <a:pt x="1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6"/>
            <p:cNvSpPr/>
            <p:nvPr/>
          </p:nvSpPr>
          <p:spPr>
            <a:xfrm>
              <a:off x="7135150" y="2272525"/>
              <a:ext cx="73300" cy="73550"/>
            </a:xfrm>
            <a:custGeom>
              <a:rect b="b" l="l" r="r" t="t"/>
              <a:pathLst>
                <a:path extrusionOk="0" h="2942" w="2932">
                  <a:moveTo>
                    <a:pt x="1411" y="121"/>
                  </a:moveTo>
                  <a:lnTo>
                    <a:pt x="1411" y="1466"/>
                  </a:lnTo>
                  <a:cubicBezTo>
                    <a:pt x="1411" y="1504"/>
                    <a:pt x="1438" y="1531"/>
                    <a:pt x="1466" y="1531"/>
                  </a:cubicBezTo>
                  <a:lnTo>
                    <a:pt x="2821" y="1531"/>
                  </a:lnTo>
                  <a:cubicBezTo>
                    <a:pt x="2783" y="2246"/>
                    <a:pt x="2190" y="2821"/>
                    <a:pt x="1466" y="2821"/>
                  </a:cubicBezTo>
                  <a:cubicBezTo>
                    <a:pt x="724" y="2821"/>
                    <a:pt x="112" y="2218"/>
                    <a:pt x="112" y="1466"/>
                  </a:cubicBezTo>
                  <a:cubicBezTo>
                    <a:pt x="112" y="743"/>
                    <a:pt x="687" y="149"/>
                    <a:pt x="1411" y="121"/>
                  </a:cubicBezTo>
                  <a:close/>
                  <a:moveTo>
                    <a:pt x="1466" y="1"/>
                  </a:moveTo>
                  <a:cubicBezTo>
                    <a:pt x="659" y="1"/>
                    <a:pt x="0" y="659"/>
                    <a:pt x="0" y="1476"/>
                  </a:cubicBezTo>
                  <a:cubicBezTo>
                    <a:pt x="0" y="2283"/>
                    <a:pt x="659" y="2941"/>
                    <a:pt x="1466" y="2941"/>
                  </a:cubicBezTo>
                  <a:cubicBezTo>
                    <a:pt x="2273" y="2941"/>
                    <a:pt x="2932" y="2283"/>
                    <a:pt x="2932" y="1476"/>
                  </a:cubicBezTo>
                  <a:cubicBezTo>
                    <a:pt x="2932" y="1439"/>
                    <a:pt x="2913" y="1411"/>
                    <a:pt x="2876" y="1411"/>
                  </a:cubicBezTo>
                  <a:lnTo>
                    <a:pt x="1522" y="1411"/>
                  </a:lnTo>
                  <a:lnTo>
                    <a:pt x="1522" y="56"/>
                  </a:lnTo>
                  <a:cubicBezTo>
                    <a:pt x="1522" y="29"/>
                    <a:pt x="1503"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6"/>
            <p:cNvSpPr/>
            <p:nvPr/>
          </p:nvSpPr>
          <p:spPr>
            <a:xfrm>
              <a:off x="7133525" y="2274375"/>
              <a:ext cx="70525" cy="70550"/>
            </a:xfrm>
            <a:custGeom>
              <a:rect b="b" l="l" r="r" t="t"/>
              <a:pathLst>
                <a:path extrusionOk="0" h="2822" w="2821">
                  <a:moveTo>
                    <a:pt x="1411" y="1"/>
                  </a:moveTo>
                  <a:cubicBezTo>
                    <a:pt x="631" y="1"/>
                    <a:pt x="1" y="632"/>
                    <a:pt x="1" y="1411"/>
                  </a:cubicBezTo>
                  <a:cubicBezTo>
                    <a:pt x="1" y="2190"/>
                    <a:pt x="631" y="2821"/>
                    <a:pt x="1411" y="2821"/>
                  </a:cubicBezTo>
                  <a:cubicBezTo>
                    <a:pt x="2190" y="2821"/>
                    <a:pt x="2821" y="2190"/>
                    <a:pt x="2821" y="1411"/>
                  </a:cubicBezTo>
                  <a:lnTo>
                    <a:pt x="1411" y="1411"/>
                  </a:lnTo>
                  <a:lnTo>
                    <a:pt x="1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6"/>
            <p:cNvSpPr/>
            <p:nvPr/>
          </p:nvSpPr>
          <p:spPr>
            <a:xfrm>
              <a:off x="7132125" y="2273000"/>
              <a:ext cx="73325" cy="73525"/>
            </a:xfrm>
            <a:custGeom>
              <a:rect b="b" l="l" r="r" t="t"/>
              <a:pathLst>
                <a:path extrusionOk="0" h="2941" w="2933">
                  <a:moveTo>
                    <a:pt x="1411" y="121"/>
                  </a:moveTo>
                  <a:lnTo>
                    <a:pt x="1411" y="1531"/>
                  </a:lnTo>
                  <a:lnTo>
                    <a:pt x="2812" y="1531"/>
                  </a:lnTo>
                  <a:cubicBezTo>
                    <a:pt x="2784" y="2245"/>
                    <a:pt x="2190" y="2820"/>
                    <a:pt x="1467" y="2820"/>
                  </a:cubicBezTo>
                  <a:cubicBezTo>
                    <a:pt x="715" y="2820"/>
                    <a:pt x="112" y="2217"/>
                    <a:pt x="112" y="1466"/>
                  </a:cubicBezTo>
                  <a:cubicBezTo>
                    <a:pt x="112" y="742"/>
                    <a:pt x="687" y="149"/>
                    <a:pt x="1411" y="121"/>
                  </a:cubicBezTo>
                  <a:close/>
                  <a:moveTo>
                    <a:pt x="1467" y="0"/>
                  </a:moveTo>
                  <a:cubicBezTo>
                    <a:pt x="660" y="0"/>
                    <a:pt x="1" y="659"/>
                    <a:pt x="1" y="1466"/>
                  </a:cubicBezTo>
                  <a:cubicBezTo>
                    <a:pt x="1" y="2282"/>
                    <a:pt x="660" y="2941"/>
                    <a:pt x="1467" y="2941"/>
                  </a:cubicBezTo>
                  <a:cubicBezTo>
                    <a:pt x="2274" y="2941"/>
                    <a:pt x="2932" y="2282"/>
                    <a:pt x="2932" y="1466"/>
                  </a:cubicBezTo>
                  <a:lnTo>
                    <a:pt x="2932" y="1410"/>
                  </a:lnTo>
                  <a:lnTo>
                    <a:pt x="1522" y="1410"/>
                  </a:lnTo>
                  <a:lnTo>
                    <a:pt x="1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6"/>
            <p:cNvSpPr/>
            <p:nvPr/>
          </p:nvSpPr>
          <p:spPr>
            <a:xfrm>
              <a:off x="7288225" y="2174500"/>
              <a:ext cx="117825" cy="104850"/>
            </a:xfrm>
            <a:custGeom>
              <a:rect b="b" l="l" r="r" t="t"/>
              <a:pathLst>
                <a:path extrusionOk="0" h="4194" w="4713">
                  <a:moveTo>
                    <a:pt x="2354" y="0"/>
                  </a:moveTo>
                  <a:cubicBezTo>
                    <a:pt x="1744" y="0"/>
                    <a:pt x="1140" y="266"/>
                    <a:pt x="724" y="777"/>
                  </a:cubicBezTo>
                  <a:cubicBezTo>
                    <a:pt x="0" y="1677"/>
                    <a:pt x="130" y="2994"/>
                    <a:pt x="1030" y="3727"/>
                  </a:cubicBezTo>
                  <a:cubicBezTo>
                    <a:pt x="1420" y="4040"/>
                    <a:pt x="1888" y="4194"/>
                    <a:pt x="2352" y="4194"/>
                  </a:cubicBezTo>
                  <a:cubicBezTo>
                    <a:pt x="2961" y="4194"/>
                    <a:pt x="3564" y="3931"/>
                    <a:pt x="3980" y="3421"/>
                  </a:cubicBezTo>
                  <a:cubicBezTo>
                    <a:pt x="4713" y="2521"/>
                    <a:pt x="4573" y="1204"/>
                    <a:pt x="3674" y="471"/>
                  </a:cubicBezTo>
                  <a:cubicBezTo>
                    <a:pt x="3285" y="154"/>
                    <a:pt x="2818" y="0"/>
                    <a:pt x="23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6"/>
            <p:cNvSpPr/>
            <p:nvPr/>
          </p:nvSpPr>
          <p:spPr>
            <a:xfrm>
              <a:off x="7293325" y="2173275"/>
              <a:ext cx="107625" cy="107625"/>
            </a:xfrm>
            <a:custGeom>
              <a:rect b="b" l="l" r="r" t="t"/>
              <a:pathLst>
                <a:path extrusionOk="0" h="4305" w="4305">
                  <a:moveTo>
                    <a:pt x="2152" y="112"/>
                  </a:moveTo>
                  <a:cubicBezTo>
                    <a:pt x="3275" y="112"/>
                    <a:pt x="4193" y="1030"/>
                    <a:pt x="4193" y="2153"/>
                  </a:cubicBezTo>
                  <a:cubicBezTo>
                    <a:pt x="4193" y="3275"/>
                    <a:pt x="3275" y="4193"/>
                    <a:pt x="2152" y="4193"/>
                  </a:cubicBezTo>
                  <a:cubicBezTo>
                    <a:pt x="1030" y="4193"/>
                    <a:pt x="111" y="3275"/>
                    <a:pt x="111" y="2153"/>
                  </a:cubicBezTo>
                  <a:cubicBezTo>
                    <a:pt x="111" y="1030"/>
                    <a:pt x="1030" y="112"/>
                    <a:pt x="2152" y="112"/>
                  </a:cubicBezTo>
                  <a:close/>
                  <a:moveTo>
                    <a:pt x="2152" y="0"/>
                  </a:moveTo>
                  <a:cubicBezTo>
                    <a:pt x="965" y="0"/>
                    <a:pt x="0" y="965"/>
                    <a:pt x="0" y="2153"/>
                  </a:cubicBezTo>
                  <a:cubicBezTo>
                    <a:pt x="0" y="3340"/>
                    <a:pt x="965" y="4305"/>
                    <a:pt x="2152" y="4305"/>
                  </a:cubicBezTo>
                  <a:cubicBezTo>
                    <a:pt x="3340" y="4305"/>
                    <a:pt x="4305" y="3340"/>
                    <a:pt x="4305" y="2153"/>
                  </a:cubicBezTo>
                  <a:cubicBezTo>
                    <a:pt x="4305" y="965"/>
                    <a:pt x="3340" y="0"/>
                    <a:pt x="21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6"/>
            <p:cNvSpPr/>
            <p:nvPr/>
          </p:nvSpPr>
          <p:spPr>
            <a:xfrm>
              <a:off x="7296575" y="2169100"/>
              <a:ext cx="112725" cy="104825"/>
            </a:xfrm>
            <a:custGeom>
              <a:rect b="b" l="l" r="r" t="t"/>
              <a:pathLst>
                <a:path extrusionOk="0" h="4193" w="4509">
                  <a:moveTo>
                    <a:pt x="2260" y="1"/>
                  </a:moveTo>
                  <a:cubicBezTo>
                    <a:pt x="2148" y="1"/>
                    <a:pt x="2035" y="10"/>
                    <a:pt x="1920" y="28"/>
                  </a:cubicBezTo>
                  <a:cubicBezTo>
                    <a:pt x="779" y="214"/>
                    <a:pt x="0" y="1290"/>
                    <a:pt x="186" y="2431"/>
                  </a:cubicBezTo>
                  <a:cubicBezTo>
                    <a:pt x="353" y="3459"/>
                    <a:pt x="1242" y="4193"/>
                    <a:pt x="2251" y="4193"/>
                  </a:cubicBezTo>
                  <a:cubicBezTo>
                    <a:pt x="2362" y="4193"/>
                    <a:pt x="2475" y="4184"/>
                    <a:pt x="2588" y="4166"/>
                  </a:cubicBezTo>
                  <a:cubicBezTo>
                    <a:pt x="3739" y="3980"/>
                    <a:pt x="4509" y="2904"/>
                    <a:pt x="4323" y="1763"/>
                  </a:cubicBezTo>
                  <a:cubicBezTo>
                    <a:pt x="4156" y="728"/>
                    <a:pt x="3268" y="1"/>
                    <a:pt x="22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6"/>
            <p:cNvSpPr/>
            <p:nvPr/>
          </p:nvSpPr>
          <p:spPr>
            <a:xfrm>
              <a:off x="7299125" y="2167700"/>
              <a:ext cx="107850" cy="107650"/>
            </a:xfrm>
            <a:custGeom>
              <a:rect b="b" l="l" r="r" t="t"/>
              <a:pathLst>
                <a:path extrusionOk="0" h="4306" w="4314">
                  <a:moveTo>
                    <a:pt x="2162" y="121"/>
                  </a:moveTo>
                  <a:cubicBezTo>
                    <a:pt x="3284" y="121"/>
                    <a:pt x="4193" y="1030"/>
                    <a:pt x="4193" y="2153"/>
                  </a:cubicBezTo>
                  <a:cubicBezTo>
                    <a:pt x="4193" y="3275"/>
                    <a:pt x="3284" y="4194"/>
                    <a:pt x="2162" y="4194"/>
                  </a:cubicBezTo>
                  <a:cubicBezTo>
                    <a:pt x="1030" y="4194"/>
                    <a:pt x="121" y="3275"/>
                    <a:pt x="121" y="2153"/>
                  </a:cubicBezTo>
                  <a:cubicBezTo>
                    <a:pt x="121" y="1030"/>
                    <a:pt x="1030" y="121"/>
                    <a:pt x="2162" y="121"/>
                  </a:cubicBezTo>
                  <a:close/>
                  <a:moveTo>
                    <a:pt x="2162" y="1"/>
                  </a:moveTo>
                  <a:cubicBezTo>
                    <a:pt x="974" y="1"/>
                    <a:pt x="0" y="965"/>
                    <a:pt x="0" y="2153"/>
                  </a:cubicBezTo>
                  <a:cubicBezTo>
                    <a:pt x="0" y="3340"/>
                    <a:pt x="974" y="4305"/>
                    <a:pt x="2162" y="4305"/>
                  </a:cubicBezTo>
                  <a:cubicBezTo>
                    <a:pt x="3349" y="4305"/>
                    <a:pt x="4314" y="3340"/>
                    <a:pt x="4314" y="2153"/>
                  </a:cubicBezTo>
                  <a:cubicBezTo>
                    <a:pt x="4314" y="965"/>
                    <a:pt x="3349" y="1"/>
                    <a:pt x="2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6"/>
            <p:cNvSpPr/>
            <p:nvPr/>
          </p:nvSpPr>
          <p:spPr>
            <a:xfrm>
              <a:off x="7335750" y="2167700"/>
              <a:ext cx="34125" cy="107650"/>
            </a:xfrm>
            <a:custGeom>
              <a:rect b="b" l="l" r="r" t="t"/>
              <a:pathLst>
                <a:path extrusionOk="0" h="4306" w="1365">
                  <a:moveTo>
                    <a:pt x="678" y="121"/>
                  </a:moveTo>
                  <a:cubicBezTo>
                    <a:pt x="947" y="121"/>
                    <a:pt x="1244" y="956"/>
                    <a:pt x="1244" y="2153"/>
                  </a:cubicBezTo>
                  <a:cubicBezTo>
                    <a:pt x="1244" y="3359"/>
                    <a:pt x="947" y="4194"/>
                    <a:pt x="678" y="4194"/>
                  </a:cubicBezTo>
                  <a:cubicBezTo>
                    <a:pt x="409" y="4194"/>
                    <a:pt x="112" y="3359"/>
                    <a:pt x="112" y="2153"/>
                  </a:cubicBezTo>
                  <a:cubicBezTo>
                    <a:pt x="112" y="956"/>
                    <a:pt x="409" y="121"/>
                    <a:pt x="678" y="121"/>
                  </a:cubicBezTo>
                  <a:close/>
                  <a:moveTo>
                    <a:pt x="678" y="1"/>
                  </a:moveTo>
                  <a:cubicBezTo>
                    <a:pt x="233" y="1"/>
                    <a:pt x="1" y="1114"/>
                    <a:pt x="1" y="2153"/>
                  </a:cubicBezTo>
                  <a:cubicBezTo>
                    <a:pt x="1" y="3201"/>
                    <a:pt x="233" y="4305"/>
                    <a:pt x="678" y="4305"/>
                  </a:cubicBezTo>
                  <a:cubicBezTo>
                    <a:pt x="1123" y="4305"/>
                    <a:pt x="1364" y="3201"/>
                    <a:pt x="1364" y="2153"/>
                  </a:cubicBezTo>
                  <a:cubicBezTo>
                    <a:pt x="1364" y="1114"/>
                    <a:pt x="1123" y="1"/>
                    <a:pt x="6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6"/>
            <p:cNvSpPr/>
            <p:nvPr/>
          </p:nvSpPr>
          <p:spPr>
            <a:xfrm>
              <a:off x="7303050" y="2203425"/>
              <a:ext cx="99050" cy="2800"/>
            </a:xfrm>
            <a:custGeom>
              <a:rect b="b" l="l" r="r" t="t"/>
              <a:pathLst>
                <a:path extrusionOk="0" h="112" w="3962">
                  <a:moveTo>
                    <a:pt x="1" y="0"/>
                  </a:moveTo>
                  <a:lnTo>
                    <a:pt x="1" y="112"/>
                  </a:lnTo>
                  <a:lnTo>
                    <a:pt x="3962" y="112"/>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6"/>
            <p:cNvSpPr/>
            <p:nvPr/>
          </p:nvSpPr>
          <p:spPr>
            <a:xfrm>
              <a:off x="7303050" y="2238675"/>
              <a:ext cx="99050" cy="3025"/>
            </a:xfrm>
            <a:custGeom>
              <a:rect b="b" l="l" r="r" t="t"/>
              <a:pathLst>
                <a:path extrusionOk="0" h="121" w="3962">
                  <a:moveTo>
                    <a:pt x="1" y="0"/>
                  </a:moveTo>
                  <a:lnTo>
                    <a:pt x="1" y="121"/>
                  </a:lnTo>
                  <a:lnTo>
                    <a:pt x="3962" y="121"/>
                  </a:lnTo>
                  <a:lnTo>
                    <a:pt x="39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4" name="Shape 5824"/>
        <p:cNvGrpSpPr/>
        <p:nvPr/>
      </p:nvGrpSpPr>
      <p:grpSpPr>
        <a:xfrm>
          <a:off x="0" y="0"/>
          <a:ext cx="0" cy="0"/>
          <a:chOff x="0" y="0"/>
          <a:chExt cx="0" cy="0"/>
        </a:xfrm>
      </p:grpSpPr>
      <p:graphicFrame>
        <p:nvGraphicFramePr>
          <p:cNvPr id="5825" name="Google Shape;5825;p53"/>
          <p:cNvGraphicFramePr/>
          <p:nvPr/>
        </p:nvGraphicFramePr>
        <p:xfrm>
          <a:off x="3342575" y="2130461"/>
          <a:ext cx="3000000" cy="3000000"/>
        </p:xfrm>
        <a:graphic>
          <a:graphicData uri="http://schemas.openxmlformats.org/drawingml/2006/table">
            <a:tbl>
              <a:tblPr>
                <a:noFill/>
                <a:tableStyleId>{36C28F7A-65AB-4B99-A369-E315CE7133AB}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826" name="Google Shape;5826;p53"/>
          <p:cNvGrpSpPr/>
          <p:nvPr/>
        </p:nvGrpSpPr>
        <p:grpSpPr>
          <a:xfrm>
            <a:off x="3339745" y="952988"/>
            <a:ext cx="2363393" cy="1017867"/>
            <a:chOff x="3292400" y="1219146"/>
            <a:chExt cx="2615240" cy="1110239"/>
          </a:xfrm>
        </p:grpSpPr>
        <p:sp>
          <p:nvSpPr>
            <p:cNvPr id="5827" name="Google Shape;5827;p5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828" name="Google Shape;5828;p5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29" name="Google Shape;5829;p5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ca" sz="400">
                  <a:solidFill>
                    <a:srgbClr val="FFFFFF"/>
                  </a:solidFill>
                </a:rPr>
                <a:t>JANUARY</a:t>
              </a:r>
              <a:endParaRPr sz="400">
                <a:solidFill>
                  <a:srgbClr val="FFFFFF"/>
                </a:solidFill>
              </a:endParaRPr>
            </a:p>
          </p:txBody>
        </p:sp>
        <p:sp>
          <p:nvSpPr>
            <p:cNvPr id="5830" name="Google Shape;5830;p5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ca" sz="400">
                  <a:solidFill>
                    <a:srgbClr val="FFFFFF"/>
                  </a:solidFill>
                </a:rPr>
                <a:t>FEBRUARY</a:t>
              </a:r>
              <a:endParaRPr sz="400">
                <a:solidFill>
                  <a:srgbClr val="FFFFFF"/>
                </a:solidFill>
              </a:endParaRPr>
            </a:p>
          </p:txBody>
        </p:sp>
        <p:sp>
          <p:nvSpPr>
            <p:cNvPr id="5831" name="Google Shape;5831;p5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ca" sz="400">
                  <a:solidFill>
                    <a:srgbClr val="FFFFFF"/>
                  </a:solidFill>
                </a:rPr>
                <a:t>MARCH</a:t>
              </a:r>
              <a:endParaRPr sz="400">
                <a:solidFill>
                  <a:srgbClr val="FFFFFF"/>
                </a:solidFill>
              </a:endParaRPr>
            </a:p>
          </p:txBody>
        </p:sp>
        <p:sp>
          <p:nvSpPr>
            <p:cNvPr id="5832" name="Google Shape;5832;p5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ca" sz="400">
                  <a:solidFill>
                    <a:srgbClr val="FFFFFF"/>
                  </a:solidFill>
                </a:rPr>
                <a:t>APRIL</a:t>
              </a:r>
              <a:endParaRPr sz="400">
                <a:solidFill>
                  <a:srgbClr val="FFFFFF"/>
                </a:solidFill>
              </a:endParaRPr>
            </a:p>
          </p:txBody>
        </p:sp>
        <p:sp>
          <p:nvSpPr>
            <p:cNvPr id="5833" name="Google Shape;5833;p5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ca" sz="400">
                  <a:solidFill>
                    <a:srgbClr val="FFFFFF"/>
                  </a:solidFill>
                </a:rPr>
                <a:t>MAY</a:t>
              </a:r>
              <a:endParaRPr sz="400">
                <a:solidFill>
                  <a:srgbClr val="FFFFFF"/>
                </a:solidFill>
              </a:endParaRPr>
            </a:p>
          </p:txBody>
        </p:sp>
        <p:sp>
          <p:nvSpPr>
            <p:cNvPr id="5834" name="Google Shape;5834;p5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ca" sz="400">
                  <a:solidFill>
                    <a:srgbClr val="FFFFFF"/>
                  </a:solidFill>
                </a:rPr>
                <a:t>JUNE</a:t>
              </a:r>
              <a:endParaRPr sz="400">
                <a:solidFill>
                  <a:srgbClr val="FFFFFF"/>
                </a:solidFill>
              </a:endParaRPr>
            </a:p>
          </p:txBody>
        </p:sp>
        <p:sp>
          <p:nvSpPr>
            <p:cNvPr id="5835" name="Google Shape;5835;p5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ca" sz="400">
                  <a:solidFill>
                    <a:srgbClr val="FFFFFF"/>
                  </a:solidFill>
                </a:rPr>
                <a:t>PHASE 1</a:t>
              </a:r>
              <a:endParaRPr sz="400">
                <a:solidFill>
                  <a:srgbClr val="FFFFFF"/>
                </a:solidFill>
              </a:endParaRPr>
            </a:p>
          </p:txBody>
        </p:sp>
        <p:sp>
          <p:nvSpPr>
            <p:cNvPr id="5836" name="Google Shape;5836;p5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ca" sz="400">
                  <a:solidFill>
                    <a:srgbClr val="FFFFFF"/>
                  </a:solidFill>
                </a:rPr>
                <a:t>PHASE 2</a:t>
              </a:r>
              <a:endParaRPr sz="400">
                <a:solidFill>
                  <a:srgbClr val="FFFFFF"/>
                </a:solidFill>
              </a:endParaRPr>
            </a:p>
          </p:txBody>
        </p:sp>
        <p:sp>
          <p:nvSpPr>
            <p:cNvPr id="5837" name="Google Shape;5837;p5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ca" sz="400">
                  <a:solidFill>
                    <a:srgbClr val="FFFFFF"/>
                  </a:solidFill>
                </a:rPr>
                <a:t>Task 1</a:t>
              </a:r>
              <a:endParaRPr sz="400">
                <a:solidFill>
                  <a:srgbClr val="FFFFFF"/>
                </a:solidFill>
              </a:endParaRPr>
            </a:p>
          </p:txBody>
        </p:sp>
        <p:sp>
          <p:nvSpPr>
            <p:cNvPr id="5838" name="Google Shape;5838;p5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ca" sz="400">
                  <a:solidFill>
                    <a:srgbClr val="FFFFFF"/>
                  </a:solidFill>
                </a:rPr>
                <a:t>Task 2</a:t>
              </a:r>
              <a:endParaRPr sz="400">
                <a:solidFill>
                  <a:srgbClr val="FFFFFF"/>
                </a:solidFill>
              </a:endParaRPr>
            </a:p>
          </p:txBody>
        </p:sp>
        <p:sp>
          <p:nvSpPr>
            <p:cNvPr id="5839" name="Google Shape;5839;p5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ca" sz="400">
                  <a:solidFill>
                    <a:srgbClr val="FFFFFF"/>
                  </a:solidFill>
                </a:rPr>
                <a:t>Task 1</a:t>
              </a:r>
              <a:endParaRPr sz="400">
                <a:solidFill>
                  <a:srgbClr val="FFFFFF"/>
                </a:solidFill>
              </a:endParaRPr>
            </a:p>
          </p:txBody>
        </p:sp>
        <p:sp>
          <p:nvSpPr>
            <p:cNvPr id="5840" name="Google Shape;5840;p5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ca" sz="400">
                  <a:solidFill>
                    <a:srgbClr val="FFFFFF"/>
                  </a:solidFill>
                </a:rPr>
                <a:t>Task 2</a:t>
              </a:r>
              <a:endParaRPr sz="400">
                <a:solidFill>
                  <a:srgbClr val="FFFFFF"/>
                </a:solidFill>
              </a:endParaRPr>
            </a:p>
          </p:txBody>
        </p:sp>
        <p:grpSp>
          <p:nvGrpSpPr>
            <p:cNvPr id="5841" name="Google Shape;5841;p53"/>
            <p:cNvGrpSpPr/>
            <p:nvPr/>
          </p:nvGrpSpPr>
          <p:grpSpPr>
            <a:xfrm>
              <a:off x="3748438" y="1378608"/>
              <a:ext cx="2159202" cy="903971"/>
              <a:chOff x="1683525" y="2179850"/>
              <a:chExt cx="4519050" cy="2134525"/>
            </a:xfrm>
          </p:grpSpPr>
          <p:sp>
            <p:nvSpPr>
              <p:cNvPr id="5842" name="Google Shape;5842;p5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3" name="Google Shape;5843;p5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4" name="Google Shape;5844;p5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5" name="Google Shape;5845;p5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6" name="Google Shape;5846;p5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7" name="Google Shape;5847;p5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8" name="Google Shape;5848;p5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49" name="Google Shape;5849;p5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50" name="Google Shape;5850;p5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51" name="Google Shape;5851;p5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52" name="Google Shape;5852;p5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853" name="Google Shape;5853;p5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854" name="Google Shape;5854;p53"/>
          <p:cNvGraphicFramePr/>
          <p:nvPr/>
        </p:nvGraphicFramePr>
        <p:xfrm>
          <a:off x="5935838" y="2130461"/>
          <a:ext cx="3000000" cy="3000000"/>
        </p:xfrm>
        <a:graphic>
          <a:graphicData uri="http://schemas.openxmlformats.org/drawingml/2006/table">
            <a:tbl>
              <a:tblPr>
                <a:noFill/>
                <a:tableStyleId>{36C28F7A-65AB-4B99-A369-E315CE7133AB}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855" name="Google Shape;5855;p53"/>
          <p:cNvGrpSpPr/>
          <p:nvPr/>
        </p:nvGrpSpPr>
        <p:grpSpPr>
          <a:xfrm>
            <a:off x="5910045" y="3189058"/>
            <a:ext cx="2522867" cy="1001454"/>
            <a:chOff x="1904318" y="789980"/>
            <a:chExt cx="1489472" cy="606868"/>
          </a:xfrm>
        </p:grpSpPr>
        <p:cxnSp>
          <p:nvCxnSpPr>
            <p:cNvPr id="5856" name="Google Shape;5856;p5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857" name="Google Shape;5857;p5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858" name="Google Shape;5858;p5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859" name="Google Shape;5859;p5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ca" sz="400">
                  <a:solidFill>
                    <a:srgbClr val="E3E9ED"/>
                  </a:solidFill>
                </a:rPr>
                <a:t>JANUARY</a:t>
              </a:r>
              <a:endParaRPr sz="400">
                <a:solidFill>
                  <a:srgbClr val="E3E9ED"/>
                </a:solidFill>
              </a:endParaRPr>
            </a:p>
          </p:txBody>
        </p:sp>
        <p:sp>
          <p:nvSpPr>
            <p:cNvPr id="5860" name="Google Shape;5860;p5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ca" sz="400">
                  <a:solidFill>
                    <a:srgbClr val="E3E9ED"/>
                  </a:solidFill>
                </a:rPr>
                <a:t>FEBRUARY</a:t>
              </a:r>
              <a:endParaRPr sz="400">
                <a:solidFill>
                  <a:srgbClr val="E3E9ED"/>
                </a:solidFill>
              </a:endParaRPr>
            </a:p>
          </p:txBody>
        </p:sp>
        <p:sp>
          <p:nvSpPr>
            <p:cNvPr id="5861" name="Google Shape;5861;p5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ca" sz="400">
                  <a:solidFill>
                    <a:srgbClr val="E3E9ED"/>
                  </a:solidFill>
                </a:rPr>
                <a:t>MARCH</a:t>
              </a:r>
              <a:endParaRPr sz="400">
                <a:solidFill>
                  <a:srgbClr val="E3E9ED"/>
                </a:solidFill>
              </a:endParaRPr>
            </a:p>
          </p:txBody>
        </p:sp>
        <p:sp>
          <p:nvSpPr>
            <p:cNvPr id="5862" name="Google Shape;5862;p5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ca" sz="400">
                  <a:solidFill>
                    <a:srgbClr val="E3E9ED"/>
                  </a:solidFill>
                </a:rPr>
                <a:t>APRIL</a:t>
              </a:r>
              <a:endParaRPr sz="400">
                <a:solidFill>
                  <a:srgbClr val="E3E9ED"/>
                </a:solidFill>
              </a:endParaRPr>
            </a:p>
          </p:txBody>
        </p:sp>
        <p:sp>
          <p:nvSpPr>
            <p:cNvPr id="5863" name="Google Shape;5863;p5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ca" sz="400">
                  <a:solidFill>
                    <a:srgbClr val="E3E9ED"/>
                  </a:solidFill>
                </a:rPr>
                <a:t>PHASE 1</a:t>
              </a:r>
              <a:endParaRPr sz="400">
                <a:solidFill>
                  <a:srgbClr val="E3E9ED"/>
                </a:solidFill>
              </a:endParaRPr>
            </a:p>
          </p:txBody>
        </p:sp>
        <p:sp>
          <p:nvSpPr>
            <p:cNvPr id="5870" name="Google Shape;5870;p5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ca" sz="400">
                  <a:solidFill>
                    <a:srgbClr val="E3E9ED"/>
                  </a:solidFill>
                </a:rPr>
                <a:t>Task 1</a:t>
              </a:r>
              <a:endParaRPr sz="400">
                <a:solidFill>
                  <a:srgbClr val="E3E9ED"/>
                </a:solidFill>
              </a:endParaRPr>
            </a:p>
          </p:txBody>
        </p:sp>
        <p:sp>
          <p:nvSpPr>
            <p:cNvPr id="5871" name="Google Shape;5871;p5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ca" sz="400">
                  <a:solidFill>
                    <a:srgbClr val="E3E9ED"/>
                  </a:solidFill>
                </a:rPr>
                <a:t>Task 2</a:t>
              </a:r>
              <a:endParaRPr sz="400">
                <a:solidFill>
                  <a:srgbClr val="E3E9ED"/>
                </a:solidFill>
              </a:endParaRPr>
            </a:p>
          </p:txBody>
        </p:sp>
        <p:sp>
          <p:nvSpPr>
            <p:cNvPr id="5872" name="Google Shape;5872;p5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53"/>
          <p:cNvGrpSpPr/>
          <p:nvPr/>
        </p:nvGrpSpPr>
        <p:grpSpPr>
          <a:xfrm>
            <a:off x="712562" y="998017"/>
            <a:ext cx="2394370" cy="976502"/>
            <a:chOff x="749309" y="1112739"/>
            <a:chExt cx="2371603" cy="976502"/>
          </a:xfrm>
        </p:grpSpPr>
        <p:sp>
          <p:nvSpPr>
            <p:cNvPr id="5874" name="Google Shape;5874;p5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906" name="Google Shape;5906;p53"/>
          <p:cNvGraphicFramePr/>
          <p:nvPr/>
        </p:nvGraphicFramePr>
        <p:xfrm>
          <a:off x="5935863" y="996311"/>
          <a:ext cx="3000000" cy="3000000"/>
        </p:xfrm>
        <a:graphic>
          <a:graphicData uri="http://schemas.openxmlformats.org/drawingml/2006/table">
            <a:tbl>
              <a:tblPr>
                <a:noFill/>
                <a:tableStyleId>{36C28F7A-65AB-4B99-A369-E315CE7133AB}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5907" name="Google Shape;5907;p53"/>
          <p:cNvGrpSpPr/>
          <p:nvPr/>
        </p:nvGrpSpPr>
        <p:grpSpPr>
          <a:xfrm>
            <a:off x="4086505" y="2517104"/>
            <a:ext cx="1517436" cy="74460"/>
            <a:chOff x="3980086" y="2804397"/>
            <a:chExt cx="1227600" cy="66900"/>
          </a:xfrm>
        </p:grpSpPr>
        <p:sp>
          <p:nvSpPr>
            <p:cNvPr id="5908" name="Google Shape;5908;p5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53"/>
          <p:cNvGrpSpPr/>
          <p:nvPr/>
        </p:nvGrpSpPr>
        <p:grpSpPr>
          <a:xfrm>
            <a:off x="4711569" y="2809692"/>
            <a:ext cx="892956" cy="74460"/>
            <a:chOff x="3980086" y="2804397"/>
            <a:chExt cx="1227600" cy="66900"/>
          </a:xfrm>
        </p:grpSpPr>
        <p:sp>
          <p:nvSpPr>
            <p:cNvPr id="5911" name="Google Shape;5911;p5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53"/>
          <p:cNvGrpSpPr/>
          <p:nvPr/>
        </p:nvGrpSpPr>
        <p:grpSpPr>
          <a:xfrm>
            <a:off x="3344661" y="3168575"/>
            <a:ext cx="2363244" cy="1005943"/>
            <a:chOff x="3358415" y="3361302"/>
            <a:chExt cx="2363244" cy="1024695"/>
          </a:xfrm>
        </p:grpSpPr>
        <p:grpSp>
          <p:nvGrpSpPr>
            <p:cNvPr id="5914" name="Google Shape;5914;p53"/>
            <p:cNvGrpSpPr/>
            <p:nvPr/>
          </p:nvGrpSpPr>
          <p:grpSpPr>
            <a:xfrm>
              <a:off x="3358415" y="3361302"/>
              <a:ext cx="441300" cy="1024695"/>
              <a:chOff x="3358415" y="3361302"/>
              <a:chExt cx="441300" cy="1024695"/>
            </a:xfrm>
          </p:grpSpPr>
          <p:sp>
            <p:nvSpPr>
              <p:cNvPr id="5915" name="Google Shape;5915;p5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53"/>
            <p:cNvGrpSpPr/>
            <p:nvPr/>
          </p:nvGrpSpPr>
          <p:grpSpPr>
            <a:xfrm>
              <a:off x="3838901" y="3361302"/>
              <a:ext cx="441300" cy="1024695"/>
              <a:chOff x="3838901" y="3361302"/>
              <a:chExt cx="441300" cy="1024695"/>
            </a:xfrm>
          </p:grpSpPr>
          <p:sp>
            <p:nvSpPr>
              <p:cNvPr id="5922" name="Google Shape;5922;p5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53"/>
            <p:cNvGrpSpPr/>
            <p:nvPr/>
          </p:nvGrpSpPr>
          <p:grpSpPr>
            <a:xfrm>
              <a:off x="4319387" y="3361302"/>
              <a:ext cx="441300" cy="1024695"/>
              <a:chOff x="4319387" y="3361302"/>
              <a:chExt cx="441300" cy="1024695"/>
            </a:xfrm>
          </p:grpSpPr>
          <p:sp>
            <p:nvSpPr>
              <p:cNvPr id="5929" name="Google Shape;5929;p5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53"/>
            <p:cNvGrpSpPr/>
            <p:nvPr/>
          </p:nvGrpSpPr>
          <p:grpSpPr>
            <a:xfrm>
              <a:off x="4799873" y="3361302"/>
              <a:ext cx="441300" cy="1024695"/>
              <a:chOff x="4799873" y="3361302"/>
              <a:chExt cx="441300" cy="1024695"/>
            </a:xfrm>
          </p:grpSpPr>
          <p:sp>
            <p:nvSpPr>
              <p:cNvPr id="5936" name="Google Shape;5936;p5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53"/>
            <p:cNvGrpSpPr/>
            <p:nvPr/>
          </p:nvGrpSpPr>
          <p:grpSpPr>
            <a:xfrm>
              <a:off x="5280360" y="3361302"/>
              <a:ext cx="441300" cy="1024695"/>
              <a:chOff x="5280360" y="3361302"/>
              <a:chExt cx="441300" cy="1024695"/>
            </a:xfrm>
          </p:grpSpPr>
          <p:sp>
            <p:nvSpPr>
              <p:cNvPr id="5943" name="Google Shape;5943;p5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949" name="Google Shape;5949;p53"/>
          <p:cNvGraphicFramePr/>
          <p:nvPr/>
        </p:nvGraphicFramePr>
        <p:xfrm>
          <a:off x="711088" y="2130461"/>
          <a:ext cx="3000000" cy="3000000"/>
        </p:xfrm>
        <a:graphic>
          <a:graphicData uri="http://schemas.openxmlformats.org/drawingml/2006/table">
            <a:tbl>
              <a:tblPr>
                <a:noFill/>
                <a:tableStyleId>{36C28F7A-65AB-4B99-A369-E315CE7133AB}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950" name="Google Shape;5950;p53"/>
          <p:cNvGrpSpPr/>
          <p:nvPr/>
        </p:nvGrpSpPr>
        <p:grpSpPr>
          <a:xfrm>
            <a:off x="712613" y="3180186"/>
            <a:ext cx="2403614" cy="1005900"/>
            <a:chOff x="726450" y="3372825"/>
            <a:chExt cx="2403614" cy="1005900"/>
          </a:xfrm>
        </p:grpSpPr>
        <p:grpSp>
          <p:nvGrpSpPr>
            <p:cNvPr id="5951" name="Google Shape;5951;p53"/>
            <p:cNvGrpSpPr/>
            <p:nvPr/>
          </p:nvGrpSpPr>
          <p:grpSpPr>
            <a:xfrm>
              <a:off x="726450" y="3696000"/>
              <a:ext cx="2403614" cy="500898"/>
              <a:chOff x="726450" y="3696000"/>
              <a:chExt cx="2403614" cy="500898"/>
            </a:xfrm>
          </p:grpSpPr>
          <p:sp>
            <p:nvSpPr>
              <p:cNvPr id="5952" name="Google Shape;5952;p5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3" name="Google Shape;5953;p5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954" name="Google Shape;5954;p53"/>
            <p:cNvGrpSpPr/>
            <p:nvPr/>
          </p:nvGrpSpPr>
          <p:grpSpPr>
            <a:xfrm>
              <a:off x="1348050" y="3372825"/>
              <a:ext cx="1720425" cy="1005900"/>
              <a:chOff x="1348050" y="3372825"/>
              <a:chExt cx="1720425" cy="1005900"/>
            </a:xfrm>
          </p:grpSpPr>
          <p:sp>
            <p:nvSpPr>
              <p:cNvPr id="5955" name="Google Shape;5955;p5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6" name="Google Shape;5956;p5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7" name="Google Shape;5957;p5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8" name="Google Shape;5958;p5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959" name="Google Shape;5959;p5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960" name="Google Shape;5960;p53"/>
            <p:cNvGrpSpPr/>
            <p:nvPr/>
          </p:nvGrpSpPr>
          <p:grpSpPr>
            <a:xfrm>
              <a:off x="1455707" y="3731058"/>
              <a:ext cx="1491150" cy="417657"/>
              <a:chOff x="1455707" y="3731058"/>
              <a:chExt cx="1491150" cy="417657"/>
            </a:xfrm>
          </p:grpSpPr>
          <p:grpSp>
            <p:nvGrpSpPr>
              <p:cNvPr id="5961" name="Google Shape;5961;p53"/>
              <p:cNvGrpSpPr/>
              <p:nvPr/>
            </p:nvGrpSpPr>
            <p:grpSpPr>
              <a:xfrm>
                <a:off x="1472938" y="3745828"/>
                <a:ext cx="72126" cy="53788"/>
                <a:chOff x="1472938" y="3745828"/>
                <a:chExt cx="72126" cy="53788"/>
              </a:xfrm>
            </p:grpSpPr>
            <p:sp>
              <p:nvSpPr>
                <p:cNvPr id="5962" name="Google Shape;5962;p5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53"/>
              <p:cNvGrpSpPr/>
              <p:nvPr/>
            </p:nvGrpSpPr>
            <p:grpSpPr>
              <a:xfrm>
                <a:off x="1819181" y="4089633"/>
                <a:ext cx="72126" cy="53788"/>
                <a:chOff x="1819181" y="4089633"/>
                <a:chExt cx="72126" cy="53788"/>
              </a:xfrm>
            </p:grpSpPr>
            <p:sp>
              <p:nvSpPr>
                <p:cNvPr id="5965" name="Google Shape;5965;p5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53"/>
              <p:cNvGrpSpPr/>
              <p:nvPr/>
            </p:nvGrpSpPr>
            <p:grpSpPr>
              <a:xfrm>
                <a:off x="1455707" y="4084171"/>
                <a:ext cx="64321" cy="64544"/>
                <a:chOff x="1455707" y="4084171"/>
                <a:chExt cx="64321" cy="64544"/>
              </a:xfrm>
            </p:grpSpPr>
            <p:sp>
              <p:nvSpPr>
                <p:cNvPr id="5968" name="Google Shape;5968;p5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53"/>
              <p:cNvGrpSpPr/>
              <p:nvPr/>
            </p:nvGrpSpPr>
            <p:grpSpPr>
              <a:xfrm>
                <a:off x="1818610" y="3731058"/>
                <a:ext cx="64321" cy="64544"/>
                <a:chOff x="1818610" y="3731058"/>
                <a:chExt cx="64321" cy="64544"/>
              </a:xfrm>
            </p:grpSpPr>
            <p:sp>
              <p:nvSpPr>
                <p:cNvPr id="5971" name="Google Shape;5971;p5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53"/>
              <p:cNvGrpSpPr/>
              <p:nvPr/>
            </p:nvGrpSpPr>
            <p:grpSpPr>
              <a:xfrm>
                <a:off x="2172491" y="4089633"/>
                <a:ext cx="72126" cy="53788"/>
                <a:chOff x="2172491" y="4089633"/>
                <a:chExt cx="72126" cy="53788"/>
              </a:xfrm>
            </p:grpSpPr>
            <p:sp>
              <p:nvSpPr>
                <p:cNvPr id="5974" name="Google Shape;5974;p5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53"/>
              <p:cNvGrpSpPr/>
              <p:nvPr/>
            </p:nvGrpSpPr>
            <p:grpSpPr>
              <a:xfrm>
                <a:off x="2171920" y="3731058"/>
                <a:ext cx="64321" cy="64544"/>
                <a:chOff x="2171920" y="3731058"/>
                <a:chExt cx="64321" cy="64544"/>
              </a:xfrm>
            </p:grpSpPr>
            <p:sp>
              <p:nvSpPr>
                <p:cNvPr id="5977" name="Google Shape;5977;p5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53"/>
              <p:cNvGrpSpPr/>
              <p:nvPr/>
            </p:nvGrpSpPr>
            <p:grpSpPr>
              <a:xfrm>
                <a:off x="2874730" y="3745828"/>
                <a:ext cx="72126" cy="53788"/>
                <a:chOff x="2874730" y="3745828"/>
                <a:chExt cx="72126" cy="53788"/>
              </a:xfrm>
            </p:grpSpPr>
            <p:sp>
              <p:nvSpPr>
                <p:cNvPr id="5980" name="Google Shape;5980;p5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53"/>
              <p:cNvGrpSpPr/>
              <p:nvPr/>
            </p:nvGrpSpPr>
            <p:grpSpPr>
              <a:xfrm>
                <a:off x="2878589" y="4081481"/>
                <a:ext cx="64321" cy="64544"/>
                <a:chOff x="2878589" y="4081481"/>
                <a:chExt cx="64321" cy="64544"/>
              </a:xfrm>
            </p:grpSpPr>
            <p:sp>
              <p:nvSpPr>
                <p:cNvPr id="5983" name="Google Shape;5983;p5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53"/>
              <p:cNvGrpSpPr/>
              <p:nvPr/>
            </p:nvGrpSpPr>
            <p:grpSpPr>
              <a:xfrm>
                <a:off x="2525796" y="4089633"/>
                <a:ext cx="72126" cy="53788"/>
                <a:chOff x="2525796" y="4089633"/>
                <a:chExt cx="72126" cy="53788"/>
              </a:xfrm>
            </p:grpSpPr>
            <p:sp>
              <p:nvSpPr>
                <p:cNvPr id="5986" name="Google Shape;5986;p5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53"/>
              <p:cNvGrpSpPr/>
              <p:nvPr/>
            </p:nvGrpSpPr>
            <p:grpSpPr>
              <a:xfrm>
                <a:off x="2525225" y="3731058"/>
                <a:ext cx="64321" cy="64544"/>
                <a:chOff x="2525225" y="3731058"/>
                <a:chExt cx="64321" cy="64544"/>
              </a:xfrm>
            </p:grpSpPr>
            <p:sp>
              <p:nvSpPr>
                <p:cNvPr id="5989" name="Google Shape;5989;p5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4" name="Shape 5994"/>
        <p:cNvGrpSpPr/>
        <p:nvPr/>
      </p:nvGrpSpPr>
      <p:grpSpPr>
        <a:xfrm>
          <a:off x="0" y="0"/>
          <a:ext cx="0" cy="0"/>
          <a:chOff x="0" y="0"/>
          <a:chExt cx="0" cy="0"/>
        </a:xfrm>
      </p:grpSpPr>
      <p:grpSp>
        <p:nvGrpSpPr>
          <p:cNvPr id="5995" name="Google Shape;5995;p54"/>
          <p:cNvGrpSpPr/>
          <p:nvPr/>
        </p:nvGrpSpPr>
        <p:grpSpPr>
          <a:xfrm>
            <a:off x="716996" y="971307"/>
            <a:ext cx="845921" cy="690752"/>
            <a:chOff x="732428" y="1198513"/>
            <a:chExt cx="845921" cy="690752"/>
          </a:xfrm>
        </p:grpSpPr>
        <p:grpSp>
          <p:nvGrpSpPr>
            <p:cNvPr id="5996" name="Google Shape;5996;p54"/>
            <p:cNvGrpSpPr/>
            <p:nvPr/>
          </p:nvGrpSpPr>
          <p:grpSpPr>
            <a:xfrm>
              <a:off x="823030" y="1198513"/>
              <a:ext cx="755319" cy="690752"/>
              <a:chOff x="823030" y="1198513"/>
              <a:chExt cx="755319" cy="690752"/>
            </a:xfrm>
          </p:grpSpPr>
          <p:sp>
            <p:nvSpPr>
              <p:cNvPr id="5997" name="Google Shape;5997;p5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54"/>
            <p:cNvGrpSpPr/>
            <p:nvPr/>
          </p:nvGrpSpPr>
          <p:grpSpPr>
            <a:xfrm>
              <a:off x="732428" y="1239937"/>
              <a:ext cx="739912" cy="607886"/>
              <a:chOff x="732428" y="1239937"/>
              <a:chExt cx="739912" cy="607886"/>
            </a:xfrm>
          </p:grpSpPr>
          <p:sp>
            <p:nvSpPr>
              <p:cNvPr id="6000" name="Google Shape;6000;p5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54"/>
            <p:cNvGrpSpPr/>
            <p:nvPr/>
          </p:nvGrpSpPr>
          <p:grpSpPr>
            <a:xfrm>
              <a:off x="732428" y="1277018"/>
              <a:ext cx="702832" cy="533758"/>
              <a:chOff x="732428" y="1277018"/>
              <a:chExt cx="702832" cy="533758"/>
            </a:xfrm>
          </p:grpSpPr>
          <p:sp>
            <p:nvSpPr>
              <p:cNvPr id="6003" name="Google Shape;6003;p5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54"/>
            <p:cNvGrpSpPr/>
            <p:nvPr/>
          </p:nvGrpSpPr>
          <p:grpSpPr>
            <a:xfrm>
              <a:off x="931170" y="1306653"/>
              <a:ext cx="647179" cy="474455"/>
              <a:chOff x="931170" y="1306653"/>
              <a:chExt cx="647179" cy="474455"/>
            </a:xfrm>
          </p:grpSpPr>
          <p:sp>
            <p:nvSpPr>
              <p:cNvPr id="6006" name="Google Shape;6006;p5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8" name="Google Shape;6008;p5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54"/>
          <p:cNvGrpSpPr/>
          <p:nvPr/>
        </p:nvGrpSpPr>
        <p:grpSpPr>
          <a:xfrm>
            <a:off x="3948605" y="971313"/>
            <a:ext cx="634656" cy="699982"/>
            <a:chOff x="5985650" y="2860025"/>
            <a:chExt cx="1396075" cy="1539775"/>
          </a:xfrm>
        </p:grpSpPr>
        <p:sp>
          <p:nvSpPr>
            <p:cNvPr id="6010" name="Google Shape;6010;p5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54"/>
          <p:cNvGrpSpPr/>
          <p:nvPr/>
        </p:nvGrpSpPr>
        <p:grpSpPr>
          <a:xfrm>
            <a:off x="4704254" y="971307"/>
            <a:ext cx="725845" cy="699975"/>
            <a:chOff x="4249973" y="1201875"/>
            <a:chExt cx="1958568" cy="1888762"/>
          </a:xfrm>
        </p:grpSpPr>
        <p:sp>
          <p:nvSpPr>
            <p:cNvPr id="6043" name="Google Shape;6043;p5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4" name="Google Shape;6044;p54"/>
            <p:cNvGrpSpPr/>
            <p:nvPr/>
          </p:nvGrpSpPr>
          <p:grpSpPr>
            <a:xfrm>
              <a:off x="5853086" y="1789142"/>
              <a:ext cx="355454" cy="1048099"/>
              <a:chOff x="5576108" y="2016725"/>
              <a:chExt cx="565200" cy="1666560"/>
            </a:xfrm>
          </p:grpSpPr>
          <p:sp>
            <p:nvSpPr>
              <p:cNvPr id="6045" name="Google Shape;6045;p5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46" name="Google Shape;6046;p5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54"/>
            <p:cNvGrpSpPr/>
            <p:nvPr/>
          </p:nvGrpSpPr>
          <p:grpSpPr>
            <a:xfrm>
              <a:off x="4869455" y="2691676"/>
              <a:ext cx="1013897" cy="398961"/>
              <a:chOff x="4012057" y="3451825"/>
              <a:chExt cx="1612175" cy="634379"/>
            </a:xfrm>
          </p:grpSpPr>
          <p:sp>
            <p:nvSpPr>
              <p:cNvPr id="6048" name="Google Shape;6048;p5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49" name="Google Shape;6049;p5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0" name="Google Shape;6050;p54"/>
            <p:cNvGrpSpPr/>
            <p:nvPr/>
          </p:nvGrpSpPr>
          <p:grpSpPr>
            <a:xfrm>
              <a:off x="4276937" y="2155961"/>
              <a:ext cx="651965" cy="891358"/>
              <a:chOff x="3069908" y="2599997"/>
              <a:chExt cx="1036675" cy="1417328"/>
            </a:xfrm>
          </p:grpSpPr>
          <p:sp>
            <p:nvSpPr>
              <p:cNvPr id="6051" name="Google Shape;6051;p5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52" name="Google Shape;6052;p5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4"/>
            <p:cNvGrpSpPr/>
            <p:nvPr/>
          </p:nvGrpSpPr>
          <p:grpSpPr>
            <a:xfrm>
              <a:off x="5054918" y="1201875"/>
              <a:ext cx="999548" cy="602711"/>
              <a:chOff x="4306958" y="1082925"/>
              <a:chExt cx="1589359" cy="958358"/>
            </a:xfrm>
          </p:grpSpPr>
          <p:sp>
            <p:nvSpPr>
              <p:cNvPr id="6054" name="Google Shape;6054;p5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55" name="Google Shape;6055;p5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54"/>
            <p:cNvGrpSpPr/>
            <p:nvPr/>
          </p:nvGrpSpPr>
          <p:grpSpPr>
            <a:xfrm>
              <a:off x="4249973" y="1303451"/>
              <a:ext cx="799317" cy="841334"/>
              <a:chOff x="3027033" y="1244439"/>
              <a:chExt cx="1270977" cy="1337786"/>
            </a:xfrm>
          </p:grpSpPr>
          <p:sp>
            <p:nvSpPr>
              <p:cNvPr id="6057" name="Google Shape;6057;p5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058" name="Google Shape;6058;p5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9" name="Google Shape;6059;p54"/>
          <p:cNvGrpSpPr/>
          <p:nvPr/>
        </p:nvGrpSpPr>
        <p:grpSpPr>
          <a:xfrm>
            <a:off x="4057119" y="1858087"/>
            <a:ext cx="750769" cy="683784"/>
            <a:chOff x="4204684" y="2104422"/>
            <a:chExt cx="699822" cy="637382"/>
          </a:xfrm>
        </p:grpSpPr>
        <p:grpSp>
          <p:nvGrpSpPr>
            <p:cNvPr id="6060" name="Google Shape;6060;p54"/>
            <p:cNvGrpSpPr/>
            <p:nvPr/>
          </p:nvGrpSpPr>
          <p:grpSpPr>
            <a:xfrm>
              <a:off x="4204684" y="2430067"/>
              <a:ext cx="342957" cy="311738"/>
              <a:chOff x="4204684" y="2430067"/>
              <a:chExt cx="342957" cy="311738"/>
            </a:xfrm>
          </p:grpSpPr>
          <p:sp>
            <p:nvSpPr>
              <p:cNvPr id="6061" name="Google Shape;6061;p5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54"/>
            <p:cNvGrpSpPr/>
            <p:nvPr/>
          </p:nvGrpSpPr>
          <p:grpSpPr>
            <a:xfrm>
              <a:off x="4561586" y="2430067"/>
              <a:ext cx="342920" cy="311738"/>
              <a:chOff x="4561586" y="2430067"/>
              <a:chExt cx="342920" cy="311738"/>
            </a:xfrm>
          </p:grpSpPr>
          <p:sp>
            <p:nvSpPr>
              <p:cNvPr id="6064" name="Google Shape;6064;p5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54"/>
            <p:cNvGrpSpPr/>
            <p:nvPr/>
          </p:nvGrpSpPr>
          <p:grpSpPr>
            <a:xfrm>
              <a:off x="4561586" y="2104422"/>
              <a:ext cx="342920" cy="311738"/>
              <a:chOff x="4561586" y="2104422"/>
              <a:chExt cx="342920" cy="311738"/>
            </a:xfrm>
          </p:grpSpPr>
          <p:sp>
            <p:nvSpPr>
              <p:cNvPr id="6067" name="Google Shape;6067;p5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54"/>
            <p:cNvGrpSpPr/>
            <p:nvPr/>
          </p:nvGrpSpPr>
          <p:grpSpPr>
            <a:xfrm>
              <a:off x="4204684" y="2104422"/>
              <a:ext cx="342957" cy="311664"/>
              <a:chOff x="4204684" y="2104422"/>
              <a:chExt cx="342957" cy="311664"/>
            </a:xfrm>
          </p:grpSpPr>
          <p:sp>
            <p:nvSpPr>
              <p:cNvPr id="6070" name="Google Shape;6070;p5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2" name="Google Shape;6072;p54"/>
          <p:cNvGrpSpPr/>
          <p:nvPr/>
        </p:nvGrpSpPr>
        <p:grpSpPr>
          <a:xfrm>
            <a:off x="5521552" y="971301"/>
            <a:ext cx="660591" cy="688867"/>
            <a:chOff x="5830645" y="1267368"/>
            <a:chExt cx="530340" cy="553040"/>
          </a:xfrm>
        </p:grpSpPr>
        <p:sp>
          <p:nvSpPr>
            <p:cNvPr id="6073" name="Google Shape;6073;p5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4" name="Google Shape;6074;p54"/>
            <p:cNvGrpSpPr/>
            <p:nvPr/>
          </p:nvGrpSpPr>
          <p:grpSpPr>
            <a:xfrm>
              <a:off x="5830645" y="1267368"/>
              <a:ext cx="259743" cy="269909"/>
              <a:chOff x="5830645" y="1267368"/>
              <a:chExt cx="259743" cy="269909"/>
            </a:xfrm>
          </p:grpSpPr>
          <p:sp>
            <p:nvSpPr>
              <p:cNvPr id="6075" name="Google Shape;6075;p5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4"/>
            <p:cNvGrpSpPr/>
            <p:nvPr/>
          </p:nvGrpSpPr>
          <p:grpSpPr>
            <a:xfrm>
              <a:off x="6101293" y="1267368"/>
              <a:ext cx="259692" cy="269909"/>
              <a:chOff x="6101293" y="1267368"/>
              <a:chExt cx="259692" cy="269909"/>
            </a:xfrm>
          </p:grpSpPr>
          <p:sp>
            <p:nvSpPr>
              <p:cNvPr id="6078" name="Google Shape;6078;p5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54"/>
            <p:cNvGrpSpPr/>
            <p:nvPr/>
          </p:nvGrpSpPr>
          <p:grpSpPr>
            <a:xfrm>
              <a:off x="5830645" y="1550500"/>
              <a:ext cx="259692" cy="269909"/>
              <a:chOff x="5830645" y="1550500"/>
              <a:chExt cx="259692" cy="269909"/>
            </a:xfrm>
          </p:grpSpPr>
          <p:sp>
            <p:nvSpPr>
              <p:cNvPr id="6081" name="Google Shape;6081;p5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54"/>
            <p:cNvGrpSpPr/>
            <p:nvPr/>
          </p:nvGrpSpPr>
          <p:grpSpPr>
            <a:xfrm>
              <a:off x="6101293" y="1550500"/>
              <a:ext cx="259692" cy="269909"/>
              <a:chOff x="6101293" y="1550500"/>
              <a:chExt cx="259692" cy="269909"/>
            </a:xfrm>
          </p:grpSpPr>
          <p:sp>
            <p:nvSpPr>
              <p:cNvPr id="6084" name="Google Shape;6084;p5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86" name="Google Shape;6086;p54"/>
          <p:cNvGrpSpPr/>
          <p:nvPr/>
        </p:nvGrpSpPr>
        <p:grpSpPr>
          <a:xfrm>
            <a:off x="723705" y="1861761"/>
            <a:ext cx="697154" cy="679574"/>
            <a:chOff x="2679875" y="2361475"/>
            <a:chExt cx="780425" cy="760575"/>
          </a:xfrm>
        </p:grpSpPr>
        <p:sp>
          <p:nvSpPr>
            <p:cNvPr id="6087" name="Google Shape;6087;p5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54"/>
          <p:cNvGrpSpPr/>
          <p:nvPr/>
        </p:nvGrpSpPr>
        <p:grpSpPr>
          <a:xfrm>
            <a:off x="3122864" y="971353"/>
            <a:ext cx="735829" cy="684547"/>
            <a:chOff x="3351965" y="1148808"/>
            <a:chExt cx="750770" cy="698375"/>
          </a:xfrm>
        </p:grpSpPr>
        <p:grpSp>
          <p:nvGrpSpPr>
            <p:cNvPr id="6094" name="Google Shape;6094;p54"/>
            <p:cNvGrpSpPr/>
            <p:nvPr/>
          </p:nvGrpSpPr>
          <p:grpSpPr>
            <a:xfrm>
              <a:off x="3586796" y="1148808"/>
              <a:ext cx="294857" cy="286830"/>
              <a:chOff x="3750225" y="1774000"/>
              <a:chExt cx="149575" cy="145525"/>
            </a:xfrm>
          </p:grpSpPr>
          <p:sp>
            <p:nvSpPr>
              <p:cNvPr id="6095" name="Google Shape;6095;p5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7" name="Google Shape;6097;p54"/>
            <p:cNvGrpSpPr/>
            <p:nvPr/>
          </p:nvGrpSpPr>
          <p:grpSpPr>
            <a:xfrm>
              <a:off x="3779245" y="1375768"/>
              <a:ext cx="323490" cy="286978"/>
              <a:chOff x="3847850" y="1889150"/>
              <a:chExt cx="164100" cy="145600"/>
            </a:xfrm>
          </p:grpSpPr>
          <p:sp>
            <p:nvSpPr>
              <p:cNvPr id="6098" name="Google Shape;6098;p5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0" name="Google Shape;6100;p54"/>
            <p:cNvGrpSpPr/>
            <p:nvPr/>
          </p:nvGrpSpPr>
          <p:grpSpPr>
            <a:xfrm>
              <a:off x="3351965" y="1330435"/>
              <a:ext cx="295449" cy="285401"/>
              <a:chOff x="3631100" y="1866150"/>
              <a:chExt cx="149875" cy="144800"/>
            </a:xfrm>
          </p:grpSpPr>
          <p:sp>
            <p:nvSpPr>
              <p:cNvPr id="6101" name="Google Shape;6101;p5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54"/>
            <p:cNvGrpSpPr/>
            <p:nvPr/>
          </p:nvGrpSpPr>
          <p:grpSpPr>
            <a:xfrm>
              <a:off x="3548208" y="1560352"/>
              <a:ext cx="294808" cy="286830"/>
              <a:chOff x="3730650" y="1982800"/>
              <a:chExt cx="149550" cy="145525"/>
            </a:xfrm>
          </p:grpSpPr>
          <p:sp>
            <p:nvSpPr>
              <p:cNvPr id="6104" name="Google Shape;6104;p5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6" name="Google Shape;6106;p54"/>
          <p:cNvGrpSpPr/>
          <p:nvPr/>
        </p:nvGrpSpPr>
        <p:grpSpPr>
          <a:xfrm>
            <a:off x="7624517" y="971307"/>
            <a:ext cx="804565" cy="677795"/>
            <a:chOff x="7636443" y="1204988"/>
            <a:chExt cx="804565" cy="677795"/>
          </a:xfrm>
        </p:grpSpPr>
        <p:grpSp>
          <p:nvGrpSpPr>
            <p:cNvPr id="6107" name="Google Shape;6107;p54"/>
            <p:cNvGrpSpPr/>
            <p:nvPr/>
          </p:nvGrpSpPr>
          <p:grpSpPr>
            <a:xfrm>
              <a:off x="7636443" y="1509705"/>
              <a:ext cx="804565" cy="373078"/>
              <a:chOff x="7636443" y="1509705"/>
              <a:chExt cx="804565" cy="373078"/>
            </a:xfrm>
          </p:grpSpPr>
          <p:sp>
            <p:nvSpPr>
              <p:cNvPr id="6108" name="Google Shape;6108;p5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54"/>
            <p:cNvGrpSpPr/>
            <p:nvPr/>
          </p:nvGrpSpPr>
          <p:grpSpPr>
            <a:xfrm>
              <a:off x="7636443" y="1408133"/>
              <a:ext cx="804565" cy="373078"/>
              <a:chOff x="7636443" y="1408133"/>
              <a:chExt cx="804565" cy="373078"/>
            </a:xfrm>
          </p:grpSpPr>
          <p:sp>
            <p:nvSpPr>
              <p:cNvPr id="6111" name="Google Shape;6111;p5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54"/>
            <p:cNvGrpSpPr/>
            <p:nvPr/>
          </p:nvGrpSpPr>
          <p:grpSpPr>
            <a:xfrm>
              <a:off x="7636443" y="1306560"/>
              <a:ext cx="804565" cy="373078"/>
              <a:chOff x="7636443" y="1306560"/>
              <a:chExt cx="804565" cy="373078"/>
            </a:xfrm>
          </p:grpSpPr>
          <p:sp>
            <p:nvSpPr>
              <p:cNvPr id="6114" name="Google Shape;6114;p5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54"/>
            <p:cNvGrpSpPr/>
            <p:nvPr/>
          </p:nvGrpSpPr>
          <p:grpSpPr>
            <a:xfrm>
              <a:off x="7636443" y="1204988"/>
              <a:ext cx="804565" cy="373078"/>
              <a:chOff x="7636443" y="1204988"/>
              <a:chExt cx="804565" cy="373078"/>
            </a:xfrm>
          </p:grpSpPr>
          <p:sp>
            <p:nvSpPr>
              <p:cNvPr id="6117" name="Google Shape;6117;p5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19" name="Google Shape;6119;p54"/>
          <p:cNvGrpSpPr/>
          <p:nvPr/>
        </p:nvGrpSpPr>
        <p:grpSpPr>
          <a:xfrm>
            <a:off x="4963363" y="1878721"/>
            <a:ext cx="661339" cy="661188"/>
            <a:chOff x="3990000" y="975400"/>
            <a:chExt cx="3934200" cy="3933300"/>
          </a:xfrm>
        </p:grpSpPr>
        <p:sp>
          <p:nvSpPr>
            <p:cNvPr id="6120" name="Google Shape;6120;p5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54"/>
          <p:cNvGrpSpPr/>
          <p:nvPr/>
        </p:nvGrpSpPr>
        <p:grpSpPr>
          <a:xfrm>
            <a:off x="6607011" y="1857359"/>
            <a:ext cx="868881" cy="684241"/>
            <a:chOff x="6598259" y="2078634"/>
            <a:chExt cx="868881" cy="684241"/>
          </a:xfrm>
        </p:grpSpPr>
        <p:sp>
          <p:nvSpPr>
            <p:cNvPr id="6125" name="Google Shape;6125;p5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1" name="Google Shape;6131;p54"/>
            <p:cNvGrpSpPr/>
            <p:nvPr/>
          </p:nvGrpSpPr>
          <p:grpSpPr>
            <a:xfrm>
              <a:off x="6808175" y="2078634"/>
              <a:ext cx="452229" cy="684241"/>
              <a:chOff x="6808175" y="2078634"/>
              <a:chExt cx="452229" cy="684241"/>
            </a:xfrm>
          </p:grpSpPr>
          <p:sp>
            <p:nvSpPr>
              <p:cNvPr id="6132" name="Google Shape;6132;p5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8" name="Google Shape;6138;p54"/>
              <p:cNvGrpSpPr/>
              <p:nvPr/>
            </p:nvGrpSpPr>
            <p:grpSpPr>
              <a:xfrm>
                <a:off x="6821586" y="2078634"/>
                <a:ext cx="426871" cy="684241"/>
                <a:chOff x="6821586" y="2078634"/>
                <a:chExt cx="426871" cy="684241"/>
              </a:xfrm>
            </p:grpSpPr>
            <p:grpSp>
              <p:nvGrpSpPr>
                <p:cNvPr id="6139" name="Google Shape;6139;p54"/>
                <p:cNvGrpSpPr/>
                <p:nvPr/>
              </p:nvGrpSpPr>
              <p:grpSpPr>
                <a:xfrm>
                  <a:off x="6821586" y="2078634"/>
                  <a:ext cx="426871" cy="684241"/>
                  <a:chOff x="6821586" y="2078634"/>
                  <a:chExt cx="426871" cy="684241"/>
                </a:xfrm>
              </p:grpSpPr>
              <p:sp>
                <p:nvSpPr>
                  <p:cNvPr id="6140" name="Google Shape;6140;p5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9" name="Google Shape;6159;p5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65" name="Google Shape;6165;p54"/>
          <p:cNvGrpSpPr/>
          <p:nvPr/>
        </p:nvGrpSpPr>
        <p:grpSpPr>
          <a:xfrm>
            <a:off x="5780178" y="1862968"/>
            <a:ext cx="671358" cy="671358"/>
            <a:chOff x="6535625" y="760425"/>
            <a:chExt cx="1665900" cy="1665900"/>
          </a:xfrm>
        </p:grpSpPr>
        <p:sp>
          <p:nvSpPr>
            <p:cNvPr id="6166" name="Google Shape;6166;p54"/>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54"/>
          <p:cNvGrpSpPr/>
          <p:nvPr/>
        </p:nvGrpSpPr>
        <p:grpSpPr>
          <a:xfrm>
            <a:off x="716994" y="3531369"/>
            <a:ext cx="1340789" cy="640830"/>
            <a:chOff x="238125" y="1151100"/>
            <a:chExt cx="7139450" cy="3412300"/>
          </a:xfrm>
        </p:grpSpPr>
        <p:sp>
          <p:nvSpPr>
            <p:cNvPr id="6171" name="Google Shape;6171;p5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54"/>
          <p:cNvGrpSpPr/>
          <p:nvPr/>
        </p:nvGrpSpPr>
        <p:grpSpPr>
          <a:xfrm>
            <a:off x="5584217" y="2734650"/>
            <a:ext cx="985357" cy="585764"/>
            <a:chOff x="5145061" y="2881789"/>
            <a:chExt cx="1107641" cy="658458"/>
          </a:xfrm>
        </p:grpSpPr>
        <p:grpSp>
          <p:nvGrpSpPr>
            <p:cNvPr id="6184" name="Google Shape;6184;p54"/>
            <p:cNvGrpSpPr/>
            <p:nvPr/>
          </p:nvGrpSpPr>
          <p:grpSpPr>
            <a:xfrm>
              <a:off x="5722989" y="3244587"/>
              <a:ext cx="529713" cy="295659"/>
              <a:chOff x="5722989" y="3244587"/>
              <a:chExt cx="529713" cy="295659"/>
            </a:xfrm>
          </p:grpSpPr>
          <p:sp>
            <p:nvSpPr>
              <p:cNvPr id="6185" name="Google Shape;6185;p5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86" name="Google Shape;6186;p5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187" name="Google Shape;6187;p54"/>
            <p:cNvGrpSpPr/>
            <p:nvPr/>
          </p:nvGrpSpPr>
          <p:grpSpPr>
            <a:xfrm>
              <a:off x="5145061" y="3244587"/>
              <a:ext cx="536807" cy="295659"/>
              <a:chOff x="5145061" y="3244587"/>
              <a:chExt cx="536807" cy="295659"/>
            </a:xfrm>
          </p:grpSpPr>
          <p:sp>
            <p:nvSpPr>
              <p:cNvPr id="6188" name="Google Shape;6188;p5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89" name="Google Shape;6189;p5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190" name="Google Shape;6190;p54"/>
            <p:cNvGrpSpPr/>
            <p:nvPr/>
          </p:nvGrpSpPr>
          <p:grpSpPr>
            <a:xfrm>
              <a:off x="5341327" y="2898245"/>
              <a:ext cx="532309" cy="614891"/>
              <a:chOff x="5341327" y="2898245"/>
              <a:chExt cx="532309" cy="614891"/>
            </a:xfrm>
          </p:grpSpPr>
          <p:sp>
            <p:nvSpPr>
              <p:cNvPr id="6191" name="Google Shape;6191;p5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92" name="Google Shape;6192;p5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193" name="Google Shape;6193;p54"/>
            <p:cNvGrpSpPr/>
            <p:nvPr/>
          </p:nvGrpSpPr>
          <p:grpSpPr>
            <a:xfrm>
              <a:off x="5532290" y="2881789"/>
              <a:ext cx="620516" cy="305456"/>
              <a:chOff x="5532290" y="2881789"/>
              <a:chExt cx="620516" cy="305456"/>
            </a:xfrm>
          </p:grpSpPr>
          <p:sp>
            <p:nvSpPr>
              <p:cNvPr id="6194" name="Google Shape;6194;p5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195" name="Google Shape;6195;p5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196" name="Google Shape;6196;p54"/>
          <p:cNvGrpSpPr/>
          <p:nvPr/>
        </p:nvGrpSpPr>
        <p:grpSpPr>
          <a:xfrm>
            <a:off x="8163140" y="3526708"/>
            <a:ext cx="269068" cy="645491"/>
            <a:chOff x="7026852" y="3311869"/>
            <a:chExt cx="434331" cy="1041954"/>
          </a:xfrm>
        </p:grpSpPr>
        <p:sp>
          <p:nvSpPr>
            <p:cNvPr id="6197" name="Google Shape;6197;p5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54"/>
          <p:cNvGrpSpPr/>
          <p:nvPr/>
        </p:nvGrpSpPr>
        <p:grpSpPr>
          <a:xfrm>
            <a:off x="6179721" y="3565945"/>
            <a:ext cx="293882" cy="293836"/>
            <a:chOff x="4873519" y="3311869"/>
            <a:chExt cx="499374" cy="499296"/>
          </a:xfrm>
        </p:grpSpPr>
        <p:sp>
          <p:nvSpPr>
            <p:cNvPr id="6201" name="Google Shape;6201;p5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3" name="Google Shape;6203;p54"/>
          <p:cNvGrpSpPr/>
          <p:nvPr/>
        </p:nvGrpSpPr>
        <p:grpSpPr>
          <a:xfrm>
            <a:off x="6179721" y="3878317"/>
            <a:ext cx="293882" cy="293882"/>
            <a:chOff x="4873519" y="3875839"/>
            <a:chExt cx="499374" cy="499374"/>
          </a:xfrm>
        </p:grpSpPr>
        <p:sp>
          <p:nvSpPr>
            <p:cNvPr id="6204" name="Google Shape;6204;p5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6" name="Google Shape;6206;p54"/>
          <p:cNvGrpSpPr/>
          <p:nvPr/>
        </p:nvGrpSpPr>
        <p:grpSpPr>
          <a:xfrm>
            <a:off x="2410248" y="1850269"/>
            <a:ext cx="698104" cy="698208"/>
            <a:chOff x="2565073" y="2075876"/>
            <a:chExt cx="672482" cy="672518"/>
          </a:xfrm>
        </p:grpSpPr>
        <p:sp>
          <p:nvSpPr>
            <p:cNvPr id="6207" name="Google Shape;6207;p5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54"/>
          <p:cNvGrpSpPr/>
          <p:nvPr/>
        </p:nvGrpSpPr>
        <p:grpSpPr>
          <a:xfrm>
            <a:off x="5633660" y="3534870"/>
            <a:ext cx="438354" cy="637329"/>
            <a:chOff x="1697726" y="3244179"/>
            <a:chExt cx="788124" cy="1146069"/>
          </a:xfrm>
        </p:grpSpPr>
        <p:sp>
          <p:nvSpPr>
            <p:cNvPr id="6214" name="Google Shape;6214;p5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6" name="Google Shape;6216;p54"/>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7" name="Google Shape;6217;p54"/>
          <p:cNvGrpSpPr/>
          <p:nvPr/>
        </p:nvGrpSpPr>
        <p:grpSpPr>
          <a:xfrm>
            <a:off x="7634874" y="1863232"/>
            <a:ext cx="799565" cy="670282"/>
            <a:chOff x="7617850" y="2063282"/>
            <a:chExt cx="799565" cy="670282"/>
          </a:xfrm>
        </p:grpSpPr>
        <p:cxnSp>
          <p:nvCxnSpPr>
            <p:cNvPr id="6218" name="Google Shape;6218;p5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19" name="Google Shape;6219;p5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20" name="Google Shape;6220;p5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21" name="Google Shape;6221;p5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222" name="Google Shape;6222;p5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223" name="Google Shape;6223;p5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224" name="Google Shape;6224;p54"/>
            <p:cNvGrpSpPr/>
            <p:nvPr/>
          </p:nvGrpSpPr>
          <p:grpSpPr>
            <a:xfrm>
              <a:off x="7734309" y="2063282"/>
              <a:ext cx="570957" cy="620095"/>
              <a:chOff x="7734309" y="2063282"/>
              <a:chExt cx="570957" cy="620095"/>
            </a:xfrm>
          </p:grpSpPr>
          <p:grpSp>
            <p:nvGrpSpPr>
              <p:cNvPr id="6225" name="Google Shape;6225;p54"/>
              <p:cNvGrpSpPr/>
              <p:nvPr/>
            </p:nvGrpSpPr>
            <p:grpSpPr>
              <a:xfrm>
                <a:off x="8031573" y="2063282"/>
                <a:ext cx="273693" cy="620095"/>
                <a:chOff x="8031573" y="2063282"/>
                <a:chExt cx="273693" cy="620095"/>
              </a:xfrm>
            </p:grpSpPr>
            <p:sp>
              <p:nvSpPr>
                <p:cNvPr id="6226" name="Google Shape;6226;p5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54"/>
              <p:cNvGrpSpPr/>
              <p:nvPr/>
            </p:nvGrpSpPr>
            <p:grpSpPr>
              <a:xfrm flipH="1">
                <a:off x="7734309" y="2063282"/>
                <a:ext cx="273693" cy="620095"/>
                <a:chOff x="8031573" y="2063282"/>
                <a:chExt cx="273693" cy="620095"/>
              </a:xfrm>
            </p:grpSpPr>
            <p:sp>
              <p:nvSpPr>
                <p:cNvPr id="6231" name="Google Shape;6231;p5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235" name="Google Shape;6235;p54"/>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7" name="Google Shape;6237;p54"/>
          <p:cNvGrpSpPr/>
          <p:nvPr/>
        </p:nvGrpSpPr>
        <p:grpSpPr>
          <a:xfrm>
            <a:off x="7821480" y="2716716"/>
            <a:ext cx="602567" cy="601884"/>
            <a:chOff x="1186975" y="238125"/>
            <a:chExt cx="5244275" cy="5238325"/>
          </a:xfrm>
        </p:grpSpPr>
        <p:sp>
          <p:nvSpPr>
            <p:cNvPr id="6238" name="Google Shape;6238;p5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54"/>
          <p:cNvGrpSpPr/>
          <p:nvPr/>
        </p:nvGrpSpPr>
        <p:grpSpPr>
          <a:xfrm>
            <a:off x="3264218" y="1856199"/>
            <a:ext cx="651848" cy="687338"/>
            <a:chOff x="3400515" y="2056248"/>
            <a:chExt cx="698134" cy="735987"/>
          </a:xfrm>
        </p:grpSpPr>
        <p:grpSp>
          <p:nvGrpSpPr>
            <p:cNvPr id="6243" name="Google Shape;6243;p54"/>
            <p:cNvGrpSpPr/>
            <p:nvPr/>
          </p:nvGrpSpPr>
          <p:grpSpPr>
            <a:xfrm>
              <a:off x="3400515" y="2283913"/>
              <a:ext cx="312919" cy="219900"/>
              <a:chOff x="3400515" y="2283913"/>
              <a:chExt cx="312919" cy="219900"/>
            </a:xfrm>
          </p:grpSpPr>
          <p:sp>
            <p:nvSpPr>
              <p:cNvPr id="6244" name="Google Shape;6244;p5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45" name="Google Shape;6245;p5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246" name="Google Shape;6246;p54"/>
            <p:cNvGrpSpPr/>
            <p:nvPr/>
          </p:nvGrpSpPr>
          <p:grpSpPr>
            <a:xfrm>
              <a:off x="3547823" y="2461089"/>
              <a:ext cx="219900" cy="331146"/>
              <a:chOff x="3547823" y="2461089"/>
              <a:chExt cx="219900" cy="331146"/>
            </a:xfrm>
          </p:grpSpPr>
          <p:sp>
            <p:nvSpPr>
              <p:cNvPr id="6247" name="Google Shape;6247;p5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48" name="Google Shape;6248;p5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249" name="Google Shape;6249;p54"/>
            <p:cNvGrpSpPr/>
            <p:nvPr/>
          </p:nvGrpSpPr>
          <p:grpSpPr>
            <a:xfrm>
              <a:off x="3734138" y="2461089"/>
              <a:ext cx="219900" cy="331146"/>
              <a:chOff x="3734138" y="2461089"/>
              <a:chExt cx="219900" cy="331146"/>
            </a:xfrm>
          </p:grpSpPr>
          <p:sp>
            <p:nvSpPr>
              <p:cNvPr id="6250" name="Google Shape;6250;p5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51" name="Google Shape;6251;p5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252" name="Google Shape;6252;p54"/>
            <p:cNvGrpSpPr/>
            <p:nvPr/>
          </p:nvGrpSpPr>
          <p:grpSpPr>
            <a:xfrm>
              <a:off x="3787560" y="2281742"/>
              <a:ext cx="311089" cy="219900"/>
              <a:chOff x="3787560" y="2281742"/>
              <a:chExt cx="311089" cy="219900"/>
            </a:xfrm>
          </p:grpSpPr>
          <p:sp>
            <p:nvSpPr>
              <p:cNvPr id="6253" name="Google Shape;6253;p5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254" name="Google Shape;6254;p5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255" name="Google Shape;6255;p54"/>
            <p:cNvGrpSpPr/>
            <p:nvPr/>
          </p:nvGrpSpPr>
          <p:grpSpPr>
            <a:xfrm>
              <a:off x="3637290" y="2056248"/>
              <a:ext cx="219900" cy="330736"/>
              <a:chOff x="3637290" y="2056248"/>
              <a:chExt cx="219900" cy="330736"/>
            </a:xfrm>
          </p:grpSpPr>
          <p:sp>
            <p:nvSpPr>
              <p:cNvPr id="6256" name="Google Shape;6256;p5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257" name="Google Shape;6257;p5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258" name="Google Shape;6258;p54"/>
          <p:cNvGrpSpPr/>
          <p:nvPr/>
        </p:nvGrpSpPr>
        <p:grpSpPr>
          <a:xfrm>
            <a:off x="2555923" y="2726206"/>
            <a:ext cx="1268144" cy="592394"/>
            <a:chOff x="238125" y="1188750"/>
            <a:chExt cx="7140450" cy="3335550"/>
          </a:xfrm>
        </p:grpSpPr>
        <p:sp>
          <p:nvSpPr>
            <p:cNvPr id="6259" name="Google Shape;6259;p5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54"/>
          <p:cNvGrpSpPr/>
          <p:nvPr/>
        </p:nvGrpSpPr>
        <p:grpSpPr>
          <a:xfrm>
            <a:off x="6663824" y="2728360"/>
            <a:ext cx="1053944" cy="590147"/>
            <a:chOff x="238125" y="1335475"/>
            <a:chExt cx="5418735" cy="3034175"/>
          </a:xfrm>
        </p:grpSpPr>
        <p:sp>
          <p:nvSpPr>
            <p:cNvPr id="6265" name="Google Shape;6265;p5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54"/>
          <p:cNvGrpSpPr/>
          <p:nvPr/>
        </p:nvGrpSpPr>
        <p:grpSpPr>
          <a:xfrm>
            <a:off x="4094633" y="3533260"/>
            <a:ext cx="1268207" cy="638939"/>
            <a:chOff x="3967651" y="3645904"/>
            <a:chExt cx="1479304" cy="745292"/>
          </a:xfrm>
        </p:grpSpPr>
        <p:grpSp>
          <p:nvGrpSpPr>
            <p:cNvPr id="6269" name="Google Shape;6269;p54"/>
            <p:cNvGrpSpPr/>
            <p:nvPr/>
          </p:nvGrpSpPr>
          <p:grpSpPr>
            <a:xfrm>
              <a:off x="3967651" y="4009026"/>
              <a:ext cx="1479304" cy="382170"/>
              <a:chOff x="3967651" y="4009026"/>
              <a:chExt cx="1479304" cy="382170"/>
            </a:xfrm>
          </p:grpSpPr>
          <p:grpSp>
            <p:nvGrpSpPr>
              <p:cNvPr id="6270" name="Google Shape;6270;p54"/>
              <p:cNvGrpSpPr/>
              <p:nvPr/>
            </p:nvGrpSpPr>
            <p:grpSpPr>
              <a:xfrm>
                <a:off x="4892216" y="4195630"/>
                <a:ext cx="554739" cy="195566"/>
                <a:chOff x="3604375" y="4892160"/>
                <a:chExt cx="1651500" cy="582215"/>
              </a:xfrm>
            </p:grpSpPr>
            <p:sp>
              <p:nvSpPr>
                <p:cNvPr id="6271" name="Google Shape;6271;p5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3" name="Google Shape;6273;p54"/>
              <p:cNvGrpSpPr/>
              <p:nvPr/>
            </p:nvGrpSpPr>
            <p:grpSpPr>
              <a:xfrm>
                <a:off x="3967651" y="4146303"/>
                <a:ext cx="579402" cy="244893"/>
                <a:chOff x="851875" y="4745310"/>
                <a:chExt cx="1724925" cy="729065"/>
              </a:xfrm>
            </p:grpSpPr>
            <p:sp>
              <p:nvSpPr>
                <p:cNvPr id="6274" name="Google Shape;6274;p5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54"/>
              <p:cNvGrpSpPr/>
              <p:nvPr/>
            </p:nvGrpSpPr>
            <p:grpSpPr>
              <a:xfrm>
                <a:off x="4460753" y="4009026"/>
                <a:ext cx="493110" cy="382170"/>
                <a:chOff x="2319875" y="4336625"/>
                <a:chExt cx="1468025" cy="1137750"/>
              </a:xfrm>
            </p:grpSpPr>
            <p:sp>
              <p:nvSpPr>
                <p:cNvPr id="6277" name="Google Shape;6277;p5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9" name="Google Shape;6279;p54"/>
            <p:cNvGrpSpPr/>
            <p:nvPr/>
          </p:nvGrpSpPr>
          <p:grpSpPr>
            <a:xfrm>
              <a:off x="4479443" y="3645904"/>
              <a:ext cx="455965" cy="388789"/>
              <a:chOff x="2957425" y="238100"/>
              <a:chExt cx="1910200" cy="1628775"/>
            </a:xfrm>
          </p:grpSpPr>
          <p:sp>
            <p:nvSpPr>
              <p:cNvPr id="6280" name="Google Shape;6280;p5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0" name="Google Shape;6290;p54"/>
          <p:cNvGrpSpPr/>
          <p:nvPr/>
        </p:nvGrpSpPr>
        <p:grpSpPr>
          <a:xfrm>
            <a:off x="2480746" y="3534460"/>
            <a:ext cx="1243128" cy="637739"/>
            <a:chOff x="2496310" y="3693351"/>
            <a:chExt cx="1342906" cy="688926"/>
          </a:xfrm>
        </p:grpSpPr>
        <p:grpSp>
          <p:nvGrpSpPr>
            <p:cNvPr id="6291" name="Google Shape;6291;p54"/>
            <p:cNvGrpSpPr/>
            <p:nvPr/>
          </p:nvGrpSpPr>
          <p:grpSpPr>
            <a:xfrm>
              <a:off x="2496310" y="3693351"/>
              <a:ext cx="1342906" cy="688875"/>
              <a:chOff x="2496310" y="3693351"/>
              <a:chExt cx="1342906" cy="688875"/>
            </a:xfrm>
          </p:grpSpPr>
          <p:sp>
            <p:nvSpPr>
              <p:cNvPr id="6292" name="Google Shape;6292;p5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8" name="Google Shape;6298;p54"/>
              <p:cNvCxnSpPr>
                <a:stCxn id="629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299" name="Google Shape;6299;p54"/>
              <p:cNvCxnSpPr>
                <a:stCxn id="629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300" name="Google Shape;6300;p54"/>
              <p:cNvCxnSpPr>
                <a:stCxn id="629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301" name="Google Shape;6301;p54"/>
              <p:cNvCxnSpPr>
                <a:stCxn id="629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302" name="Google Shape;6302;p54"/>
              <p:cNvCxnSpPr>
                <a:stCxn id="629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303" name="Google Shape;6303;p54"/>
            <p:cNvGrpSpPr/>
            <p:nvPr/>
          </p:nvGrpSpPr>
          <p:grpSpPr>
            <a:xfrm>
              <a:off x="2675275" y="3930557"/>
              <a:ext cx="1003306" cy="451719"/>
              <a:chOff x="2675275" y="4174282"/>
              <a:chExt cx="1003306" cy="451719"/>
            </a:xfrm>
          </p:grpSpPr>
          <p:sp>
            <p:nvSpPr>
              <p:cNvPr id="6304" name="Google Shape;6304;p5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07" name="Google Shape;6307;p54"/>
          <p:cNvGrpSpPr/>
          <p:nvPr/>
        </p:nvGrpSpPr>
        <p:grpSpPr>
          <a:xfrm>
            <a:off x="1654417" y="971307"/>
            <a:ext cx="574511" cy="874709"/>
            <a:chOff x="1715404" y="1112080"/>
            <a:chExt cx="642270" cy="977984"/>
          </a:xfrm>
        </p:grpSpPr>
        <p:grpSp>
          <p:nvGrpSpPr>
            <p:cNvPr id="6308" name="Google Shape;6308;p54"/>
            <p:cNvGrpSpPr/>
            <p:nvPr/>
          </p:nvGrpSpPr>
          <p:grpSpPr>
            <a:xfrm>
              <a:off x="1715404" y="1112080"/>
              <a:ext cx="642270" cy="977984"/>
              <a:chOff x="1715404" y="1112080"/>
              <a:chExt cx="642270" cy="977984"/>
            </a:xfrm>
          </p:grpSpPr>
          <p:sp>
            <p:nvSpPr>
              <p:cNvPr id="6309" name="Google Shape;6309;p5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54"/>
            <p:cNvGrpSpPr/>
            <p:nvPr/>
          </p:nvGrpSpPr>
          <p:grpSpPr>
            <a:xfrm>
              <a:off x="1768927" y="1165603"/>
              <a:ext cx="535225" cy="851367"/>
              <a:chOff x="1768927" y="1165603"/>
              <a:chExt cx="535225" cy="851367"/>
            </a:xfrm>
          </p:grpSpPr>
          <p:sp>
            <p:nvSpPr>
              <p:cNvPr id="6312" name="Google Shape;6312;p5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54"/>
            <p:cNvGrpSpPr/>
            <p:nvPr/>
          </p:nvGrpSpPr>
          <p:grpSpPr>
            <a:xfrm>
              <a:off x="1822449" y="1219125"/>
              <a:ext cx="428180" cy="718859"/>
              <a:chOff x="1822449" y="1219125"/>
              <a:chExt cx="428180" cy="718859"/>
            </a:xfrm>
          </p:grpSpPr>
          <p:sp>
            <p:nvSpPr>
              <p:cNvPr id="6315" name="Google Shape;6315;p5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7" name="Google Shape;6317;p54"/>
            <p:cNvGrpSpPr/>
            <p:nvPr/>
          </p:nvGrpSpPr>
          <p:grpSpPr>
            <a:xfrm>
              <a:off x="1875972" y="1272648"/>
              <a:ext cx="321135" cy="586939"/>
              <a:chOff x="1875972" y="1272648"/>
              <a:chExt cx="321135" cy="586939"/>
            </a:xfrm>
          </p:grpSpPr>
          <p:sp>
            <p:nvSpPr>
              <p:cNvPr id="6318" name="Google Shape;6318;p5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20" name="Google Shape;6320;p54"/>
          <p:cNvGrpSpPr/>
          <p:nvPr/>
        </p:nvGrpSpPr>
        <p:grpSpPr>
          <a:xfrm>
            <a:off x="7761578" y="3528028"/>
            <a:ext cx="293855" cy="644170"/>
            <a:chOff x="241025" y="3151575"/>
            <a:chExt cx="293855" cy="644170"/>
          </a:xfrm>
        </p:grpSpPr>
        <p:sp>
          <p:nvSpPr>
            <p:cNvPr id="6321" name="Google Shape;6321;p5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3" name="Google Shape;6323;p54"/>
          <p:cNvGrpSpPr/>
          <p:nvPr/>
        </p:nvGrpSpPr>
        <p:grpSpPr>
          <a:xfrm>
            <a:off x="709562" y="2728028"/>
            <a:ext cx="1779649" cy="591620"/>
            <a:chOff x="246070" y="1983375"/>
            <a:chExt cx="1855347" cy="616849"/>
          </a:xfrm>
        </p:grpSpPr>
        <p:sp>
          <p:nvSpPr>
            <p:cNvPr id="6324" name="Google Shape;6324;p5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54"/>
          <p:cNvGrpSpPr/>
          <p:nvPr/>
        </p:nvGrpSpPr>
        <p:grpSpPr>
          <a:xfrm>
            <a:off x="2320428" y="971307"/>
            <a:ext cx="711055" cy="745993"/>
            <a:chOff x="2496269" y="1171698"/>
            <a:chExt cx="761953" cy="799392"/>
          </a:xfrm>
        </p:grpSpPr>
        <p:grpSp>
          <p:nvGrpSpPr>
            <p:cNvPr id="6334" name="Google Shape;6334;p54"/>
            <p:cNvGrpSpPr/>
            <p:nvPr/>
          </p:nvGrpSpPr>
          <p:grpSpPr>
            <a:xfrm>
              <a:off x="2496269" y="1171698"/>
              <a:ext cx="761953" cy="723022"/>
              <a:chOff x="2496269" y="1171698"/>
              <a:chExt cx="761953" cy="723022"/>
            </a:xfrm>
          </p:grpSpPr>
          <p:sp>
            <p:nvSpPr>
              <p:cNvPr id="6335" name="Google Shape;6335;p5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7" name="Google Shape;6337;p54"/>
              <p:cNvGrpSpPr/>
              <p:nvPr/>
            </p:nvGrpSpPr>
            <p:grpSpPr>
              <a:xfrm>
                <a:off x="2496269" y="1171698"/>
                <a:ext cx="761953" cy="723022"/>
                <a:chOff x="2496269" y="1120652"/>
                <a:chExt cx="761953" cy="723022"/>
              </a:xfrm>
            </p:grpSpPr>
            <p:grpSp>
              <p:nvGrpSpPr>
                <p:cNvPr id="6338" name="Google Shape;6338;p54"/>
                <p:cNvGrpSpPr/>
                <p:nvPr/>
              </p:nvGrpSpPr>
              <p:grpSpPr>
                <a:xfrm>
                  <a:off x="2496269" y="1120652"/>
                  <a:ext cx="761953" cy="723022"/>
                  <a:chOff x="2496269" y="1120652"/>
                  <a:chExt cx="761953" cy="723022"/>
                </a:xfrm>
              </p:grpSpPr>
              <p:grpSp>
                <p:nvGrpSpPr>
                  <p:cNvPr id="6339" name="Google Shape;6339;p54"/>
                  <p:cNvGrpSpPr/>
                  <p:nvPr/>
                </p:nvGrpSpPr>
                <p:grpSpPr>
                  <a:xfrm>
                    <a:off x="2496269" y="1304589"/>
                    <a:ext cx="407089" cy="305057"/>
                    <a:chOff x="2496269" y="1304589"/>
                    <a:chExt cx="407089" cy="305057"/>
                  </a:xfrm>
                </p:grpSpPr>
                <p:sp>
                  <p:nvSpPr>
                    <p:cNvPr id="6340" name="Google Shape;6340;p5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54"/>
                  <p:cNvGrpSpPr/>
                  <p:nvPr/>
                </p:nvGrpSpPr>
                <p:grpSpPr>
                  <a:xfrm>
                    <a:off x="2586468" y="1493376"/>
                    <a:ext cx="358850" cy="349656"/>
                    <a:chOff x="2586468" y="1493376"/>
                    <a:chExt cx="358850" cy="349656"/>
                  </a:xfrm>
                </p:grpSpPr>
                <p:sp>
                  <p:nvSpPr>
                    <p:cNvPr id="6343" name="Google Shape;6343;p5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54"/>
                  <p:cNvGrpSpPr/>
                  <p:nvPr/>
                </p:nvGrpSpPr>
                <p:grpSpPr>
                  <a:xfrm>
                    <a:off x="2807939" y="1494024"/>
                    <a:ext cx="358857" cy="349650"/>
                    <a:chOff x="2807939" y="1494024"/>
                    <a:chExt cx="358857" cy="349650"/>
                  </a:xfrm>
                </p:grpSpPr>
                <p:sp>
                  <p:nvSpPr>
                    <p:cNvPr id="6346" name="Google Shape;6346;p5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54"/>
                  <p:cNvGrpSpPr/>
                  <p:nvPr/>
                </p:nvGrpSpPr>
                <p:grpSpPr>
                  <a:xfrm>
                    <a:off x="2851133" y="1305635"/>
                    <a:ext cx="407089" cy="305057"/>
                    <a:chOff x="2851133" y="1305635"/>
                    <a:chExt cx="407089" cy="305057"/>
                  </a:xfrm>
                </p:grpSpPr>
                <p:sp>
                  <p:nvSpPr>
                    <p:cNvPr id="6349" name="Google Shape;6349;p5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54"/>
                  <p:cNvGrpSpPr/>
                  <p:nvPr/>
                </p:nvGrpSpPr>
                <p:grpSpPr>
                  <a:xfrm>
                    <a:off x="2727495" y="1120652"/>
                    <a:ext cx="300271" cy="396358"/>
                    <a:chOff x="2727495" y="1120652"/>
                    <a:chExt cx="300271" cy="396358"/>
                  </a:xfrm>
                </p:grpSpPr>
                <p:sp>
                  <p:nvSpPr>
                    <p:cNvPr id="6352" name="Google Shape;6352;p5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54" name="Google Shape;6354;p54"/>
                <p:cNvGrpSpPr/>
                <p:nvPr/>
              </p:nvGrpSpPr>
              <p:grpSpPr>
                <a:xfrm>
                  <a:off x="2722305" y="1350460"/>
                  <a:ext cx="308357" cy="308344"/>
                  <a:chOff x="2722305" y="1350460"/>
                  <a:chExt cx="308357" cy="308344"/>
                </a:xfrm>
              </p:grpSpPr>
              <p:sp>
                <p:nvSpPr>
                  <p:cNvPr id="6355" name="Google Shape;6355;p5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6" name="Google Shape;6356;p54"/>
                  <p:cNvGrpSpPr/>
                  <p:nvPr/>
                </p:nvGrpSpPr>
                <p:grpSpPr>
                  <a:xfrm>
                    <a:off x="2725064" y="1364529"/>
                    <a:ext cx="297954" cy="280182"/>
                    <a:chOff x="2725064" y="1364529"/>
                    <a:chExt cx="297954" cy="280182"/>
                  </a:xfrm>
                </p:grpSpPr>
                <p:sp>
                  <p:nvSpPr>
                    <p:cNvPr id="6357" name="Google Shape;6357;p5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362" name="Google Shape;6362;p5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7" name="Google Shape;6367;p54"/>
          <p:cNvGrpSpPr/>
          <p:nvPr/>
        </p:nvGrpSpPr>
        <p:grpSpPr>
          <a:xfrm>
            <a:off x="3909129" y="2727412"/>
            <a:ext cx="1569144" cy="591015"/>
            <a:chOff x="3820100" y="3023049"/>
            <a:chExt cx="1303926" cy="491162"/>
          </a:xfrm>
        </p:grpSpPr>
        <p:grpSp>
          <p:nvGrpSpPr>
            <p:cNvPr id="6368" name="Google Shape;6368;p54"/>
            <p:cNvGrpSpPr/>
            <p:nvPr/>
          </p:nvGrpSpPr>
          <p:grpSpPr>
            <a:xfrm>
              <a:off x="3820100" y="3023072"/>
              <a:ext cx="1303926" cy="491139"/>
              <a:chOff x="3820100" y="3023072"/>
              <a:chExt cx="1303926" cy="491139"/>
            </a:xfrm>
          </p:grpSpPr>
          <p:sp>
            <p:nvSpPr>
              <p:cNvPr id="6369" name="Google Shape;6369;p5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54"/>
            <p:cNvGrpSpPr/>
            <p:nvPr/>
          </p:nvGrpSpPr>
          <p:grpSpPr>
            <a:xfrm>
              <a:off x="4132439" y="3023645"/>
              <a:ext cx="393633" cy="177096"/>
              <a:chOff x="4132439" y="3023645"/>
              <a:chExt cx="393633" cy="177096"/>
            </a:xfrm>
          </p:grpSpPr>
          <p:sp>
            <p:nvSpPr>
              <p:cNvPr id="6372" name="Google Shape;6372;p5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54"/>
            <p:cNvGrpSpPr/>
            <p:nvPr/>
          </p:nvGrpSpPr>
          <p:grpSpPr>
            <a:xfrm>
              <a:off x="3921811" y="3023049"/>
              <a:ext cx="1002397" cy="388943"/>
              <a:chOff x="3921811" y="3023049"/>
              <a:chExt cx="1002397" cy="388943"/>
            </a:xfrm>
          </p:grpSpPr>
          <p:sp>
            <p:nvSpPr>
              <p:cNvPr id="6375" name="Google Shape;6375;p5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54"/>
            <p:cNvGrpSpPr/>
            <p:nvPr/>
          </p:nvGrpSpPr>
          <p:grpSpPr>
            <a:xfrm>
              <a:off x="4023645" y="3023049"/>
              <a:ext cx="683032" cy="286722"/>
              <a:chOff x="4023645" y="3023049"/>
              <a:chExt cx="683032" cy="286722"/>
            </a:xfrm>
          </p:grpSpPr>
          <p:sp>
            <p:nvSpPr>
              <p:cNvPr id="6378" name="Google Shape;6378;p5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0" name="Google Shape;6380;p54"/>
          <p:cNvGrpSpPr/>
          <p:nvPr/>
        </p:nvGrpSpPr>
        <p:grpSpPr>
          <a:xfrm>
            <a:off x="1541251" y="1854258"/>
            <a:ext cx="713522" cy="688025"/>
            <a:chOff x="1706078" y="2092648"/>
            <a:chExt cx="660913" cy="637296"/>
          </a:xfrm>
        </p:grpSpPr>
        <p:sp>
          <p:nvSpPr>
            <p:cNvPr id="6381" name="Google Shape;6381;p5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2" name="Google Shape;6382;p54"/>
            <p:cNvGrpSpPr/>
            <p:nvPr/>
          </p:nvGrpSpPr>
          <p:grpSpPr>
            <a:xfrm>
              <a:off x="1706078" y="2092648"/>
              <a:ext cx="660913" cy="575241"/>
              <a:chOff x="1706078" y="2092648"/>
              <a:chExt cx="660913" cy="575241"/>
            </a:xfrm>
          </p:grpSpPr>
          <p:sp>
            <p:nvSpPr>
              <p:cNvPr id="6383" name="Google Shape;6383;p5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86" name="Google Shape;6386;p54"/>
          <p:cNvGrpSpPr/>
          <p:nvPr/>
        </p:nvGrpSpPr>
        <p:grpSpPr>
          <a:xfrm>
            <a:off x="6303109" y="971806"/>
            <a:ext cx="1317459" cy="684168"/>
            <a:chOff x="238125" y="999450"/>
            <a:chExt cx="7140700" cy="3708225"/>
          </a:xfrm>
        </p:grpSpPr>
        <p:sp>
          <p:nvSpPr>
            <p:cNvPr id="6387" name="Google Shape;6387;p5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9" name="Shape 6399"/>
        <p:cNvGrpSpPr/>
        <p:nvPr/>
      </p:nvGrpSpPr>
      <p:grpSpPr>
        <a:xfrm>
          <a:off x="0" y="0"/>
          <a:ext cx="0" cy="0"/>
          <a:chOff x="0" y="0"/>
          <a:chExt cx="0" cy="0"/>
        </a:xfrm>
      </p:grpSpPr>
      <p:grpSp>
        <p:nvGrpSpPr>
          <p:cNvPr id="6400" name="Google Shape;6400;p55"/>
          <p:cNvGrpSpPr/>
          <p:nvPr/>
        </p:nvGrpSpPr>
        <p:grpSpPr>
          <a:xfrm>
            <a:off x="717027" y="967622"/>
            <a:ext cx="1636117" cy="1526144"/>
            <a:chOff x="729238" y="1179665"/>
            <a:chExt cx="1636117" cy="1526144"/>
          </a:xfrm>
        </p:grpSpPr>
        <p:grpSp>
          <p:nvGrpSpPr>
            <p:cNvPr id="6401" name="Google Shape;6401;p55"/>
            <p:cNvGrpSpPr/>
            <p:nvPr/>
          </p:nvGrpSpPr>
          <p:grpSpPr>
            <a:xfrm>
              <a:off x="729238" y="1179665"/>
              <a:ext cx="80700" cy="1526144"/>
              <a:chOff x="729238" y="1179665"/>
              <a:chExt cx="80700" cy="1526144"/>
            </a:xfrm>
          </p:grpSpPr>
          <p:sp>
            <p:nvSpPr>
              <p:cNvPr id="6402" name="Google Shape;6402;p5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55"/>
            <p:cNvGrpSpPr/>
            <p:nvPr/>
          </p:nvGrpSpPr>
          <p:grpSpPr>
            <a:xfrm>
              <a:off x="903098" y="1179665"/>
              <a:ext cx="80700" cy="1526144"/>
              <a:chOff x="903098" y="1179665"/>
              <a:chExt cx="80700" cy="1526144"/>
            </a:xfrm>
          </p:grpSpPr>
          <p:sp>
            <p:nvSpPr>
              <p:cNvPr id="6413" name="Google Shape;6413;p5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55"/>
            <p:cNvGrpSpPr/>
            <p:nvPr/>
          </p:nvGrpSpPr>
          <p:grpSpPr>
            <a:xfrm>
              <a:off x="1076958" y="1179665"/>
              <a:ext cx="80700" cy="1526144"/>
              <a:chOff x="1076958" y="1179665"/>
              <a:chExt cx="80700" cy="1526144"/>
            </a:xfrm>
          </p:grpSpPr>
          <p:sp>
            <p:nvSpPr>
              <p:cNvPr id="6424" name="Google Shape;6424;p5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55"/>
            <p:cNvGrpSpPr/>
            <p:nvPr/>
          </p:nvGrpSpPr>
          <p:grpSpPr>
            <a:xfrm>
              <a:off x="1247707" y="1179665"/>
              <a:ext cx="80700" cy="1526144"/>
              <a:chOff x="1247707" y="1179665"/>
              <a:chExt cx="80700" cy="1526144"/>
            </a:xfrm>
          </p:grpSpPr>
          <p:sp>
            <p:nvSpPr>
              <p:cNvPr id="6435" name="Google Shape;6435;p5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55"/>
            <p:cNvGrpSpPr/>
            <p:nvPr/>
          </p:nvGrpSpPr>
          <p:grpSpPr>
            <a:xfrm>
              <a:off x="1421567" y="1179665"/>
              <a:ext cx="80700" cy="1526144"/>
              <a:chOff x="1421567" y="1179665"/>
              <a:chExt cx="80700" cy="1526144"/>
            </a:xfrm>
          </p:grpSpPr>
          <p:sp>
            <p:nvSpPr>
              <p:cNvPr id="6446" name="Google Shape;6446;p5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55"/>
            <p:cNvGrpSpPr/>
            <p:nvPr/>
          </p:nvGrpSpPr>
          <p:grpSpPr>
            <a:xfrm>
              <a:off x="1592327" y="1179665"/>
              <a:ext cx="80700" cy="1526144"/>
              <a:chOff x="1592327" y="1179665"/>
              <a:chExt cx="80700" cy="1526144"/>
            </a:xfrm>
          </p:grpSpPr>
          <p:sp>
            <p:nvSpPr>
              <p:cNvPr id="6457" name="Google Shape;6457;p5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55"/>
            <p:cNvGrpSpPr/>
            <p:nvPr/>
          </p:nvGrpSpPr>
          <p:grpSpPr>
            <a:xfrm>
              <a:off x="1766187" y="1179665"/>
              <a:ext cx="80700" cy="1526144"/>
              <a:chOff x="1766187" y="1179665"/>
              <a:chExt cx="80700" cy="1526144"/>
            </a:xfrm>
          </p:grpSpPr>
          <p:sp>
            <p:nvSpPr>
              <p:cNvPr id="6468" name="Google Shape;6468;p5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55"/>
            <p:cNvGrpSpPr/>
            <p:nvPr/>
          </p:nvGrpSpPr>
          <p:grpSpPr>
            <a:xfrm>
              <a:off x="1936935" y="1179665"/>
              <a:ext cx="80700" cy="1526144"/>
              <a:chOff x="1936935" y="1179665"/>
              <a:chExt cx="80700" cy="1526144"/>
            </a:xfrm>
          </p:grpSpPr>
          <p:sp>
            <p:nvSpPr>
              <p:cNvPr id="6479" name="Google Shape;6479;p5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9" name="Google Shape;6489;p55"/>
            <p:cNvGrpSpPr/>
            <p:nvPr/>
          </p:nvGrpSpPr>
          <p:grpSpPr>
            <a:xfrm>
              <a:off x="2110795" y="1179665"/>
              <a:ext cx="80700" cy="1526144"/>
              <a:chOff x="2110795" y="1179665"/>
              <a:chExt cx="80700" cy="1526144"/>
            </a:xfrm>
          </p:grpSpPr>
          <p:sp>
            <p:nvSpPr>
              <p:cNvPr id="6490" name="Google Shape;6490;p5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55"/>
            <p:cNvGrpSpPr/>
            <p:nvPr/>
          </p:nvGrpSpPr>
          <p:grpSpPr>
            <a:xfrm>
              <a:off x="2284655" y="1179665"/>
              <a:ext cx="80700" cy="1526144"/>
              <a:chOff x="2284655" y="1179665"/>
              <a:chExt cx="80700" cy="1526144"/>
            </a:xfrm>
          </p:grpSpPr>
          <p:sp>
            <p:nvSpPr>
              <p:cNvPr id="6501" name="Google Shape;6501;p5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1" name="Google Shape;6511;p55"/>
          <p:cNvGrpSpPr/>
          <p:nvPr/>
        </p:nvGrpSpPr>
        <p:grpSpPr>
          <a:xfrm>
            <a:off x="2611693" y="986760"/>
            <a:ext cx="1364248" cy="1102133"/>
            <a:chOff x="2623904" y="1198803"/>
            <a:chExt cx="1364248" cy="1102133"/>
          </a:xfrm>
        </p:grpSpPr>
        <p:grpSp>
          <p:nvGrpSpPr>
            <p:cNvPr id="6512" name="Google Shape;6512;p55"/>
            <p:cNvGrpSpPr/>
            <p:nvPr/>
          </p:nvGrpSpPr>
          <p:grpSpPr>
            <a:xfrm>
              <a:off x="2623907" y="1198803"/>
              <a:ext cx="1364245" cy="273000"/>
              <a:chOff x="2623907" y="1198803"/>
              <a:chExt cx="1364245" cy="273000"/>
            </a:xfrm>
          </p:grpSpPr>
          <p:sp>
            <p:nvSpPr>
              <p:cNvPr id="6513" name="Google Shape;6513;p5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55"/>
            <p:cNvGrpSpPr/>
            <p:nvPr/>
          </p:nvGrpSpPr>
          <p:grpSpPr>
            <a:xfrm>
              <a:off x="2623904" y="1476964"/>
              <a:ext cx="1364245" cy="273000"/>
              <a:chOff x="2623904" y="1476964"/>
              <a:chExt cx="1364245" cy="273000"/>
            </a:xfrm>
          </p:grpSpPr>
          <p:sp>
            <p:nvSpPr>
              <p:cNvPr id="6519" name="Google Shape;6519;p5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4" name="Google Shape;6524;p55"/>
            <p:cNvGrpSpPr/>
            <p:nvPr/>
          </p:nvGrpSpPr>
          <p:grpSpPr>
            <a:xfrm>
              <a:off x="2623907" y="1749775"/>
              <a:ext cx="1364245" cy="273000"/>
              <a:chOff x="2623907" y="1749775"/>
              <a:chExt cx="1364245" cy="273000"/>
            </a:xfrm>
          </p:grpSpPr>
          <p:sp>
            <p:nvSpPr>
              <p:cNvPr id="6525" name="Google Shape;6525;p5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55"/>
            <p:cNvGrpSpPr/>
            <p:nvPr/>
          </p:nvGrpSpPr>
          <p:grpSpPr>
            <a:xfrm>
              <a:off x="2623904" y="2027936"/>
              <a:ext cx="1364245" cy="273000"/>
              <a:chOff x="2623904" y="2027936"/>
              <a:chExt cx="1364245" cy="273000"/>
            </a:xfrm>
          </p:grpSpPr>
          <p:sp>
            <p:nvSpPr>
              <p:cNvPr id="6531" name="Google Shape;6531;p5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36" name="Google Shape;6536;p55"/>
          <p:cNvGrpSpPr/>
          <p:nvPr/>
        </p:nvGrpSpPr>
        <p:grpSpPr>
          <a:xfrm>
            <a:off x="2601154" y="2445833"/>
            <a:ext cx="1387541" cy="159124"/>
            <a:chOff x="3200660" y="2180272"/>
            <a:chExt cx="2563824" cy="378237"/>
          </a:xfrm>
        </p:grpSpPr>
        <p:sp>
          <p:nvSpPr>
            <p:cNvPr id="6537" name="Google Shape;6537;p5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55"/>
          <p:cNvGrpSpPr/>
          <p:nvPr/>
        </p:nvGrpSpPr>
        <p:grpSpPr>
          <a:xfrm>
            <a:off x="2597679" y="2723597"/>
            <a:ext cx="1390502" cy="159625"/>
            <a:chOff x="3530150" y="2790075"/>
            <a:chExt cx="1962600" cy="225300"/>
          </a:xfrm>
        </p:grpSpPr>
        <p:sp>
          <p:nvSpPr>
            <p:cNvPr id="6556" name="Google Shape;6556;p5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55"/>
          <p:cNvGrpSpPr/>
          <p:nvPr/>
        </p:nvGrpSpPr>
        <p:grpSpPr>
          <a:xfrm>
            <a:off x="2597736" y="3001862"/>
            <a:ext cx="1411629" cy="154175"/>
            <a:chOff x="3558802" y="4011244"/>
            <a:chExt cx="1866000" cy="111600"/>
          </a:xfrm>
        </p:grpSpPr>
        <p:sp>
          <p:nvSpPr>
            <p:cNvPr id="6559" name="Google Shape;6559;p5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55"/>
          <p:cNvGrpSpPr/>
          <p:nvPr/>
        </p:nvGrpSpPr>
        <p:grpSpPr>
          <a:xfrm>
            <a:off x="2598024" y="2207432"/>
            <a:ext cx="1383503" cy="119761"/>
            <a:chOff x="3465975" y="2270258"/>
            <a:chExt cx="1986364" cy="171947"/>
          </a:xfrm>
        </p:grpSpPr>
        <p:sp>
          <p:nvSpPr>
            <p:cNvPr id="6562" name="Google Shape;6562;p5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55"/>
          <p:cNvGrpSpPr/>
          <p:nvPr/>
        </p:nvGrpSpPr>
        <p:grpSpPr>
          <a:xfrm>
            <a:off x="2609031" y="3571205"/>
            <a:ext cx="1369531" cy="195460"/>
            <a:chOff x="723300" y="4253549"/>
            <a:chExt cx="2276482" cy="324900"/>
          </a:xfrm>
        </p:grpSpPr>
        <p:sp>
          <p:nvSpPr>
            <p:cNvPr id="6571" name="Google Shape;6571;p5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55"/>
          <p:cNvGrpSpPr/>
          <p:nvPr/>
        </p:nvGrpSpPr>
        <p:grpSpPr>
          <a:xfrm>
            <a:off x="2598592" y="3272446"/>
            <a:ext cx="1389066" cy="180119"/>
            <a:chOff x="705948" y="3788465"/>
            <a:chExt cx="2308953" cy="299400"/>
          </a:xfrm>
        </p:grpSpPr>
        <p:sp>
          <p:nvSpPr>
            <p:cNvPr id="6577" name="Google Shape;6577;p5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5"/>
          <p:cNvGrpSpPr/>
          <p:nvPr/>
        </p:nvGrpSpPr>
        <p:grpSpPr>
          <a:xfrm>
            <a:off x="4195583" y="1876400"/>
            <a:ext cx="1433821" cy="191501"/>
            <a:chOff x="4273350" y="2088443"/>
            <a:chExt cx="1433821" cy="191501"/>
          </a:xfrm>
        </p:grpSpPr>
        <p:grpSp>
          <p:nvGrpSpPr>
            <p:cNvPr id="6583" name="Google Shape;6583;p55"/>
            <p:cNvGrpSpPr/>
            <p:nvPr/>
          </p:nvGrpSpPr>
          <p:grpSpPr>
            <a:xfrm>
              <a:off x="4273350" y="2088443"/>
              <a:ext cx="1433821" cy="0"/>
              <a:chOff x="5224975" y="2962250"/>
              <a:chExt cx="1544400" cy="0"/>
            </a:xfrm>
          </p:grpSpPr>
          <p:cxnSp>
            <p:nvCxnSpPr>
              <p:cNvPr id="6584" name="Google Shape;6584;p5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585" name="Google Shape;6585;p5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586" name="Google Shape;6586;p55"/>
            <p:cNvGrpSpPr/>
            <p:nvPr/>
          </p:nvGrpSpPr>
          <p:grpSpPr>
            <a:xfrm>
              <a:off x="4273350" y="2279944"/>
              <a:ext cx="1433821" cy="0"/>
              <a:chOff x="5224975" y="2962250"/>
              <a:chExt cx="1544400" cy="0"/>
            </a:xfrm>
          </p:grpSpPr>
          <p:cxnSp>
            <p:nvCxnSpPr>
              <p:cNvPr id="6587" name="Google Shape;6587;p5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588" name="Google Shape;6588;p5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589" name="Google Shape;6589;p55"/>
          <p:cNvGrpSpPr/>
          <p:nvPr/>
        </p:nvGrpSpPr>
        <p:grpSpPr>
          <a:xfrm>
            <a:off x="2646529" y="3885304"/>
            <a:ext cx="1304609" cy="294074"/>
            <a:chOff x="2658741" y="4097347"/>
            <a:chExt cx="1304609" cy="294074"/>
          </a:xfrm>
        </p:grpSpPr>
        <p:grpSp>
          <p:nvGrpSpPr>
            <p:cNvPr id="6590" name="Google Shape;6590;p55"/>
            <p:cNvGrpSpPr/>
            <p:nvPr/>
          </p:nvGrpSpPr>
          <p:grpSpPr>
            <a:xfrm>
              <a:off x="2658741" y="4097347"/>
              <a:ext cx="118572" cy="294074"/>
              <a:chOff x="3343310" y="4475555"/>
              <a:chExt cx="127717" cy="316753"/>
            </a:xfrm>
          </p:grpSpPr>
          <p:sp>
            <p:nvSpPr>
              <p:cNvPr id="6591" name="Google Shape;6591;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55"/>
            <p:cNvGrpSpPr/>
            <p:nvPr/>
          </p:nvGrpSpPr>
          <p:grpSpPr>
            <a:xfrm>
              <a:off x="3815519" y="4098388"/>
              <a:ext cx="147831" cy="291991"/>
              <a:chOff x="3527539" y="4476677"/>
              <a:chExt cx="159232" cy="314510"/>
            </a:xfrm>
          </p:grpSpPr>
          <p:sp>
            <p:nvSpPr>
              <p:cNvPr id="6594" name="Google Shape;6594;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55"/>
            <p:cNvGrpSpPr/>
            <p:nvPr/>
          </p:nvGrpSpPr>
          <p:grpSpPr>
            <a:xfrm>
              <a:off x="3511696" y="4098388"/>
              <a:ext cx="147831" cy="291991"/>
              <a:chOff x="3527539" y="4476677"/>
              <a:chExt cx="159232" cy="314510"/>
            </a:xfrm>
          </p:grpSpPr>
          <p:sp>
            <p:nvSpPr>
              <p:cNvPr id="6597" name="Google Shape;6597;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55"/>
            <p:cNvGrpSpPr/>
            <p:nvPr/>
          </p:nvGrpSpPr>
          <p:grpSpPr>
            <a:xfrm>
              <a:off x="3207874" y="4098388"/>
              <a:ext cx="147831" cy="291991"/>
              <a:chOff x="3527539" y="4476677"/>
              <a:chExt cx="159232" cy="314510"/>
            </a:xfrm>
          </p:grpSpPr>
          <p:sp>
            <p:nvSpPr>
              <p:cNvPr id="6600" name="Google Shape;6600;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55"/>
            <p:cNvGrpSpPr/>
            <p:nvPr/>
          </p:nvGrpSpPr>
          <p:grpSpPr>
            <a:xfrm>
              <a:off x="2933305" y="4097347"/>
              <a:ext cx="118572" cy="294074"/>
              <a:chOff x="3343310" y="4475555"/>
              <a:chExt cx="127717" cy="316753"/>
            </a:xfrm>
          </p:grpSpPr>
          <p:sp>
            <p:nvSpPr>
              <p:cNvPr id="6603" name="Google Shape;6603;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5" name="Google Shape;6605;p55"/>
          <p:cNvGrpSpPr/>
          <p:nvPr/>
        </p:nvGrpSpPr>
        <p:grpSpPr>
          <a:xfrm>
            <a:off x="4197138" y="963998"/>
            <a:ext cx="1430711" cy="751237"/>
            <a:chOff x="5159450" y="1919950"/>
            <a:chExt cx="1541050" cy="862500"/>
          </a:xfrm>
        </p:grpSpPr>
        <p:sp>
          <p:nvSpPr>
            <p:cNvPr id="6606" name="Google Shape;6606;p5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607" name="Google Shape;6607;p55"/>
            <p:cNvGrpSpPr/>
            <p:nvPr/>
          </p:nvGrpSpPr>
          <p:grpSpPr>
            <a:xfrm>
              <a:off x="5159450" y="1919950"/>
              <a:ext cx="1541050" cy="862500"/>
              <a:chOff x="5159450" y="1919950"/>
              <a:chExt cx="1541050" cy="862500"/>
            </a:xfrm>
          </p:grpSpPr>
          <p:cxnSp>
            <p:nvCxnSpPr>
              <p:cNvPr id="6608" name="Google Shape;6608;p5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609" name="Google Shape;6609;p5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610" name="Google Shape;6610;p55"/>
          <p:cNvGrpSpPr/>
          <p:nvPr/>
        </p:nvGrpSpPr>
        <p:grpSpPr>
          <a:xfrm>
            <a:off x="4245275" y="2227768"/>
            <a:ext cx="1334436" cy="967914"/>
            <a:chOff x="4294923" y="2439811"/>
            <a:chExt cx="1334436" cy="967914"/>
          </a:xfrm>
        </p:grpSpPr>
        <p:grpSp>
          <p:nvGrpSpPr>
            <p:cNvPr id="6611" name="Google Shape;6611;p55"/>
            <p:cNvGrpSpPr/>
            <p:nvPr/>
          </p:nvGrpSpPr>
          <p:grpSpPr>
            <a:xfrm>
              <a:off x="4960455" y="2469658"/>
              <a:ext cx="668904" cy="885524"/>
              <a:chOff x="4960455" y="2469658"/>
              <a:chExt cx="668904" cy="885524"/>
            </a:xfrm>
          </p:grpSpPr>
          <p:sp>
            <p:nvSpPr>
              <p:cNvPr id="6612" name="Google Shape;6612;p5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55"/>
            <p:cNvGrpSpPr/>
            <p:nvPr/>
          </p:nvGrpSpPr>
          <p:grpSpPr>
            <a:xfrm>
              <a:off x="4294923" y="2469658"/>
              <a:ext cx="668951" cy="885524"/>
              <a:chOff x="4294923" y="2469658"/>
              <a:chExt cx="668951" cy="885524"/>
            </a:xfrm>
          </p:grpSpPr>
          <p:sp>
            <p:nvSpPr>
              <p:cNvPr id="6619" name="Google Shape;6619;p5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5" name="Google Shape;6625;p5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55"/>
          <p:cNvGrpSpPr/>
          <p:nvPr/>
        </p:nvGrpSpPr>
        <p:grpSpPr>
          <a:xfrm>
            <a:off x="4231478" y="3282213"/>
            <a:ext cx="1430949" cy="897289"/>
            <a:chOff x="4351371" y="3547942"/>
            <a:chExt cx="1345130" cy="843475"/>
          </a:xfrm>
        </p:grpSpPr>
        <p:grpSp>
          <p:nvGrpSpPr>
            <p:cNvPr id="6627" name="Google Shape;6627;p55"/>
            <p:cNvGrpSpPr/>
            <p:nvPr/>
          </p:nvGrpSpPr>
          <p:grpSpPr>
            <a:xfrm>
              <a:off x="4351371" y="4209917"/>
              <a:ext cx="1345130" cy="181500"/>
              <a:chOff x="4351371" y="4209917"/>
              <a:chExt cx="1345130" cy="181500"/>
            </a:xfrm>
          </p:grpSpPr>
          <p:sp>
            <p:nvSpPr>
              <p:cNvPr id="6628" name="Google Shape;6628;p5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29" name="Google Shape;6629;p5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630" name="Google Shape;6630;p55"/>
            <p:cNvGrpSpPr/>
            <p:nvPr/>
          </p:nvGrpSpPr>
          <p:grpSpPr>
            <a:xfrm>
              <a:off x="4403010" y="3985221"/>
              <a:ext cx="1109518" cy="181500"/>
              <a:chOff x="4403010" y="3985221"/>
              <a:chExt cx="1109518" cy="181500"/>
            </a:xfrm>
          </p:grpSpPr>
          <p:sp>
            <p:nvSpPr>
              <p:cNvPr id="6631" name="Google Shape;6631;p5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2" name="Google Shape;6632;p5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633" name="Google Shape;6633;p55"/>
            <p:cNvGrpSpPr/>
            <p:nvPr/>
          </p:nvGrpSpPr>
          <p:grpSpPr>
            <a:xfrm>
              <a:off x="4618704" y="3766582"/>
              <a:ext cx="807858" cy="181500"/>
              <a:chOff x="4618704" y="3766582"/>
              <a:chExt cx="807858" cy="181500"/>
            </a:xfrm>
          </p:grpSpPr>
          <p:sp>
            <p:nvSpPr>
              <p:cNvPr id="6634" name="Google Shape;6634;p5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5" name="Google Shape;6635;p5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636" name="Google Shape;6636;p55"/>
            <p:cNvGrpSpPr/>
            <p:nvPr/>
          </p:nvGrpSpPr>
          <p:grpSpPr>
            <a:xfrm>
              <a:off x="4735238" y="3547942"/>
              <a:ext cx="462839" cy="181500"/>
              <a:chOff x="4735238" y="3547942"/>
              <a:chExt cx="462839" cy="181500"/>
            </a:xfrm>
          </p:grpSpPr>
          <p:sp>
            <p:nvSpPr>
              <p:cNvPr id="6637" name="Google Shape;6637;p5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38" name="Google Shape;6638;p5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639" name="Google Shape;6639;p55"/>
          <p:cNvGrpSpPr/>
          <p:nvPr/>
        </p:nvGrpSpPr>
        <p:grpSpPr>
          <a:xfrm>
            <a:off x="7407836" y="2217537"/>
            <a:ext cx="1020955" cy="928853"/>
            <a:chOff x="926675" y="238125"/>
            <a:chExt cx="5755100" cy="5232975"/>
          </a:xfrm>
        </p:grpSpPr>
        <p:sp>
          <p:nvSpPr>
            <p:cNvPr id="6640" name="Google Shape;6640;p5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5"/>
          <p:cNvGrpSpPr/>
          <p:nvPr/>
        </p:nvGrpSpPr>
        <p:grpSpPr>
          <a:xfrm>
            <a:off x="715210" y="2616272"/>
            <a:ext cx="1695374" cy="1560837"/>
            <a:chOff x="727421" y="2828315"/>
            <a:chExt cx="1695374" cy="1560837"/>
          </a:xfrm>
        </p:grpSpPr>
        <p:grpSp>
          <p:nvGrpSpPr>
            <p:cNvPr id="6645" name="Google Shape;6645;p55"/>
            <p:cNvGrpSpPr/>
            <p:nvPr/>
          </p:nvGrpSpPr>
          <p:grpSpPr>
            <a:xfrm>
              <a:off x="727421" y="2828315"/>
              <a:ext cx="1695374" cy="1560837"/>
              <a:chOff x="734799" y="2782450"/>
              <a:chExt cx="1571100" cy="1577400"/>
            </a:xfrm>
          </p:grpSpPr>
          <p:cxnSp>
            <p:nvCxnSpPr>
              <p:cNvPr id="6646" name="Google Shape;6646;p5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647" name="Google Shape;6647;p5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648" name="Google Shape;6648;p55"/>
            <p:cNvGrpSpPr/>
            <p:nvPr/>
          </p:nvGrpSpPr>
          <p:grpSpPr>
            <a:xfrm>
              <a:off x="819108" y="2882501"/>
              <a:ext cx="1556791" cy="1426186"/>
              <a:chOff x="819108" y="2882501"/>
              <a:chExt cx="1556791" cy="1426186"/>
            </a:xfrm>
          </p:grpSpPr>
          <p:grpSp>
            <p:nvGrpSpPr>
              <p:cNvPr id="6649" name="Google Shape;6649;p55"/>
              <p:cNvGrpSpPr/>
              <p:nvPr/>
            </p:nvGrpSpPr>
            <p:grpSpPr>
              <a:xfrm>
                <a:off x="819108" y="2882501"/>
                <a:ext cx="103104" cy="1426186"/>
                <a:chOff x="4674013" y="3100904"/>
                <a:chExt cx="122758" cy="1698043"/>
              </a:xfrm>
            </p:grpSpPr>
            <p:sp>
              <p:nvSpPr>
                <p:cNvPr id="6650" name="Google Shape;6650;p5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7" name="Google Shape;6657;p55"/>
              <p:cNvGrpSpPr/>
              <p:nvPr/>
            </p:nvGrpSpPr>
            <p:grpSpPr>
              <a:xfrm>
                <a:off x="1062475" y="2882501"/>
                <a:ext cx="103104" cy="1426186"/>
                <a:chOff x="4940438" y="3100904"/>
                <a:chExt cx="122758" cy="1698043"/>
              </a:xfrm>
            </p:grpSpPr>
            <p:sp>
              <p:nvSpPr>
                <p:cNvPr id="6658" name="Google Shape;6658;p5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55"/>
              <p:cNvGrpSpPr/>
              <p:nvPr/>
            </p:nvGrpSpPr>
            <p:grpSpPr>
              <a:xfrm>
                <a:off x="1299324" y="2882501"/>
                <a:ext cx="103104" cy="1426186"/>
                <a:chOff x="5206863" y="3100904"/>
                <a:chExt cx="122758" cy="1698043"/>
              </a:xfrm>
            </p:grpSpPr>
            <p:sp>
              <p:nvSpPr>
                <p:cNvPr id="6666" name="Google Shape;6666;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55"/>
              <p:cNvGrpSpPr/>
              <p:nvPr/>
            </p:nvGrpSpPr>
            <p:grpSpPr>
              <a:xfrm>
                <a:off x="1786057" y="2882501"/>
                <a:ext cx="103104" cy="1426186"/>
                <a:chOff x="6006138" y="3143629"/>
                <a:chExt cx="122758" cy="1698043"/>
              </a:xfrm>
            </p:grpSpPr>
            <p:sp>
              <p:nvSpPr>
                <p:cNvPr id="6674" name="Google Shape;6674;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55"/>
              <p:cNvGrpSpPr/>
              <p:nvPr/>
            </p:nvGrpSpPr>
            <p:grpSpPr>
              <a:xfrm>
                <a:off x="2029422" y="2882501"/>
                <a:ext cx="103104" cy="1426186"/>
                <a:chOff x="6805413" y="3100904"/>
                <a:chExt cx="122758" cy="1698043"/>
              </a:xfrm>
            </p:grpSpPr>
            <p:sp>
              <p:nvSpPr>
                <p:cNvPr id="6682" name="Google Shape;6682;p5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55"/>
              <p:cNvGrpSpPr/>
              <p:nvPr/>
            </p:nvGrpSpPr>
            <p:grpSpPr>
              <a:xfrm>
                <a:off x="2272795" y="2882501"/>
                <a:ext cx="103104" cy="1426186"/>
                <a:chOff x="5206863" y="3100904"/>
                <a:chExt cx="122758" cy="1698043"/>
              </a:xfrm>
            </p:grpSpPr>
            <p:sp>
              <p:nvSpPr>
                <p:cNvPr id="6690" name="Google Shape;6690;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7" name="Google Shape;6697;p55"/>
              <p:cNvGrpSpPr/>
              <p:nvPr/>
            </p:nvGrpSpPr>
            <p:grpSpPr>
              <a:xfrm>
                <a:off x="1542694" y="2882501"/>
                <a:ext cx="103104" cy="1426186"/>
                <a:chOff x="6006138" y="3143629"/>
                <a:chExt cx="122758" cy="1698043"/>
              </a:xfrm>
            </p:grpSpPr>
            <p:sp>
              <p:nvSpPr>
                <p:cNvPr id="6698" name="Google Shape;6698;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05" name="Google Shape;6705;p55"/>
          <p:cNvGrpSpPr/>
          <p:nvPr/>
        </p:nvGrpSpPr>
        <p:grpSpPr>
          <a:xfrm>
            <a:off x="5671260" y="3305994"/>
            <a:ext cx="2749952" cy="870677"/>
            <a:chOff x="238125" y="1725700"/>
            <a:chExt cx="7139025" cy="2260325"/>
          </a:xfrm>
        </p:grpSpPr>
        <p:sp>
          <p:nvSpPr>
            <p:cNvPr id="6706" name="Google Shape;6706;p5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55"/>
          <p:cNvGrpSpPr/>
          <p:nvPr/>
        </p:nvGrpSpPr>
        <p:grpSpPr>
          <a:xfrm>
            <a:off x="5941424" y="2247740"/>
            <a:ext cx="1105452" cy="916747"/>
            <a:chOff x="5249100" y="1210600"/>
            <a:chExt cx="3502700" cy="2904775"/>
          </a:xfrm>
        </p:grpSpPr>
        <p:sp>
          <p:nvSpPr>
            <p:cNvPr id="6717" name="Google Shape;6717;p5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1" name="Google Shape;6721;p5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722" name="Google Shape;6722;p5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723" name="Google Shape;6723;p5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724" name="Google Shape;6724;p5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725" name="Google Shape;6725;p5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55"/>
          <p:cNvGrpSpPr/>
          <p:nvPr/>
        </p:nvGrpSpPr>
        <p:grpSpPr>
          <a:xfrm>
            <a:off x="7123972" y="967158"/>
            <a:ext cx="1304650" cy="1124856"/>
            <a:chOff x="7287122" y="1165658"/>
            <a:chExt cx="1219413" cy="1051365"/>
          </a:xfrm>
        </p:grpSpPr>
        <p:grpSp>
          <p:nvGrpSpPr>
            <p:cNvPr id="6727" name="Google Shape;6727;p55"/>
            <p:cNvGrpSpPr/>
            <p:nvPr/>
          </p:nvGrpSpPr>
          <p:grpSpPr>
            <a:xfrm>
              <a:off x="7287122" y="1969723"/>
              <a:ext cx="1219413" cy="247300"/>
              <a:chOff x="7287122" y="1969723"/>
              <a:chExt cx="1219413" cy="247300"/>
            </a:xfrm>
          </p:grpSpPr>
          <p:sp>
            <p:nvSpPr>
              <p:cNvPr id="6728" name="Google Shape;6728;p5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9" name="Google Shape;6729;p55"/>
              <p:cNvGrpSpPr/>
              <p:nvPr/>
            </p:nvGrpSpPr>
            <p:grpSpPr>
              <a:xfrm>
                <a:off x="7287122" y="2063892"/>
                <a:ext cx="1151753" cy="73428"/>
                <a:chOff x="7287122" y="2063892"/>
                <a:chExt cx="1151753" cy="73428"/>
              </a:xfrm>
            </p:grpSpPr>
            <p:sp>
              <p:nvSpPr>
                <p:cNvPr id="6730" name="Google Shape;6730;p5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1" name="Google Shape;6731;p5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732" name="Google Shape;6732;p55"/>
            <p:cNvGrpSpPr/>
            <p:nvPr/>
          </p:nvGrpSpPr>
          <p:grpSpPr>
            <a:xfrm>
              <a:off x="7287122" y="1712201"/>
              <a:ext cx="1219403" cy="246767"/>
              <a:chOff x="7287122" y="1712201"/>
              <a:chExt cx="1219403" cy="246767"/>
            </a:xfrm>
          </p:grpSpPr>
          <p:sp>
            <p:nvSpPr>
              <p:cNvPr id="6733" name="Google Shape;6733;p5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4" name="Google Shape;6734;p55"/>
              <p:cNvGrpSpPr/>
              <p:nvPr/>
            </p:nvGrpSpPr>
            <p:grpSpPr>
              <a:xfrm>
                <a:off x="7287122" y="1842861"/>
                <a:ext cx="1005303" cy="73419"/>
                <a:chOff x="7287122" y="1842861"/>
                <a:chExt cx="1005303" cy="73419"/>
              </a:xfrm>
            </p:grpSpPr>
            <p:sp>
              <p:nvSpPr>
                <p:cNvPr id="6735" name="Google Shape;6735;p5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36" name="Google Shape;6736;p5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737" name="Google Shape;6737;p55"/>
            <p:cNvGrpSpPr/>
            <p:nvPr/>
          </p:nvGrpSpPr>
          <p:grpSpPr>
            <a:xfrm>
              <a:off x="7287122" y="1447520"/>
              <a:ext cx="1219403" cy="286667"/>
              <a:chOff x="7287122" y="1447520"/>
              <a:chExt cx="1219403" cy="286667"/>
            </a:xfrm>
          </p:grpSpPr>
          <p:sp>
            <p:nvSpPr>
              <p:cNvPr id="6738" name="Google Shape;6738;p5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9" name="Google Shape;6739;p55"/>
              <p:cNvGrpSpPr/>
              <p:nvPr/>
            </p:nvGrpSpPr>
            <p:grpSpPr>
              <a:xfrm>
                <a:off x="7287122" y="1581977"/>
                <a:ext cx="852803" cy="73428"/>
                <a:chOff x="7287122" y="1581977"/>
                <a:chExt cx="852803" cy="73428"/>
              </a:xfrm>
            </p:grpSpPr>
            <p:sp>
              <p:nvSpPr>
                <p:cNvPr id="6740" name="Google Shape;6740;p5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41" name="Google Shape;6741;p5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742" name="Google Shape;6742;p55"/>
            <p:cNvGrpSpPr/>
            <p:nvPr/>
          </p:nvGrpSpPr>
          <p:grpSpPr>
            <a:xfrm>
              <a:off x="7287122" y="1165658"/>
              <a:ext cx="1219403" cy="344253"/>
              <a:chOff x="7287122" y="1165658"/>
              <a:chExt cx="1219403" cy="344253"/>
            </a:xfrm>
          </p:grpSpPr>
          <p:sp>
            <p:nvSpPr>
              <p:cNvPr id="6743" name="Google Shape;6743;p5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4" name="Google Shape;6744;p55"/>
              <p:cNvGrpSpPr/>
              <p:nvPr/>
            </p:nvGrpSpPr>
            <p:grpSpPr>
              <a:xfrm>
                <a:off x="7287122" y="1341025"/>
                <a:ext cx="695703" cy="73419"/>
                <a:chOff x="7287122" y="1341025"/>
                <a:chExt cx="695703" cy="73419"/>
              </a:xfrm>
            </p:grpSpPr>
            <p:sp>
              <p:nvSpPr>
                <p:cNvPr id="6745" name="Google Shape;6745;p5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46" name="Google Shape;6746;p5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747" name="Google Shape;6747;p55"/>
          <p:cNvGrpSpPr/>
          <p:nvPr/>
        </p:nvGrpSpPr>
        <p:grpSpPr>
          <a:xfrm>
            <a:off x="5790464" y="973181"/>
            <a:ext cx="1397729" cy="1098540"/>
            <a:chOff x="5900602" y="1193063"/>
            <a:chExt cx="1299851" cy="1021707"/>
          </a:xfrm>
        </p:grpSpPr>
        <p:grpSp>
          <p:nvGrpSpPr>
            <p:cNvPr id="6748" name="Google Shape;6748;p55"/>
            <p:cNvGrpSpPr/>
            <p:nvPr/>
          </p:nvGrpSpPr>
          <p:grpSpPr>
            <a:xfrm>
              <a:off x="6520337" y="1193063"/>
              <a:ext cx="341815" cy="799959"/>
              <a:chOff x="6520337" y="1193063"/>
              <a:chExt cx="341815" cy="799959"/>
            </a:xfrm>
          </p:grpSpPr>
          <p:grpSp>
            <p:nvGrpSpPr>
              <p:cNvPr id="6749" name="Google Shape;6749;p55"/>
              <p:cNvGrpSpPr/>
              <p:nvPr/>
            </p:nvGrpSpPr>
            <p:grpSpPr>
              <a:xfrm>
                <a:off x="6520337" y="1589527"/>
                <a:ext cx="213950" cy="403494"/>
                <a:chOff x="6520337" y="1589527"/>
                <a:chExt cx="213950" cy="403494"/>
              </a:xfrm>
            </p:grpSpPr>
            <p:sp>
              <p:nvSpPr>
                <p:cNvPr id="6750" name="Google Shape;6750;p5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55"/>
              <p:cNvGrpSpPr/>
              <p:nvPr/>
            </p:nvGrpSpPr>
            <p:grpSpPr>
              <a:xfrm>
                <a:off x="6577204" y="1193063"/>
                <a:ext cx="284947" cy="464512"/>
                <a:chOff x="6577204" y="1193063"/>
                <a:chExt cx="284947" cy="464512"/>
              </a:xfrm>
            </p:grpSpPr>
            <p:sp>
              <p:nvSpPr>
                <p:cNvPr id="6753" name="Google Shape;6753;p5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4" name="Google Shape;6754;p5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755" name="Google Shape;6755;p55"/>
            <p:cNvGrpSpPr/>
            <p:nvPr/>
          </p:nvGrpSpPr>
          <p:grpSpPr>
            <a:xfrm>
              <a:off x="6238903" y="1193063"/>
              <a:ext cx="300475" cy="900152"/>
              <a:chOff x="6238903" y="1193063"/>
              <a:chExt cx="300475" cy="900152"/>
            </a:xfrm>
          </p:grpSpPr>
          <p:grpSp>
            <p:nvGrpSpPr>
              <p:cNvPr id="6756" name="Google Shape;6756;p55"/>
              <p:cNvGrpSpPr/>
              <p:nvPr/>
            </p:nvGrpSpPr>
            <p:grpSpPr>
              <a:xfrm>
                <a:off x="6290865" y="1489315"/>
                <a:ext cx="248514" cy="603900"/>
                <a:chOff x="6290865" y="1489315"/>
                <a:chExt cx="248514" cy="603900"/>
              </a:xfrm>
            </p:grpSpPr>
            <p:sp>
              <p:nvSpPr>
                <p:cNvPr id="6757" name="Google Shape;6757;p5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55"/>
              <p:cNvGrpSpPr/>
              <p:nvPr/>
            </p:nvGrpSpPr>
            <p:grpSpPr>
              <a:xfrm>
                <a:off x="6238903" y="1193063"/>
                <a:ext cx="284947" cy="333087"/>
                <a:chOff x="6238903" y="1193063"/>
                <a:chExt cx="284947" cy="333087"/>
              </a:xfrm>
            </p:grpSpPr>
            <p:sp>
              <p:nvSpPr>
                <p:cNvPr id="6760" name="Google Shape;6760;p5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61" name="Google Shape;6761;p5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762" name="Google Shape;6762;p55"/>
            <p:cNvGrpSpPr/>
            <p:nvPr/>
          </p:nvGrpSpPr>
          <p:grpSpPr>
            <a:xfrm>
              <a:off x="5900602" y="1193063"/>
              <a:ext cx="444345" cy="1021707"/>
              <a:chOff x="5900602" y="1193063"/>
              <a:chExt cx="444345" cy="1021707"/>
            </a:xfrm>
          </p:grpSpPr>
          <p:grpSp>
            <p:nvGrpSpPr>
              <p:cNvPr id="6763" name="Google Shape;6763;p55"/>
              <p:cNvGrpSpPr/>
              <p:nvPr/>
            </p:nvGrpSpPr>
            <p:grpSpPr>
              <a:xfrm>
                <a:off x="6046501" y="1367785"/>
                <a:ext cx="298446" cy="846986"/>
                <a:chOff x="6046501" y="1367785"/>
                <a:chExt cx="298446" cy="846986"/>
              </a:xfrm>
            </p:grpSpPr>
            <p:sp>
              <p:nvSpPr>
                <p:cNvPr id="6764" name="Google Shape;6764;p5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55"/>
              <p:cNvGrpSpPr/>
              <p:nvPr/>
            </p:nvGrpSpPr>
            <p:grpSpPr>
              <a:xfrm>
                <a:off x="5900602" y="1193063"/>
                <a:ext cx="284947" cy="182312"/>
                <a:chOff x="5900602" y="1193063"/>
                <a:chExt cx="284947" cy="182312"/>
              </a:xfrm>
            </p:grpSpPr>
            <p:sp>
              <p:nvSpPr>
                <p:cNvPr id="6767" name="Google Shape;6767;p5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68" name="Google Shape;6768;p5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769" name="Google Shape;6769;p55"/>
            <p:cNvGrpSpPr/>
            <p:nvPr/>
          </p:nvGrpSpPr>
          <p:grpSpPr>
            <a:xfrm>
              <a:off x="6738300" y="1193063"/>
              <a:ext cx="462153" cy="707634"/>
              <a:chOff x="6738300" y="1193063"/>
              <a:chExt cx="462153" cy="707634"/>
            </a:xfrm>
          </p:grpSpPr>
          <p:grpSp>
            <p:nvGrpSpPr>
              <p:cNvPr id="6770" name="Google Shape;6770;p55"/>
              <p:cNvGrpSpPr/>
              <p:nvPr/>
            </p:nvGrpSpPr>
            <p:grpSpPr>
              <a:xfrm>
                <a:off x="6915505" y="1193063"/>
                <a:ext cx="284947" cy="597387"/>
                <a:chOff x="6915505" y="1193063"/>
                <a:chExt cx="284947" cy="597387"/>
              </a:xfrm>
            </p:grpSpPr>
            <p:sp>
              <p:nvSpPr>
                <p:cNvPr id="6771" name="Google Shape;6771;p5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72" name="Google Shape;6772;p5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773" name="Google Shape;6773;p55"/>
              <p:cNvGrpSpPr/>
              <p:nvPr/>
            </p:nvGrpSpPr>
            <p:grpSpPr>
              <a:xfrm>
                <a:off x="6738300" y="1684725"/>
                <a:ext cx="230066" cy="215971"/>
                <a:chOff x="6738300" y="1684725"/>
                <a:chExt cx="230066" cy="215971"/>
              </a:xfrm>
            </p:grpSpPr>
            <p:sp>
              <p:nvSpPr>
                <p:cNvPr id="6774" name="Google Shape;6774;p5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79" name="Shape 6779"/>
        <p:cNvGrpSpPr/>
        <p:nvPr/>
      </p:nvGrpSpPr>
      <p:grpSpPr>
        <a:xfrm>
          <a:off x="0" y="0"/>
          <a:ext cx="0" cy="0"/>
          <a:chOff x="0" y="0"/>
          <a:chExt cx="0" cy="0"/>
        </a:xfrm>
      </p:grpSpPr>
      <p:grpSp>
        <p:nvGrpSpPr>
          <p:cNvPr id="6780" name="Google Shape;6780;p56"/>
          <p:cNvGrpSpPr/>
          <p:nvPr/>
        </p:nvGrpSpPr>
        <p:grpSpPr>
          <a:xfrm>
            <a:off x="826133" y="2318098"/>
            <a:ext cx="387992" cy="329326"/>
            <a:chOff x="839307" y="2318098"/>
            <a:chExt cx="387992" cy="329326"/>
          </a:xfrm>
        </p:grpSpPr>
        <p:sp>
          <p:nvSpPr>
            <p:cNvPr id="6781" name="Google Shape;6781;p56"/>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56"/>
          <p:cNvGrpSpPr/>
          <p:nvPr/>
        </p:nvGrpSpPr>
        <p:grpSpPr>
          <a:xfrm>
            <a:off x="1401816" y="2289671"/>
            <a:ext cx="387073" cy="385996"/>
            <a:chOff x="1414990" y="2289671"/>
            <a:chExt cx="387073" cy="385996"/>
          </a:xfrm>
        </p:grpSpPr>
        <p:sp>
          <p:nvSpPr>
            <p:cNvPr id="6792" name="Google Shape;6792;p56"/>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56"/>
          <p:cNvGrpSpPr/>
          <p:nvPr/>
        </p:nvGrpSpPr>
        <p:grpSpPr>
          <a:xfrm>
            <a:off x="1976737" y="2306065"/>
            <a:ext cx="387099" cy="353207"/>
            <a:chOff x="1989911" y="2306065"/>
            <a:chExt cx="387099" cy="353207"/>
          </a:xfrm>
        </p:grpSpPr>
        <p:sp>
          <p:nvSpPr>
            <p:cNvPr id="6811" name="Google Shape;6811;p56"/>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56"/>
          <p:cNvGrpSpPr/>
          <p:nvPr/>
        </p:nvGrpSpPr>
        <p:grpSpPr>
          <a:xfrm>
            <a:off x="2579927" y="2288778"/>
            <a:ext cx="204663" cy="363007"/>
            <a:chOff x="2593102" y="2288778"/>
            <a:chExt cx="204663" cy="363007"/>
          </a:xfrm>
        </p:grpSpPr>
        <p:sp>
          <p:nvSpPr>
            <p:cNvPr id="6819" name="Google Shape;6819;p56"/>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56"/>
          <p:cNvGrpSpPr/>
          <p:nvPr/>
        </p:nvGrpSpPr>
        <p:grpSpPr>
          <a:xfrm>
            <a:off x="2957699" y="2329763"/>
            <a:ext cx="403651" cy="305996"/>
            <a:chOff x="2970874" y="2329763"/>
            <a:chExt cx="403651" cy="305996"/>
          </a:xfrm>
        </p:grpSpPr>
        <p:sp>
          <p:nvSpPr>
            <p:cNvPr id="6829" name="Google Shape;6829;p56"/>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56"/>
          <p:cNvGrpSpPr/>
          <p:nvPr/>
        </p:nvGrpSpPr>
        <p:grpSpPr>
          <a:xfrm>
            <a:off x="3532620" y="2318755"/>
            <a:ext cx="387835" cy="327933"/>
            <a:chOff x="3545795" y="2318755"/>
            <a:chExt cx="387835" cy="327933"/>
          </a:xfrm>
        </p:grpSpPr>
        <p:sp>
          <p:nvSpPr>
            <p:cNvPr id="6839" name="Google Shape;6839;p56"/>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2" name="Google Shape;6842;p56"/>
            <p:cNvGrpSpPr/>
            <p:nvPr/>
          </p:nvGrpSpPr>
          <p:grpSpPr>
            <a:xfrm>
              <a:off x="3545795" y="2322301"/>
              <a:ext cx="387835" cy="324387"/>
              <a:chOff x="3545795" y="2322301"/>
              <a:chExt cx="387835" cy="324387"/>
            </a:xfrm>
          </p:grpSpPr>
          <p:sp>
            <p:nvSpPr>
              <p:cNvPr id="6843" name="Google Shape;6843;p56"/>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0" name="Google Shape;6850;p56"/>
          <p:cNvGrpSpPr/>
          <p:nvPr/>
        </p:nvGrpSpPr>
        <p:grpSpPr>
          <a:xfrm>
            <a:off x="4705294" y="2306984"/>
            <a:ext cx="364294" cy="351552"/>
            <a:chOff x="4718468" y="2306984"/>
            <a:chExt cx="364294" cy="351552"/>
          </a:xfrm>
        </p:grpSpPr>
        <p:sp>
          <p:nvSpPr>
            <p:cNvPr id="6851" name="Google Shape;6851;p56"/>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56"/>
          <p:cNvGrpSpPr/>
          <p:nvPr/>
        </p:nvGrpSpPr>
        <p:grpSpPr>
          <a:xfrm>
            <a:off x="4134734" y="2303017"/>
            <a:ext cx="361194" cy="359355"/>
            <a:chOff x="4147908" y="2303017"/>
            <a:chExt cx="361194" cy="359355"/>
          </a:xfrm>
        </p:grpSpPr>
        <p:sp>
          <p:nvSpPr>
            <p:cNvPr id="6862" name="Google Shape;6862;p56"/>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56"/>
          <p:cNvGrpSpPr/>
          <p:nvPr/>
        </p:nvGrpSpPr>
        <p:grpSpPr>
          <a:xfrm>
            <a:off x="5278954" y="2299891"/>
            <a:ext cx="367027" cy="365214"/>
            <a:chOff x="5292128" y="2299891"/>
            <a:chExt cx="367027" cy="365214"/>
          </a:xfrm>
        </p:grpSpPr>
        <p:sp>
          <p:nvSpPr>
            <p:cNvPr id="6877" name="Google Shape;6877;p56"/>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56"/>
          <p:cNvGrpSpPr/>
          <p:nvPr/>
        </p:nvGrpSpPr>
        <p:grpSpPr>
          <a:xfrm>
            <a:off x="5860443" y="2309901"/>
            <a:ext cx="345720" cy="345720"/>
            <a:chOff x="5873617" y="2309901"/>
            <a:chExt cx="345720" cy="345720"/>
          </a:xfrm>
        </p:grpSpPr>
        <p:sp>
          <p:nvSpPr>
            <p:cNvPr id="6884" name="Google Shape;6884;p56"/>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56"/>
          <p:cNvGrpSpPr/>
          <p:nvPr/>
        </p:nvGrpSpPr>
        <p:grpSpPr>
          <a:xfrm>
            <a:off x="6850154" y="2297710"/>
            <a:ext cx="391460" cy="370127"/>
            <a:chOff x="6863329" y="2297710"/>
            <a:chExt cx="391460" cy="370127"/>
          </a:xfrm>
        </p:grpSpPr>
        <p:sp>
          <p:nvSpPr>
            <p:cNvPr id="6904" name="Google Shape;6904;p56"/>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56"/>
          <p:cNvGrpSpPr/>
          <p:nvPr/>
        </p:nvGrpSpPr>
        <p:grpSpPr>
          <a:xfrm>
            <a:off x="7408313" y="2318518"/>
            <a:ext cx="342620" cy="328459"/>
            <a:chOff x="7421488" y="2318518"/>
            <a:chExt cx="342620" cy="328459"/>
          </a:xfrm>
        </p:grpSpPr>
        <p:sp>
          <p:nvSpPr>
            <p:cNvPr id="6914" name="Google Shape;6914;p56"/>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56"/>
          <p:cNvGrpSpPr/>
          <p:nvPr/>
        </p:nvGrpSpPr>
        <p:grpSpPr>
          <a:xfrm>
            <a:off x="2495198" y="2779889"/>
            <a:ext cx="337523" cy="337680"/>
            <a:chOff x="2508373" y="2779889"/>
            <a:chExt cx="337523" cy="337680"/>
          </a:xfrm>
        </p:grpSpPr>
        <p:sp>
          <p:nvSpPr>
            <p:cNvPr id="6922" name="Google Shape;6922;p56"/>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56"/>
          <p:cNvGrpSpPr/>
          <p:nvPr/>
        </p:nvGrpSpPr>
        <p:grpSpPr>
          <a:xfrm>
            <a:off x="2137900" y="4141593"/>
            <a:ext cx="410613" cy="372229"/>
            <a:chOff x="1884401" y="4141593"/>
            <a:chExt cx="410613" cy="372229"/>
          </a:xfrm>
        </p:grpSpPr>
        <p:sp>
          <p:nvSpPr>
            <p:cNvPr id="6929" name="Google Shape;6929;p56"/>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56"/>
          <p:cNvGrpSpPr/>
          <p:nvPr/>
        </p:nvGrpSpPr>
        <p:grpSpPr>
          <a:xfrm>
            <a:off x="1417658" y="2773689"/>
            <a:ext cx="294515" cy="349897"/>
            <a:chOff x="1430832" y="2773689"/>
            <a:chExt cx="294515" cy="349897"/>
          </a:xfrm>
        </p:grpSpPr>
        <p:sp>
          <p:nvSpPr>
            <p:cNvPr id="6937" name="Google Shape;6937;p56"/>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56"/>
          <p:cNvGrpSpPr/>
          <p:nvPr/>
        </p:nvGrpSpPr>
        <p:grpSpPr>
          <a:xfrm>
            <a:off x="3069042" y="2788586"/>
            <a:ext cx="288866" cy="320236"/>
            <a:chOff x="3082217" y="2788586"/>
            <a:chExt cx="288866" cy="320236"/>
          </a:xfrm>
        </p:grpSpPr>
        <p:sp>
          <p:nvSpPr>
            <p:cNvPr id="6951" name="Google Shape;6951;p56"/>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56"/>
          <p:cNvGrpSpPr/>
          <p:nvPr/>
        </p:nvGrpSpPr>
        <p:grpSpPr>
          <a:xfrm>
            <a:off x="3597382" y="2780704"/>
            <a:ext cx="325017" cy="336052"/>
            <a:chOff x="3610557" y="2780704"/>
            <a:chExt cx="325017" cy="336052"/>
          </a:xfrm>
        </p:grpSpPr>
        <p:sp>
          <p:nvSpPr>
            <p:cNvPr id="6959" name="Google Shape;6959;p56"/>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6"/>
          <p:cNvGrpSpPr/>
          <p:nvPr/>
        </p:nvGrpSpPr>
        <p:grpSpPr>
          <a:xfrm>
            <a:off x="4165893" y="2811495"/>
            <a:ext cx="286475" cy="274390"/>
            <a:chOff x="4179067" y="2811495"/>
            <a:chExt cx="286475" cy="274390"/>
          </a:xfrm>
        </p:grpSpPr>
        <p:sp>
          <p:nvSpPr>
            <p:cNvPr id="6963" name="Google Shape;6963;p56"/>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56"/>
          <p:cNvGrpSpPr/>
          <p:nvPr/>
        </p:nvGrpSpPr>
        <p:grpSpPr>
          <a:xfrm>
            <a:off x="4673583" y="2762156"/>
            <a:ext cx="371047" cy="374199"/>
            <a:chOff x="4686757" y="2762156"/>
            <a:chExt cx="371047" cy="374199"/>
          </a:xfrm>
        </p:grpSpPr>
        <p:sp>
          <p:nvSpPr>
            <p:cNvPr id="6973" name="Google Shape;6973;p56"/>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6"/>
          <p:cNvGrpSpPr/>
          <p:nvPr/>
        </p:nvGrpSpPr>
        <p:grpSpPr>
          <a:xfrm>
            <a:off x="5208438" y="2784802"/>
            <a:ext cx="406567" cy="327855"/>
            <a:chOff x="5221613" y="2784802"/>
            <a:chExt cx="406567" cy="327855"/>
          </a:xfrm>
        </p:grpSpPr>
        <p:sp>
          <p:nvSpPr>
            <p:cNvPr id="6981" name="Google Shape;6981;p56"/>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56"/>
          <p:cNvGrpSpPr/>
          <p:nvPr/>
        </p:nvGrpSpPr>
        <p:grpSpPr>
          <a:xfrm>
            <a:off x="5799412" y="2760921"/>
            <a:ext cx="303605" cy="375434"/>
            <a:chOff x="5812586" y="2760921"/>
            <a:chExt cx="303605" cy="375434"/>
          </a:xfrm>
        </p:grpSpPr>
        <p:sp>
          <p:nvSpPr>
            <p:cNvPr id="7012" name="Google Shape;7012;p56"/>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56"/>
          <p:cNvGrpSpPr/>
          <p:nvPr/>
        </p:nvGrpSpPr>
        <p:grpSpPr>
          <a:xfrm>
            <a:off x="6321499" y="2759633"/>
            <a:ext cx="378508" cy="378166"/>
            <a:chOff x="6334673" y="2759633"/>
            <a:chExt cx="378508" cy="378166"/>
          </a:xfrm>
        </p:grpSpPr>
        <p:sp>
          <p:nvSpPr>
            <p:cNvPr id="7024" name="Google Shape;7024;p56"/>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56"/>
          <p:cNvGrpSpPr/>
          <p:nvPr/>
        </p:nvGrpSpPr>
        <p:grpSpPr>
          <a:xfrm>
            <a:off x="7999471" y="2806477"/>
            <a:ext cx="319763" cy="284505"/>
            <a:chOff x="8012645" y="2806477"/>
            <a:chExt cx="319763" cy="284505"/>
          </a:xfrm>
        </p:grpSpPr>
        <p:sp>
          <p:nvSpPr>
            <p:cNvPr id="7029" name="Google Shape;7029;p56"/>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56"/>
          <p:cNvGrpSpPr/>
          <p:nvPr/>
        </p:nvGrpSpPr>
        <p:grpSpPr>
          <a:xfrm>
            <a:off x="2707935" y="4162138"/>
            <a:ext cx="385339" cy="388071"/>
            <a:chOff x="2454435" y="4162138"/>
            <a:chExt cx="385339" cy="388071"/>
          </a:xfrm>
        </p:grpSpPr>
        <p:sp>
          <p:nvSpPr>
            <p:cNvPr id="7040" name="Google Shape;7040;p56"/>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56"/>
          <p:cNvGrpSpPr/>
          <p:nvPr/>
        </p:nvGrpSpPr>
        <p:grpSpPr>
          <a:xfrm>
            <a:off x="3855439" y="4161192"/>
            <a:ext cx="275178" cy="388912"/>
            <a:chOff x="3601939" y="4161192"/>
            <a:chExt cx="275178" cy="388912"/>
          </a:xfrm>
        </p:grpSpPr>
        <p:sp>
          <p:nvSpPr>
            <p:cNvPr id="7052" name="Google Shape;7052;p56"/>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56"/>
          <p:cNvGrpSpPr/>
          <p:nvPr/>
        </p:nvGrpSpPr>
        <p:grpSpPr>
          <a:xfrm>
            <a:off x="822849" y="3215146"/>
            <a:ext cx="375802" cy="371677"/>
            <a:chOff x="836023" y="3215146"/>
            <a:chExt cx="375802" cy="371677"/>
          </a:xfrm>
        </p:grpSpPr>
        <p:sp>
          <p:nvSpPr>
            <p:cNvPr id="7063" name="Google Shape;7063;p56"/>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56"/>
          <p:cNvGrpSpPr/>
          <p:nvPr/>
        </p:nvGrpSpPr>
        <p:grpSpPr>
          <a:xfrm>
            <a:off x="1343123" y="3210890"/>
            <a:ext cx="431368" cy="380189"/>
            <a:chOff x="1356297" y="3210890"/>
            <a:chExt cx="431368" cy="380189"/>
          </a:xfrm>
        </p:grpSpPr>
        <p:sp>
          <p:nvSpPr>
            <p:cNvPr id="7080" name="Google Shape;7080;p56"/>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56"/>
          <p:cNvGrpSpPr/>
          <p:nvPr/>
        </p:nvGrpSpPr>
        <p:grpSpPr>
          <a:xfrm>
            <a:off x="1890563" y="3215540"/>
            <a:ext cx="411874" cy="370731"/>
            <a:chOff x="1903737" y="3215540"/>
            <a:chExt cx="411874" cy="370731"/>
          </a:xfrm>
        </p:grpSpPr>
        <p:sp>
          <p:nvSpPr>
            <p:cNvPr id="7094" name="Google Shape;7094;p56"/>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56"/>
          <p:cNvGrpSpPr/>
          <p:nvPr/>
        </p:nvGrpSpPr>
        <p:grpSpPr>
          <a:xfrm>
            <a:off x="2455290" y="3248854"/>
            <a:ext cx="397818" cy="304078"/>
            <a:chOff x="2468465" y="3248854"/>
            <a:chExt cx="397818" cy="304078"/>
          </a:xfrm>
        </p:grpSpPr>
        <p:sp>
          <p:nvSpPr>
            <p:cNvPr id="7104" name="Google Shape;7104;p56"/>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56"/>
          <p:cNvGrpSpPr/>
          <p:nvPr/>
        </p:nvGrpSpPr>
        <p:grpSpPr>
          <a:xfrm>
            <a:off x="3003992" y="3216013"/>
            <a:ext cx="394376" cy="369812"/>
            <a:chOff x="3017166" y="3216013"/>
            <a:chExt cx="394376" cy="369812"/>
          </a:xfrm>
        </p:grpSpPr>
        <p:sp>
          <p:nvSpPr>
            <p:cNvPr id="7111" name="Google Shape;7111;p56"/>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56"/>
          <p:cNvGrpSpPr/>
          <p:nvPr/>
        </p:nvGrpSpPr>
        <p:grpSpPr>
          <a:xfrm>
            <a:off x="4196868" y="3213228"/>
            <a:ext cx="199014" cy="375408"/>
            <a:chOff x="4210043" y="3213228"/>
            <a:chExt cx="199014" cy="375408"/>
          </a:xfrm>
        </p:grpSpPr>
        <p:sp>
          <p:nvSpPr>
            <p:cNvPr id="7114" name="Google Shape;7114;p56"/>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56"/>
          <p:cNvGrpSpPr/>
          <p:nvPr/>
        </p:nvGrpSpPr>
        <p:grpSpPr>
          <a:xfrm>
            <a:off x="4804971" y="3203323"/>
            <a:ext cx="77845" cy="395165"/>
            <a:chOff x="4818146" y="3203323"/>
            <a:chExt cx="77845" cy="395165"/>
          </a:xfrm>
        </p:grpSpPr>
        <p:sp>
          <p:nvSpPr>
            <p:cNvPr id="7125" name="Google Shape;7125;p56"/>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56"/>
          <p:cNvGrpSpPr/>
          <p:nvPr/>
        </p:nvGrpSpPr>
        <p:grpSpPr>
          <a:xfrm>
            <a:off x="5215716" y="3235428"/>
            <a:ext cx="344091" cy="332767"/>
            <a:chOff x="5228890" y="3235428"/>
            <a:chExt cx="344091" cy="332767"/>
          </a:xfrm>
        </p:grpSpPr>
        <p:sp>
          <p:nvSpPr>
            <p:cNvPr id="7134" name="Google Shape;7134;p56"/>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9" name="Google Shape;7139;p56"/>
          <p:cNvGrpSpPr/>
          <p:nvPr/>
        </p:nvGrpSpPr>
        <p:grpSpPr>
          <a:xfrm>
            <a:off x="5744739" y="3227047"/>
            <a:ext cx="388544" cy="347927"/>
            <a:chOff x="5757913" y="3227047"/>
            <a:chExt cx="388544" cy="347927"/>
          </a:xfrm>
        </p:grpSpPr>
        <p:sp>
          <p:nvSpPr>
            <p:cNvPr id="7140" name="Google Shape;7140;p56"/>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2" name="Google Shape;7142;p56"/>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3" name="Google Shape;7143;p56"/>
          <p:cNvGrpSpPr/>
          <p:nvPr/>
        </p:nvGrpSpPr>
        <p:grpSpPr>
          <a:xfrm>
            <a:off x="6881681" y="3227074"/>
            <a:ext cx="324938" cy="347717"/>
            <a:chOff x="6894856" y="3227074"/>
            <a:chExt cx="324938" cy="347717"/>
          </a:xfrm>
        </p:grpSpPr>
        <p:sp>
          <p:nvSpPr>
            <p:cNvPr id="7144" name="Google Shape;7144;p56"/>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56"/>
          <p:cNvGrpSpPr/>
          <p:nvPr/>
        </p:nvGrpSpPr>
        <p:grpSpPr>
          <a:xfrm>
            <a:off x="7401772" y="3220873"/>
            <a:ext cx="360091" cy="360117"/>
            <a:chOff x="7414946" y="3220873"/>
            <a:chExt cx="360091" cy="360117"/>
          </a:xfrm>
        </p:grpSpPr>
        <p:sp>
          <p:nvSpPr>
            <p:cNvPr id="7160" name="Google Shape;7160;p56"/>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56"/>
          <p:cNvGrpSpPr/>
          <p:nvPr/>
        </p:nvGrpSpPr>
        <p:grpSpPr>
          <a:xfrm>
            <a:off x="8014052" y="3215041"/>
            <a:ext cx="231829" cy="371782"/>
            <a:chOff x="8027227" y="3215041"/>
            <a:chExt cx="231829" cy="371782"/>
          </a:xfrm>
        </p:grpSpPr>
        <p:sp>
          <p:nvSpPr>
            <p:cNvPr id="7172" name="Google Shape;7172;p56"/>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56"/>
          <p:cNvGrpSpPr/>
          <p:nvPr/>
        </p:nvGrpSpPr>
        <p:grpSpPr>
          <a:xfrm>
            <a:off x="4347102" y="4146138"/>
            <a:ext cx="395638" cy="420544"/>
            <a:chOff x="4093603" y="4146138"/>
            <a:chExt cx="395638" cy="420544"/>
          </a:xfrm>
        </p:grpSpPr>
        <p:sp>
          <p:nvSpPr>
            <p:cNvPr id="7183" name="Google Shape;7183;p56"/>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56"/>
          <p:cNvGrpSpPr/>
          <p:nvPr/>
        </p:nvGrpSpPr>
        <p:grpSpPr>
          <a:xfrm>
            <a:off x="4897905" y="4162322"/>
            <a:ext cx="392065" cy="387887"/>
            <a:chOff x="4644406" y="4162322"/>
            <a:chExt cx="392065" cy="387887"/>
          </a:xfrm>
        </p:grpSpPr>
        <p:sp>
          <p:nvSpPr>
            <p:cNvPr id="7201" name="Google Shape;7201;p56"/>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56"/>
          <p:cNvGrpSpPr/>
          <p:nvPr/>
        </p:nvGrpSpPr>
        <p:grpSpPr>
          <a:xfrm>
            <a:off x="5981882" y="4221698"/>
            <a:ext cx="417128" cy="269162"/>
            <a:chOff x="5728383" y="4221698"/>
            <a:chExt cx="417128" cy="269162"/>
          </a:xfrm>
        </p:grpSpPr>
        <p:sp>
          <p:nvSpPr>
            <p:cNvPr id="7208" name="Google Shape;7208;p56"/>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56"/>
          <p:cNvGrpSpPr/>
          <p:nvPr/>
        </p:nvGrpSpPr>
        <p:grpSpPr>
          <a:xfrm>
            <a:off x="821036" y="3696905"/>
            <a:ext cx="371782" cy="342751"/>
            <a:chOff x="834210" y="3696905"/>
            <a:chExt cx="371782" cy="342751"/>
          </a:xfrm>
        </p:grpSpPr>
        <p:sp>
          <p:nvSpPr>
            <p:cNvPr id="7221" name="Google Shape;7221;p56"/>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56"/>
          <p:cNvGrpSpPr/>
          <p:nvPr/>
        </p:nvGrpSpPr>
        <p:grpSpPr>
          <a:xfrm>
            <a:off x="1346223" y="3682271"/>
            <a:ext cx="395296" cy="371966"/>
            <a:chOff x="1359398" y="3682271"/>
            <a:chExt cx="395296" cy="371966"/>
          </a:xfrm>
        </p:grpSpPr>
        <p:sp>
          <p:nvSpPr>
            <p:cNvPr id="7234" name="Google Shape;7234;p56"/>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6"/>
          <p:cNvGrpSpPr/>
          <p:nvPr/>
        </p:nvGrpSpPr>
        <p:grpSpPr>
          <a:xfrm>
            <a:off x="1894924" y="3682271"/>
            <a:ext cx="395296" cy="371966"/>
            <a:chOff x="1908099" y="3682271"/>
            <a:chExt cx="395296" cy="371966"/>
          </a:xfrm>
        </p:grpSpPr>
        <p:sp>
          <p:nvSpPr>
            <p:cNvPr id="7242" name="Google Shape;7242;p56"/>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56"/>
          <p:cNvGrpSpPr/>
          <p:nvPr/>
        </p:nvGrpSpPr>
        <p:grpSpPr>
          <a:xfrm>
            <a:off x="2443625" y="3682271"/>
            <a:ext cx="395270" cy="371966"/>
            <a:chOff x="2456800" y="3682271"/>
            <a:chExt cx="395270" cy="371966"/>
          </a:xfrm>
        </p:grpSpPr>
        <p:sp>
          <p:nvSpPr>
            <p:cNvPr id="7250" name="Google Shape;7250;p56"/>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56"/>
          <p:cNvGrpSpPr/>
          <p:nvPr/>
        </p:nvGrpSpPr>
        <p:grpSpPr>
          <a:xfrm>
            <a:off x="3001075" y="3682271"/>
            <a:ext cx="391092" cy="371940"/>
            <a:chOff x="3014250" y="3682271"/>
            <a:chExt cx="391092" cy="371940"/>
          </a:xfrm>
        </p:grpSpPr>
        <p:sp>
          <p:nvSpPr>
            <p:cNvPr id="7260" name="Google Shape;7260;p56"/>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56"/>
          <p:cNvGrpSpPr/>
          <p:nvPr/>
        </p:nvGrpSpPr>
        <p:grpSpPr>
          <a:xfrm>
            <a:off x="3555950" y="3702947"/>
            <a:ext cx="388728" cy="330692"/>
            <a:chOff x="3569125" y="3702947"/>
            <a:chExt cx="388728" cy="330692"/>
          </a:xfrm>
        </p:grpSpPr>
        <p:sp>
          <p:nvSpPr>
            <p:cNvPr id="7264" name="Google Shape;7264;p56"/>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56"/>
          <p:cNvGrpSpPr/>
          <p:nvPr/>
        </p:nvGrpSpPr>
        <p:grpSpPr>
          <a:xfrm>
            <a:off x="4098819" y="3682455"/>
            <a:ext cx="387992" cy="371625"/>
            <a:chOff x="4111994" y="3682455"/>
            <a:chExt cx="387992" cy="371625"/>
          </a:xfrm>
        </p:grpSpPr>
        <p:sp>
          <p:nvSpPr>
            <p:cNvPr id="7269" name="Google Shape;7269;p56"/>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56"/>
          <p:cNvGrpSpPr/>
          <p:nvPr/>
        </p:nvGrpSpPr>
        <p:grpSpPr>
          <a:xfrm>
            <a:off x="4661734" y="3682271"/>
            <a:ext cx="371966" cy="371966"/>
            <a:chOff x="4674908" y="3682271"/>
            <a:chExt cx="371966" cy="371966"/>
          </a:xfrm>
        </p:grpSpPr>
        <p:sp>
          <p:nvSpPr>
            <p:cNvPr id="7272" name="Google Shape;7272;p56"/>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56"/>
          <p:cNvGrpSpPr/>
          <p:nvPr/>
        </p:nvGrpSpPr>
        <p:grpSpPr>
          <a:xfrm>
            <a:off x="5210435" y="3731112"/>
            <a:ext cx="371782" cy="274285"/>
            <a:chOff x="5223609" y="3731112"/>
            <a:chExt cx="371782" cy="274285"/>
          </a:xfrm>
        </p:grpSpPr>
        <p:sp>
          <p:nvSpPr>
            <p:cNvPr id="7277" name="Google Shape;7277;p56"/>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9" name="Google Shape;7279;p56"/>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0" name="Google Shape;7280;p56"/>
          <p:cNvGrpSpPr/>
          <p:nvPr/>
        </p:nvGrpSpPr>
        <p:grpSpPr>
          <a:xfrm>
            <a:off x="6306734" y="3696721"/>
            <a:ext cx="373963" cy="343119"/>
            <a:chOff x="6319908" y="3696721"/>
            <a:chExt cx="373963" cy="343119"/>
          </a:xfrm>
        </p:grpSpPr>
        <p:sp>
          <p:nvSpPr>
            <p:cNvPr id="7281" name="Google Shape;7281;p56"/>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56"/>
          <p:cNvGrpSpPr/>
          <p:nvPr/>
        </p:nvGrpSpPr>
        <p:grpSpPr>
          <a:xfrm>
            <a:off x="6858167" y="3740044"/>
            <a:ext cx="371966" cy="256420"/>
            <a:chOff x="6871342" y="3740044"/>
            <a:chExt cx="371966" cy="256420"/>
          </a:xfrm>
        </p:grpSpPr>
        <p:sp>
          <p:nvSpPr>
            <p:cNvPr id="7291" name="Google Shape;7291;p56"/>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56"/>
          <p:cNvGrpSpPr/>
          <p:nvPr/>
        </p:nvGrpSpPr>
        <p:grpSpPr>
          <a:xfrm>
            <a:off x="7389187" y="3681535"/>
            <a:ext cx="402757" cy="372728"/>
            <a:chOff x="7402362" y="3681535"/>
            <a:chExt cx="402757" cy="372728"/>
          </a:xfrm>
        </p:grpSpPr>
        <p:sp>
          <p:nvSpPr>
            <p:cNvPr id="7304" name="Google Shape;7304;p56"/>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56"/>
          <p:cNvGrpSpPr/>
          <p:nvPr/>
        </p:nvGrpSpPr>
        <p:grpSpPr>
          <a:xfrm>
            <a:off x="7947530" y="3736235"/>
            <a:ext cx="378902" cy="264065"/>
            <a:chOff x="7960705" y="3736235"/>
            <a:chExt cx="378902" cy="264065"/>
          </a:xfrm>
        </p:grpSpPr>
        <p:sp>
          <p:nvSpPr>
            <p:cNvPr id="7321" name="Google Shape;7321;p56"/>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6"/>
          <p:cNvGrpSpPr/>
          <p:nvPr/>
        </p:nvGrpSpPr>
        <p:grpSpPr>
          <a:xfrm>
            <a:off x="6654327" y="4162270"/>
            <a:ext cx="166200" cy="388019"/>
            <a:chOff x="6400828" y="4162270"/>
            <a:chExt cx="166200" cy="388019"/>
          </a:xfrm>
        </p:grpSpPr>
        <p:sp>
          <p:nvSpPr>
            <p:cNvPr id="7336" name="Google Shape;7336;p56"/>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56"/>
          <p:cNvGrpSpPr/>
          <p:nvPr/>
        </p:nvGrpSpPr>
        <p:grpSpPr>
          <a:xfrm>
            <a:off x="7173314" y="4162270"/>
            <a:ext cx="225260" cy="388019"/>
            <a:chOff x="6919815" y="4162270"/>
            <a:chExt cx="225260" cy="388019"/>
          </a:xfrm>
        </p:grpSpPr>
        <p:sp>
          <p:nvSpPr>
            <p:cNvPr id="7344" name="Google Shape;7344;p56"/>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56"/>
          <p:cNvGrpSpPr/>
          <p:nvPr/>
        </p:nvGrpSpPr>
        <p:grpSpPr>
          <a:xfrm>
            <a:off x="7639099" y="4177035"/>
            <a:ext cx="388728" cy="358383"/>
            <a:chOff x="7385600" y="4177035"/>
            <a:chExt cx="388728" cy="358383"/>
          </a:xfrm>
        </p:grpSpPr>
        <p:sp>
          <p:nvSpPr>
            <p:cNvPr id="7353" name="Google Shape;7353;p56"/>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56"/>
          <p:cNvGrpSpPr/>
          <p:nvPr/>
        </p:nvGrpSpPr>
        <p:grpSpPr>
          <a:xfrm>
            <a:off x="3611911" y="3259862"/>
            <a:ext cx="369207" cy="258259"/>
            <a:chOff x="3625085" y="3259862"/>
            <a:chExt cx="369207" cy="258259"/>
          </a:xfrm>
        </p:grpSpPr>
        <p:sp>
          <p:nvSpPr>
            <p:cNvPr id="7361" name="Google Shape;7361;p56"/>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56"/>
          <p:cNvGrpSpPr/>
          <p:nvPr/>
        </p:nvGrpSpPr>
        <p:grpSpPr>
          <a:xfrm>
            <a:off x="6304185" y="3276808"/>
            <a:ext cx="363217" cy="248590"/>
            <a:chOff x="6317360" y="3276808"/>
            <a:chExt cx="363217" cy="248590"/>
          </a:xfrm>
        </p:grpSpPr>
        <p:sp>
          <p:nvSpPr>
            <p:cNvPr id="7375" name="Google Shape;7375;p56"/>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56"/>
          <p:cNvGrpSpPr/>
          <p:nvPr/>
        </p:nvGrpSpPr>
        <p:grpSpPr>
          <a:xfrm>
            <a:off x="5337891" y="4183682"/>
            <a:ext cx="504064" cy="325595"/>
            <a:chOff x="5084391" y="4183682"/>
            <a:chExt cx="504064" cy="325595"/>
          </a:xfrm>
        </p:grpSpPr>
        <p:sp>
          <p:nvSpPr>
            <p:cNvPr id="7403" name="Google Shape;7403;p56"/>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56"/>
          <p:cNvGrpSpPr/>
          <p:nvPr/>
        </p:nvGrpSpPr>
        <p:grpSpPr>
          <a:xfrm>
            <a:off x="7934420" y="2347996"/>
            <a:ext cx="379795" cy="267165"/>
            <a:chOff x="7947595" y="2347996"/>
            <a:chExt cx="379795" cy="267165"/>
          </a:xfrm>
        </p:grpSpPr>
        <p:sp>
          <p:nvSpPr>
            <p:cNvPr id="7420" name="Google Shape;7420;p56"/>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56"/>
          <p:cNvGrpSpPr/>
          <p:nvPr/>
        </p:nvGrpSpPr>
        <p:grpSpPr>
          <a:xfrm>
            <a:off x="6387469" y="2310269"/>
            <a:ext cx="275362" cy="338784"/>
            <a:chOff x="6400644" y="2310269"/>
            <a:chExt cx="275362" cy="338784"/>
          </a:xfrm>
        </p:grpSpPr>
        <p:sp>
          <p:nvSpPr>
            <p:cNvPr id="7430" name="Google Shape;7430;p56"/>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56"/>
          <p:cNvGrpSpPr/>
          <p:nvPr/>
        </p:nvGrpSpPr>
        <p:grpSpPr>
          <a:xfrm>
            <a:off x="1595767" y="4161009"/>
            <a:ext cx="359565" cy="358094"/>
            <a:chOff x="1342268" y="4161009"/>
            <a:chExt cx="359565" cy="358094"/>
          </a:xfrm>
        </p:grpSpPr>
        <p:sp>
          <p:nvSpPr>
            <p:cNvPr id="7444" name="Google Shape;7444;p56"/>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56"/>
          <p:cNvGrpSpPr/>
          <p:nvPr/>
        </p:nvGrpSpPr>
        <p:grpSpPr>
          <a:xfrm>
            <a:off x="1899837" y="2764940"/>
            <a:ext cx="417523" cy="374252"/>
            <a:chOff x="1913012" y="2764940"/>
            <a:chExt cx="417523" cy="374252"/>
          </a:xfrm>
        </p:grpSpPr>
        <p:sp>
          <p:nvSpPr>
            <p:cNvPr id="7454" name="Google Shape;7454;p56"/>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56"/>
          <p:cNvGrpSpPr/>
          <p:nvPr/>
        </p:nvGrpSpPr>
        <p:grpSpPr>
          <a:xfrm>
            <a:off x="817568" y="2763601"/>
            <a:ext cx="384734" cy="381556"/>
            <a:chOff x="830742" y="2763601"/>
            <a:chExt cx="384734" cy="381556"/>
          </a:xfrm>
        </p:grpSpPr>
        <p:sp>
          <p:nvSpPr>
            <p:cNvPr id="7467" name="Google Shape;7467;p56"/>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6"/>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56"/>
          <p:cNvGrpSpPr/>
          <p:nvPr/>
        </p:nvGrpSpPr>
        <p:grpSpPr>
          <a:xfrm>
            <a:off x="3260997" y="4183419"/>
            <a:ext cx="375434" cy="329667"/>
            <a:chOff x="3007498" y="4183419"/>
            <a:chExt cx="375434" cy="329667"/>
          </a:xfrm>
        </p:grpSpPr>
        <p:sp>
          <p:nvSpPr>
            <p:cNvPr id="7489" name="Google Shape;7489;p56"/>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6"/>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56"/>
          <p:cNvGrpSpPr/>
          <p:nvPr/>
        </p:nvGrpSpPr>
        <p:grpSpPr>
          <a:xfrm>
            <a:off x="6906101" y="2766990"/>
            <a:ext cx="274550" cy="354728"/>
            <a:chOff x="7606826" y="2419290"/>
            <a:chExt cx="274550" cy="354728"/>
          </a:xfrm>
        </p:grpSpPr>
        <p:sp>
          <p:nvSpPr>
            <p:cNvPr id="7510" name="Google Shape;7510;p56"/>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56"/>
          <p:cNvGrpSpPr/>
          <p:nvPr/>
        </p:nvGrpSpPr>
        <p:grpSpPr>
          <a:xfrm>
            <a:off x="7536994" y="2777003"/>
            <a:ext cx="263316" cy="354728"/>
            <a:chOff x="8062968" y="2419290"/>
            <a:chExt cx="263316" cy="354728"/>
          </a:xfrm>
        </p:grpSpPr>
        <p:sp>
          <p:nvSpPr>
            <p:cNvPr id="7526" name="Google Shape;7526;p56"/>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3" name="Google Shape;7543;p56"/>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ca" sz="1100">
                <a:solidFill>
                  <a:schemeClr val="lt1"/>
                </a:solidFill>
              </a:rPr>
              <a:t>You can </a:t>
            </a:r>
            <a:r>
              <a:rPr b="1" lang="ca" sz="1100">
                <a:solidFill>
                  <a:schemeClr val="hlink"/>
                </a:solidFill>
              </a:rPr>
              <a:t>resize </a:t>
            </a:r>
            <a:r>
              <a:rPr lang="ca"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ca" sz="1100">
                <a:solidFill>
                  <a:schemeClr val="lt1"/>
                </a:solidFill>
              </a:rPr>
              <a:t>You can </a:t>
            </a:r>
            <a:r>
              <a:rPr b="1" lang="ca" sz="1100">
                <a:solidFill>
                  <a:schemeClr val="hlink"/>
                </a:solidFill>
              </a:rPr>
              <a:t>change the stroke and fill color</a:t>
            </a:r>
            <a:r>
              <a:rPr lang="ca" sz="1100">
                <a:solidFill>
                  <a:schemeClr val="lt1"/>
                </a:solidFill>
              </a:rPr>
              <a:t>; just select the icon and click on the </a:t>
            </a:r>
            <a:r>
              <a:rPr b="1" lang="ca" sz="1100">
                <a:solidFill>
                  <a:schemeClr val="hlink"/>
                </a:solidFill>
              </a:rPr>
              <a:t>paint bucket/pen</a:t>
            </a:r>
            <a:r>
              <a:rPr lang="ca"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ca" sz="1100">
                <a:solidFill>
                  <a:schemeClr val="lt1"/>
                </a:solidFill>
              </a:rPr>
              <a:t>In Google Slides, you can also use </a:t>
            </a:r>
            <a:r>
              <a:rPr b="1" lang="ca" sz="1100">
                <a:solidFill>
                  <a:schemeClr val="hlink"/>
                </a:solidFill>
                <a:uFill>
                  <a:noFill/>
                </a:uFill>
                <a:hlinkClick r:id="rId3"/>
              </a:rPr>
              <a:t>Flaticon’s extension</a:t>
            </a:r>
            <a:r>
              <a:rPr lang="ca" sz="1100">
                <a:solidFill>
                  <a:schemeClr val="lt1"/>
                </a:solidFill>
              </a:rPr>
              <a:t>, allowing you to customize and add even more icons.</a:t>
            </a:r>
            <a:endParaRPr sz="1100">
              <a:solidFill>
                <a:srgbClr val="435D74"/>
              </a:solidFill>
            </a:endParaRPr>
          </a:p>
        </p:txBody>
      </p:sp>
      <p:sp>
        <p:nvSpPr>
          <p:cNvPr id="7544" name="Google Shape;7544;p5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solidFill>
                  <a:schemeClr val="lt1"/>
                </a:solidFill>
              </a:rPr>
              <a:t>...and our sets of editable icons</a:t>
            </a:r>
            <a:endParaRPr/>
          </a:p>
        </p:txBody>
      </p:sp>
      <p:grpSp>
        <p:nvGrpSpPr>
          <p:cNvPr id="7545" name="Google Shape;7545;p56"/>
          <p:cNvGrpSpPr/>
          <p:nvPr/>
        </p:nvGrpSpPr>
        <p:grpSpPr>
          <a:xfrm>
            <a:off x="1089824" y="4149725"/>
            <a:ext cx="364280" cy="363684"/>
            <a:chOff x="836325" y="4149725"/>
            <a:chExt cx="364280" cy="363684"/>
          </a:xfrm>
        </p:grpSpPr>
        <p:sp>
          <p:nvSpPr>
            <p:cNvPr id="7546" name="Google Shape;7546;p56"/>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6" name="Shape 7556"/>
        <p:cNvGrpSpPr/>
        <p:nvPr/>
      </p:nvGrpSpPr>
      <p:grpSpPr>
        <a:xfrm>
          <a:off x="0" y="0"/>
          <a:ext cx="0" cy="0"/>
          <a:chOff x="0" y="0"/>
          <a:chExt cx="0" cy="0"/>
        </a:xfrm>
      </p:grpSpPr>
      <p:grpSp>
        <p:nvGrpSpPr>
          <p:cNvPr id="7557" name="Google Shape;7557;p57"/>
          <p:cNvGrpSpPr/>
          <p:nvPr/>
        </p:nvGrpSpPr>
        <p:grpSpPr>
          <a:xfrm>
            <a:off x="7071588" y="2263554"/>
            <a:ext cx="362163" cy="347098"/>
            <a:chOff x="7075663" y="2444129"/>
            <a:chExt cx="362163" cy="347098"/>
          </a:xfrm>
        </p:grpSpPr>
        <p:sp>
          <p:nvSpPr>
            <p:cNvPr id="7558" name="Google Shape;7558;p57"/>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7"/>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7"/>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7"/>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7"/>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7"/>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7"/>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7"/>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57"/>
          <p:cNvGrpSpPr/>
          <p:nvPr/>
        </p:nvGrpSpPr>
        <p:grpSpPr>
          <a:xfrm>
            <a:off x="6634100" y="2256009"/>
            <a:ext cx="372197" cy="362163"/>
            <a:chOff x="6638175" y="2436584"/>
            <a:chExt cx="372197" cy="362163"/>
          </a:xfrm>
        </p:grpSpPr>
        <p:sp>
          <p:nvSpPr>
            <p:cNvPr id="7567" name="Google Shape;7567;p57"/>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7"/>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7"/>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7"/>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7"/>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7"/>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7"/>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7"/>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7"/>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7"/>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7"/>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57"/>
          <p:cNvGrpSpPr/>
          <p:nvPr/>
        </p:nvGrpSpPr>
        <p:grpSpPr>
          <a:xfrm>
            <a:off x="6188831" y="2258865"/>
            <a:ext cx="371699" cy="356084"/>
            <a:chOff x="6192906" y="2439440"/>
            <a:chExt cx="371699" cy="356084"/>
          </a:xfrm>
        </p:grpSpPr>
        <p:sp>
          <p:nvSpPr>
            <p:cNvPr id="7581" name="Google Shape;7581;p57"/>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7"/>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7"/>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7"/>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7"/>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7"/>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7"/>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7"/>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7"/>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7"/>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7"/>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7"/>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7"/>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57"/>
          <p:cNvGrpSpPr/>
          <p:nvPr/>
        </p:nvGrpSpPr>
        <p:grpSpPr>
          <a:xfrm>
            <a:off x="5758392" y="2256009"/>
            <a:ext cx="362163" cy="362163"/>
            <a:chOff x="5762467" y="2436584"/>
            <a:chExt cx="362163" cy="362163"/>
          </a:xfrm>
        </p:grpSpPr>
        <p:sp>
          <p:nvSpPr>
            <p:cNvPr id="7595" name="Google Shape;7595;p57"/>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7"/>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7"/>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7"/>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7"/>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7"/>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7"/>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7"/>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7"/>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7"/>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7"/>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7"/>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7"/>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7"/>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7"/>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7"/>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7"/>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7"/>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7"/>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7"/>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7"/>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7"/>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7"/>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57"/>
          <p:cNvGrpSpPr/>
          <p:nvPr/>
        </p:nvGrpSpPr>
        <p:grpSpPr>
          <a:xfrm>
            <a:off x="5319646" y="2256454"/>
            <a:ext cx="362922" cy="361219"/>
            <a:chOff x="5323721" y="2437029"/>
            <a:chExt cx="362922" cy="361219"/>
          </a:xfrm>
        </p:grpSpPr>
        <p:sp>
          <p:nvSpPr>
            <p:cNvPr id="7621" name="Google Shape;7621;p57"/>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7"/>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7"/>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7"/>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7"/>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7"/>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7"/>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7"/>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7"/>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7"/>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57"/>
          <p:cNvGrpSpPr/>
          <p:nvPr/>
        </p:nvGrpSpPr>
        <p:grpSpPr>
          <a:xfrm>
            <a:off x="4871862" y="2288156"/>
            <a:ext cx="407122" cy="315448"/>
            <a:chOff x="4875937" y="2468731"/>
            <a:chExt cx="407122" cy="315448"/>
          </a:xfrm>
        </p:grpSpPr>
        <p:sp>
          <p:nvSpPr>
            <p:cNvPr id="7639" name="Google Shape;7639;p57"/>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7"/>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7"/>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7"/>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7"/>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7"/>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7"/>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7"/>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7"/>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7"/>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7"/>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7"/>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7"/>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7"/>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7"/>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7"/>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57"/>
          <p:cNvGrpSpPr/>
          <p:nvPr/>
        </p:nvGrpSpPr>
        <p:grpSpPr>
          <a:xfrm>
            <a:off x="4889207" y="3624199"/>
            <a:ext cx="242114" cy="362163"/>
            <a:chOff x="4893282" y="3804774"/>
            <a:chExt cx="242114" cy="362163"/>
          </a:xfrm>
        </p:grpSpPr>
        <p:sp>
          <p:nvSpPr>
            <p:cNvPr id="7659" name="Google Shape;7659;p57"/>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7"/>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7"/>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7"/>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7"/>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7"/>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7"/>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7"/>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7"/>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7"/>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7"/>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7"/>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7"/>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7"/>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7"/>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7"/>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7"/>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7"/>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57"/>
          <p:cNvGrpSpPr/>
          <p:nvPr/>
        </p:nvGrpSpPr>
        <p:grpSpPr>
          <a:xfrm>
            <a:off x="6244087" y="3624199"/>
            <a:ext cx="231058" cy="362425"/>
            <a:chOff x="6248162" y="3804774"/>
            <a:chExt cx="231058" cy="362425"/>
          </a:xfrm>
        </p:grpSpPr>
        <p:sp>
          <p:nvSpPr>
            <p:cNvPr id="7686" name="Google Shape;7686;p57"/>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7"/>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7"/>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7"/>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57"/>
          <p:cNvGrpSpPr/>
          <p:nvPr/>
        </p:nvGrpSpPr>
        <p:grpSpPr>
          <a:xfrm>
            <a:off x="5342493" y="3624199"/>
            <a:ext cx="233337" cy="362163"/>
            <a:chOff x="5346568" y="3804774"/>
            <a:chExt cx="233337" cy="362163"/>
          </a:xfrm>
        </p:grpSpPr>
        <p:sp>
          <p:nvSpPr>
            <p:cNvPr id="7691" name="Google Shape;7691;p57"/>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7"/>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7"/>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7"/>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7"/>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7"/>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7"/>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7"/>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7"/>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7"/>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7"/>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7"/>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7"/>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7"/>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7"/>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7"/>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7"/>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7"/>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57"/>
          <p:cNvGrpSpPr/>
          <p:nvPr/>
        </p:nvGrpSpPr>
        <p:grpSpPr>
          <a:xfrm>
            <a:off x="6700910" y="3624566"/>
            <a:ext cx="209967" cy="361639"/>
            <a:chOff x="6704985" y="3805141"/>
            <a:chExt cx="209967" cy="361639"/>
          </a:xfrm>
        </p:grpSpPr>
        <p:sp>
          <p:nvSpPr>
            <p:cNvPr id="7711" name="Google Shape;7711;p57"/>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7"/>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7"/>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7"/>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7"/>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7"/>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7"/>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7"/>
          <p:cNvGrpSpPr/>
          <p:nvPr/>
        </p:nvGrpSpPr>
        <p:grpSpPr>
          <a:xfrm>
            <a:off x="7509809" y="2267694"/>
            <a:ext cx="363184" cy="338792"/>
            <a:chOff x="7513884" y="2448269"/>
            <a:chExt cx="363184" cy="338792"/>
          </a:xfrm>
        </p:grpSpPr>
        <p:sp>
          <p:nvSpPr>
            <p:cNvPr id="7724" name="Google Shape;7724;p57"/>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7"/>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7"/>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7"/>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7"/>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7"/>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57"/>
          <p:cNvGrpSpPr/>
          <p:nvPr/>
        </p:nvGrpSpPr>
        <p:grpSpPr>
          <a:xfrm>
            <a:off x="5773692" y="3624251"/>
            <a:ext cx="258699" cy="362136"/>
            <a:chOff x="5777767" y="3804826"/>
            <a:chExt cx="258699" cy="362136"/>
          </a:xfrm>
        </p:grpSpPr>
        <p:sp>
          <p:nvSpPr>
            <p:cNvPr id="7731" name="Google Shape;7731;p57"/>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7"/>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7"/>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57"/>
          <p:cNvGrpSpPr/>
          <p:nvPr/>
        </p:nvGrpSpPr>
        <p:grpSpPr>
          <a:xfrm>
            <a:off x="7949026" y="2256009"/>
            <a:ext cx="361691" cy="362163"/>
            <a:chOff x="7953101" y="2436584"/>
            <a:chExt cx="361691" cy="362163"/>
          </a:xfrm>
        </p:grpSpPr>
        <p:sp>
          <p:nvSpPr>
            <p:cNvPr id="7735" name="Google Shape;7735;p57"/>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7"/>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7"/>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7"/>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7"/>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7"/>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7"/>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7"/>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7"/>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57"/>
          <p:cNvGrpSpPr/>
          <p:nvPr/>
        </p:nvGrpSpPr>
        <p:grpSpPr>
          <a:xfrm>
            <a:off x="4855278" y="3174555"/>
            <a:ext cx="373481" cy="362267"/>
            <a:chOff x="4859353" y="3355130"/>
            <a:chExt cx="373481" cy="362267"/>
          </a:xfrm>
        </p:grpSpPr>
        <p:sp>
          <p:nvSpPr>
            <p:cNvPr id="7745" name="Google Shape;7745;p57"/>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7"/>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7"/>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7"/>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7"/>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7"/>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7"/>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7"/>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7"/>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7"/>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7"/>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7"/>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7"/>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7"/>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57"/>
          <p:cNvGrpSpPr/>
          <p:nvPr/>
        </p:nvGrpSpPr>
        <p:grpSpPr>
          <a:xfrm>
            <a:off x="6633603" y="1320407"/>
            <a:ext cx="378721" cy="362005"/>
            <a:chOff x="6637678" y="1500982"/>
            <a:chExt cx="378721" cy="362005"/>
          </a:xfrm>
        </p:grpSpPr>
        <p:sp>
          <p:nvSpPr>
            <p:cNvPr id="7760" name="Google Shape;7760;p57"/>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7"/>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7"/>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7"/>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7"/>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7"/>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7"/>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7"/>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7"/>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7"/>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7"/>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7"/>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57"/>
          <p:cNvGrpSpPr/>
          <p:nvPr/>
        </p:nvGrpSpPr>
        <p:grpSpPr>
          <a:xfrm>
            <a:off x="5823918" y="3174921"/>
            <a:ext cx="223041" cy="362163"/>
            <a:chOff x="5827993" y="3355496"/>
            <a:chExt cx="223041" cy="362163"/>
          </a:xfrm>
        </p:grpSpPr>
        <p:sp>
          <p:nvSpPr>
            <p:cNvPr id="7777" name="Google Shape;7777;p57"/>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7"/>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7"/>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7"/>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7"/>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7"/>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7"/>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7"/>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7"/>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7"/>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7"/>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7"/>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7"/>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7"/>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57"/>
          <p:cNvGrpSpPr/>
          <p:nvPr/>
        </p:nvGrpSpPr>
        <p:grpSpPr>
          <a:xfrm>
            <a:off x="7524638" y="1320066"/>
            <a:ext cx="370520" cy="361586"/>
            <a:chOff x="7528713" y="1500641"/>
            <a:chExt cx="370520" cy="361586"/>
          </a:xfrm>
        </p:grpSpPr>
        <p:sp>
          <p:nvSpPr>
            <p:cNvPr id="7793" name="Google Shape;7793;p57"/>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7"/>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7"/>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7"/>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7"/>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7"/>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7"/>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57"/>
          <p:cNvGrpSpPr/>
          <p:nvPr/>
        </p:nvGrpSpPr>
        <p:grpSpPr>
          <a:xfrm>
            <a:off x="5313123" y="3174921"/>
            <a:ext cx="367429" cy="362163"/>
            <a:chOff x="5317198" y="3355496"/>
            <a:chExt cx="367429" cy="362163"/>
          </a:xfrm>
        </p:grpSpPr>
        <p:sp>
          <p:nvSpPr>
            <p:cNvPr id="7801" name="Google Shape;7801;p57"/>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7"/>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7"/>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7"/>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7"/>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7"/>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7"/>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7"/>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7"/>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7"/>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7"/>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7"/>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7"/>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57"/>
          <p:cNvGrpSpPr/>
          <p:nvPr/>
        </p:nvGrpSpPr>
        <p:grpSpPr>
          <a:xfrm>
            <a:off x="5298896" y="1319988"/>
            <a:ext cx="383175" cy="362241"/>
            <a:chOff x="5302971" y="1500563"/>
            <a:chExt cx="383175" cy="362241"/>
          </a:xfrm>
        </p:grpSpPr>
        <p:sp>
          <p:nvSpPr>
            <p:cNvPr id="7818" name="Google Shape;7818;p57"/>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7"/>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57"/>
          <p:cNvGrpSpPr/>
          <p:nvPr/>
        </p:nvGrpSpPr>
        <p:grpSpPr>
          <a:xfrm>
            <a:off x="6198630" y="1344878"/>
            <a:ext cx="364180" cy="312461"/>
            <a:chOff x="6202705" y="1525453"/>
            <a:chExt cx="364180" cy="312461"/>
          </a:xfrm>
        </p:grpSpPr>
        <p:sp>
          <p:nvSpPr>
            <p:cNvPr id="7821" name="Google Shape;7821;p57"/>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7"/>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7"/>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7"/>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7"/>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57"/>
          <p:cNvGrpSpPr/>
          <p:nvPr/>
        </p:nvGrpSpPr>
        <p:grpSpPr>
          <a:xfrm>
            <a:off x="7083142" y="1323027"/>
            <a:ext cx="362398" cy="356163"/>
            <a:chOff x="7087217" y="1503602"/>
            <a:chExt cx="362398" cy="356163"/>
          </a:xfrm>
        </p:grpSpPr>
        <p:sp>
          <p:nvSpPr>
            <p:cNvPr id="7829" name="Google Shape;7829;p57"/>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7"/>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7"/>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7"/>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7"/>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7"/>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7"/>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7"/>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7"/>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7"/>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7"/>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7"/>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7"/>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7"/>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7"/>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7"/>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57"/>
          <p:cNvGrpSpPr/>
          <p:nvPr/>
        </p:nvGrpSpPr>
        <p:grpSpPr>
          <a:xfrm>
            <a:off x="7964877" y="1320302"/>
            <a:ext cx="378747" cy="361455"/>
            <a:chOff x="7968952" y="1500877"/>
            <a:chExt cx="378747" cy="361455"/>
          </a:xfrm>
        </p:grpSpPr>
        <p:sp>
          <p:nvSpPr>
            <p:cNvPr id="7851" name="Google Shape;7851;p57"/>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7"/>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7"/>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7"/>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7"/>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7"/>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57"/>
          <p:cNvGrpSpPr/>
          <p:nvPr/>
        </p:nvGrpSpPr>
        <p:grpSpPr>
          <a:xfrm>
            <a:off x="5757370" y="1361148"/>
            <a:ext cx="362163" cy="279737"/>
            <a:chOff x="5761445" y="1541723"/>
            <a:chExt cx="362163" cy="279737"/>
          </a:xfrm>
        </p:grpSpPr>
        <p:sp>
          <p:nvSpPr>
            <p:cNvPr id="7867" name="Google Shape;7867;p57"/>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7"/>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7"/>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7"/>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7"/>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57"/>
          <p:cNvGrpSpPr/>
          <p:nvPr/>
        </p:nvGrpSpPr>
        <p:grpSpPr>
          <a:xfrm>
            <a:off x="6200883" y="3175000"/>
            <a:ext cx="358390" cy="362320"/>
            <a:chOff x="6204958" y="3355575"/>
            <a:chExt cx="358390" cy="362320"/>
          </a:xfrm>
        </p:grpSpPr>
        <p:sp>
          <p:nvSpPr>
            <p:cNvPr id="7874" name="Google Shape;7874;p57"/>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7"/>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7"/>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7"/>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7"/>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7"/>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7"/>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7"/>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7"/>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0" name="Google Shape;7890;p57"/>
          <p:cNvGrpSpPr/>
          <p:nvPr/>
        </p:nvGrpSpPr>
        <p:grpSpPr>
          <a:xfrm>
            <a:off x="4935895" y="1319280"/>
            <a:ext cx="242979" cy="362660"/>
            <a:chOff x="4939970" y="1499855"/>
            <a:chExt cx="242979" cy="362660"/>
          </a:xfrm>
        </p:grpSpPr>
        <p:sp>
          <p:nvSpPr>
            <p:cNvPr id="7891" name="Google Shape;7891;p57"/>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7"/>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7"/>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57"/>
          <p:cNvGrpSpPr/>
          <p:nvPr/>
        </p:nvGrpSpPr>
        <p:grpSpPr>
          <a:xfrm>
            <a:off x="8019373" y="3174921"/>
            <a:ext cx="284322" cy="362163"/>
            <a:chOff x="8023448" y="3355496"/>
            <a:chExt cx="284322" cy="362163"/>
          </a:xfrm>
        </p:grpSpPr>
        <p:sp>
          <p:nvSpPr>
            <p:cNvPr id="7898" name="Google Shape;7898;p57"/>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7"/>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7"/>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7"/>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7"/>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57"/>
          <p:cNvGrpSpPr/>
          <p:nvPr/>
        </p:nvGrpSpPr>
        <p:grpSpPr>
          <a:xfrm>
            <a:off x="6640126" y="3174921"/>
            <a:ext cx="366695" cy="361979"/>
            <a:chOff x="6644201" y="3355496"/>
            <a:chExt cx="366695" cy="361979"/>
          </a:xfrm>
        </p:grpSpPr>
        <p:sp>
          <p:nvSpPr>
            <p:cNvPr id="7908" name="Google Shape;7908;p57"/>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7"/>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7"/>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7"/>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7"/>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7"/>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7"/>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7"/>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7"/>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7"/>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7"/>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7"/>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7"/>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7"/>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7"/>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7"/>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57"/>
          <p:cNvGrpSpPr/>
          <p:nvPr/>
        </p:nvGrpSpPr>
        <p:grpSpPr>
          <a:xfrm>
            <a:off x="7951070" y="1838617"/>
            <a:ext cx="365176" cy="271013"/>
            <a:chOff x="7955145" y="2019192"/>
            <a:chExt cx="365176" cy="271013"/>
          </a:xfrm>
        </p:grpSpPr>
        <p:sp>
          <p:nvSpPr>
            <p:cNvPr id="7931" name="Google Shape;7931;p57"/>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7"/>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7"/>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7"/>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7"/>
          <p:cNvGrpSpPr/>
          <p:nvPr/>
        </p:nvGrpSpPr>
        <p:grpSpPr>
          <a:xfrm>
            <a:off x="7514080" y="1828896"/>
            <a:ext cx="361927" cy="290270"/>
            <a:chOff x="7518155" y="2009471"/>
            <a:chExt cx="361927" cy="290270"/>
          </a:xfrm>
        </p:grpSpPr>
        <p:sp>
          <p:nvSpPr>
            <p:cNvPr id="7938" name="Google Shape;7938;p57"/>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7"/>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7"/>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7"/>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7"/>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7"/>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7"/>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7"/>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7"/>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7"/>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57"/>
          <p:cNvGrpSpPr/>
          <p:nvPr/>
        </p:nvGrpSpPr>
        <p:grpSpPr>
          <a:xfrm>
            <a:off x="7075597" y="1810478"/>
            <a:ext cx="362163" cy="327264"/>
            <a:chOff x="7079672" y="1991053"/>
            <a:chExt cx="362163" cy="327264"/>
          </a:xfrm>
        </p:grpSpPr>
        <p:sp>
          <p:nvSpPr>
            <p:cNvPr id="7952" name="Google Shape;7952;p57"/>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7"/>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7"/>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7"/>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7"/>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7"/>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7"/>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7"/>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7"/>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7"/>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57"/>
          <p:cNvGrpSpPr/>
          <p:nvPr/>
        </p:nvGrpSpPr>
        <p:grpSpPr>
          <a:xfrm>
            <a:off x="6637113" y="1854939"/>
            <a:ext cx="361901" cy="238132"/>
            <a:chOff x="6641188" y="2035514"/>
            <a:chExt cx="361901" cy="238132"/>
          </a:xfrm>
        </p:grpSpPr>
        <p:sp>
          <p:nvSpPr>
            <p:cNvPr id="7969" name="Google Shape;7969;p57"/>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7"/>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7"/>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7"/>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7"/>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7"/>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7"/>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7"/>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7"/>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7"/>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7"/>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7"/>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7"/>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57"/>
          <p:cNvGrpSpPr/>
          <p:nvPr/>
        </p:nvGrpSpPr>
        <p:grpSpPr>
          <a:xfrm>
            <a:off x="6198368" y="1806102"/>
            <a:ext cx="362425" cy="335884"/>
            <a:chOff x="6202443" y="1986677"/>
            <a:chExt cx="362425" cy="335884"/>
          </a:xfrm>
        </p:grpSpPr>
        <p:sp>
          <p:nvSpPr>
            <p:cNvPr id="7989" name="Google Shape;7989;p57"/>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7"/>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7"/>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7"/>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7"/>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7"/>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7"/>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7"/>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7"/>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7"/>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7"/>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7"/>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7"/>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7"/>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7"/>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7"/>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7"/>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7"/>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7"/>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57"/>
          <p:cNvGrpSpPr/>
          <p:nvPr/>
        </p:nvGrpSpPr>
        <p:grpSpPr>
          <a:xfrm>
            <a:off x="5760147" y="1836023"/>
            <a:ext cx="374293" cy="276069"/>
            <a:chOff x="5764222" y="2016598"/>
            <a:chExt cx="374293" cy="276069"/>
          </a:xfrm>
        </p:grpSpPr>
        <p:sp>
          <p:nvSpPr>
            <p:cNvPr id="8010" name="Google Shape;8010;p57"/>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7"/>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7"/>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7"/>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7"/>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7"/>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7"/>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7"/>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7"/>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7"/>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7"/>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7"/>
          <p:cNvGrpSpPr/>
          <p:nvPr/>
        </p:nvGrpSpPr>
        <p:grpSpPr>
          <a:xfrm>
            <a:off x="5321402" y="1835866"/>
            <a:ext cx="361927" cy="276515"/>
            <a:chOff x="5325477" y="2016441"/>
            <a:chExt cx="361927" cy="276515"/>
          </a:xfrm>
        </p:grpSpPr>
        <p:sp>
          <p:nvSpPr>
            <p:cNvPr id="8022" name="Google Shape;8022;p57"/>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7"/>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7"/>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7"/>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7"/>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7"/>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7"/>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7"/>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7"/>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7"/>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7"/>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7"/>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7"/>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7"/>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7"/>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7"/>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57"/>
          <p:cNvGrpSpPr/>
          <p:nvPr/>
        </p:nvGrpSpPr>
        <p:grpSpPr>
          <a:xfrm>
            <a:off x="4866596" y="1836625"/>
            <a:ext cx="364180" cy="274812"/>
            <a:chOff x="4870671" y="2017200"/>
            <a:chExt cx="364180" cy="274812"/>
          </a:xfrm>
        </p:grpSpPr>
        <p:sp>
          <p:nvSpPr>
            <p:cNvPr id="8043" name="Google Shape;8043;p57"/>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7"/>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7"/>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7"/>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7"/>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7"/>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7"/>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7"/>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7"/>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7"/>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57"/>
          <p:cNvGrpSpPr/>
          <p:nvPr/>
        </p:nvGrpSpPr>
        <p:grpSpPr>
          <a:xfrm>
            <a:off x="7140651" y="3174921"/>
            <a:ext cx="260690" cy="362032"/>
            <a:chOff x="7144726" y="3355496"/>
            <a:chExt cx="260690" cy="362032"/>
          </a:xfrm>
        </p:grpSpPr>
        <p:sp>
          <p:nvSpPr>
            <p:cNvPr id="8057" name="Google Shape;8057;p57"/>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7"/>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7"/>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57"/>
          <p:cNvGrpSpPr/>
          <p:nvPr/>
        </p:nvGrpSpPr>
        <p:grpSpPr>
          <a:xfrm>
            <a:off x="6701644" y="4097476"/>
            <a:ext cx="261712" cy="361770"/>
            <a:chOff x="6705719" y="4278051"/>
            <a:chExt cx="261712" cy="361770"/>
          </a:xfrm>
        </p:grpSpPr>
        <p:sp>
          <p:nvSpPr>
            <p:cNvPr id="8064" name="Google Shape;8064;p57"/>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7"/>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7"/>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7"/>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7"/>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7"/>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7"/>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7"/>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7"/>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7"/>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57"/>
          <p:cNvGrpSpPr/>
          <p:nvPr/>
        </p:nvGrpSpPr>
        <p:grpSpPr>
          <a:xfrm>
            <a:off x="5746575" y="2711077"/>
            <a:ext cx="320216" cy="361403"/>
            <a:chOff x="5750650" y="2891652"/>
            <a:chExt cx="320216" cy="361403"/>
          </a:xfrm>
        </p:grpSpPr>
        <p:sp>
          <p:nvSpPr>
            <p:cNvPr id="8080" name="Google Shape;8080;p57"/>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7"/>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7"/>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7"/>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7"/>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7"/>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7"/>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7"/>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7"/>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7"/>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7"/>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7"/>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7"/>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57"/>
          <p:cNvGrpSpPr/>
          <p:nvPr/>
        </p:nvGrpSpPr>
        <p:grpSpPr>
          <a:xfrm>
            <a:off x="6653934" y="2710815"/>
            <a:ext cx="315972" cy="361927"/>
            <a:chOff x="6658009" y="2891390"/>
            <a:chExt cx="315972" cy="361927"/>
          </a:xfrm>
        </p:grpSpPr>
        <p:sp>
          <p:nvSpPr>
            <p:cNvPr id="8096" name="Google Shape;8096;p57"/>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7"/>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7"/>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7"/>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7"/>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7"/>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7"/>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57"/>
          <p:cNvGrpSpPr/>
          <p:nvPr/>
        </p:nvGrpSpPr>
        <p:grpSpPr>
          <a:xfrm>
            <a:off x="6199390" y="2710631"/>
            <a:ext cx="320478" cy="362110"/>
            <a:chOff x="6203465" y="2891206"/>
            <a:chExt cx="320478" cy="362110"/>
          </a:xfrm>
        </p:grpSpPr>
        <p:sp>
          <p:nvSpPr>
            <p:cNvPr id="8104" name="Google Shape;8104;p57"/>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7"/>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7"/>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57"/>
          <p:cNvGrpSpPr/>
          <p:nvPr/>
        </p:nvGrpSpPr>
        <p:grpSpPr>
          <a:xfrm>
            <a:off x="7563205" y="2710684"/>
            <a:ext cx="307116" cy="362294"/>
            <a:chOff x="7567280" y="2891259"/>
            <a:chExt cx="307116" cy="362294"/>
          </a:xfrm>
        </p:grpSpPr>
        <p:sp>
          <p:nvSpPr>
            <p:cNvPr id="8110" name="Google Shape;8110;p57"/>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7"/>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7"/>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7"/>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7"/>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7"/>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57"/>
          <p:cNvGrpSpPr/>
          <p:nvPr/>
        </p:nvGrpSpPr>
        <p:grpSpPr>
          <a:xfrm>
            <a:off x="7108504" y="2710946"/>
            <a:ext cx="338556" cy="361534"/>
            <a:chOff x="7112579" y="2891521"/>
            <a:chExt cx="338556" cy="361534"/>
          </a:xfrm>
        </p:grpSpPr>
        <p:sp>
          <p:nvSpPr>
            <p:cNvPr id="8123" name="Google Shape;8123;p57"/>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57"/>
          <p:cNvGrpSpPr/>
          <p:nvPr/>
        </p:nvGrpSpPr>
        <p:grpSpPr>
          <a:xfrm>
            <a:off x="7151184" y="3624461"/>
            <a:ext cx="207478" cy="361272"/>
            <a:chOff x="7155259" y="3805036"/>
            <a:chExt cx="207478" cy="361272"/>
          </a:xfrm>
        </p:grpSpPr>
        <p:sp>
          <p:nvSpPr>
            <p:cNvPr id="8126" name="Google Shape;8126;p57"/>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7"/>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7"/>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7"/>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7"/>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57"/>
          <p:cNvGrpSpPr/>
          <p:nvPr/>
        </p:nvGrpSpPr>
        <p:grpSpPr>
          <a:xfrm>
            <a:off x="4911293" y="2710815"/>
            <a:ext cx="182850" cy="361927"/>
            <a:chOff x="4915368" y="2891390"/>
            <a:chExt cx="182850" cy="361927"/>
          </a:xfrm>
        </p:grpSpPr>
        <p:sp>
          <p:nvSpPr>
            <p:cNvPr id="8139" name="Google Shape;8139;p57"/>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7"/>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7"/>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7"/>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7"/>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57"/>
          <p:cNvGrpSpPr/>
          <p:nvPr/>
        </p:nvGrpSpPr>
        <p:grpSpPr>
          <a:xfrm>
            <a:off x="8024639" y="2711077"/>
            <a:ext cx="289589" cy="361403"/>
            <a:chOff x="8028714" y="2891652"/>
            <a:chExt cx="289589" cy="361403"/>
          </a:xfrm>
        </p:grpSpPr>
        <p:sp>
          <p:nvSpPr>
            <p:cNvPr id="8151" name="Google Shape;8151;p57"/>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7"/>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7"/>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7"/>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7"/>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7"/>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7"/>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57"/>
          <p:cNvGrpSpPr/>
          <p:nvPr/>
        </p:nvGrpSpPr>
        <p:grpSpPr>
          <a:xfrm>
            <a:off x="7547747" y="3624199"/>
            <a:ext cx="293335" cy="361927"/>
            <a:chOff x="7551822" y="3804774"/>
            <a:chExt cx="293335" cy="361927"/>
          </a:xfrm>
        </p:grpSpPr>
        <p:sp>
          <p:nvSpPr>
            <p:cNvPr id="8172" name="Google Shape;8172;p57"/>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7"/>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7"/>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7"/>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7"/>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7"/>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57"/>
          <p:cNvGrpSpPr/>
          <p:nvPr/>
        </p:nvGrpSpPr>
        <p:grpSpPr>
          <a:xfrm>
            <a:off x="6259650" y="4097083"/>
            <a:ext cx="210491" cy="362163"/>
            <a:chOff x="6263725" y="4277658"/>
            <a:chExt cx="210491" cy="362163"/>
          </a:xfrm>
        </p:grpSpPr>
        <p:sp>
          <p:nvSpPr>
            <p:cNvPr id="8184" name="Google Shape;8184;p57"/>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7"/>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7"/>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7"/>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7"/>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7"/>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7"/>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7"/>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7"/>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57"/>
          <p:cNvGrpSpPr/>
          <p:nvPr/>
        </p:nvGrpSpPr>
        <p:grpSpPr>
          <a:xfrm>
            <a:off x="7983715" y="3624120"/>
            <a:ext cx="336303" cy="362005"/>
            <a:chOff x="7987790" y="3804695"/>
            <a:chExt cx="336303" cy="362005"/>
          </a:xfrm>
        </p:grpSpPr>
        <p:sp>
          <p:nvSpPr>
            <p:cNvPr id="8200" name="Google Shape;8200;p57"/>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7"/>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7"/>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7"/>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7"/>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7"/>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57"/>
          <p:cNvGrpSpPr/>
          <p:nvPr/>
        </p:nvGrpSpPr>
        <p:grpSpPr>
          <a:xfrm>
            <a:off x="5269369" y="2710710"/>
            <a:ext cx="371123" cy="362267"/>
            <a:chOff x="5273444" y="2891285"/>
            <a:chExt cx="371123" cy="362267"/>
          </a:xfrm>
        </p:grpSpPr>
        <p:sp>
          <p:nvSpPr>
            <p:cNvPr id="8211" name="Google Shape;8211;p57"/>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7"/>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7"/>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7"/>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7"/>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7"/>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7"/>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7"/>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7"/>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57"/>
          <p:cNvGrpSpPr/>
          <p:nvPr/>
        </p:nvGrpSpPr>
        <p:grpSpPr>
          <a:xfrm>
            <a:off x="7626322" y="3177824"/>
            <a:ext cx="214759" cy="357030"/>
            <a:chOff x="2235125" y="238075"/>
            <a:chExt cx="3144350" cy="5227375"/>
          </a:xfrm>
        </p:grpSpPr>
        <p:sp>
          <p:nvSpPr>
            <p:cNvPr id="8226" name="Google Shape;8226;p57"/>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7"/>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7"/>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7"/>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7"/>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7"/>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7"/>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57"/>
          <p:cNvGrpSpPr/>
          <p:nvPr/>
        </p:nvGrpSpPr>
        <p:grpSpPr>
          <a:xfrm>
            <a:off x="2818791" y="4097368"/>
            <a:ext cx="342496" cy="351944"/>
            <a:chOff x="2810729" y="4267107"/>
            <a:chExt cx="342496" cy="351944"/>
          </a:xfrm>
        </p:grpSpPr>
        <p:sp>
          <p:nvSpPr>
            <p:cNvPr id="8236" name="Google Shape;8236;p57"/>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7"/>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7"/>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7"/>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7"/>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7"/>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7"/>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7"/>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7"/>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7"/>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7"/>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7"/>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7"/>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7"/>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7"/>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7"/>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7"/>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7"/>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7"/>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7"/>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7"/>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7"/>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7"/>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7"/>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7"/>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7"/>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7"/>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7"/>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7"/>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7"/>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7"/>
          <p:cNvGrpSpPr/>
          <p:nvPr/>
        </p:nvGrpSpPr>
        <p:grpSpPr>
          <a:xfrm>
            <a:off x="1787231" y="3635885"/>
            <a:ext cx="282381" cy="343454"/>
            <a:chOff x="1779168" y="3805625"/>
            <a:chExt cx="282381" cy="343454"/>
          </a:xfrm>
        </p:grpSpPr>
        <p:sp>
          <p:nvSpPr>
            <p:cNvPr id="8267" name="Google Shape;8267;p57"/>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7"/>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7"/>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7"/>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7"/>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7"/>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7"/>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7"/>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7"/>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7"/>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7"/>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7"/>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7"/>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7"/>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7"/>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7"/>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7"/>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7"/>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7"/>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7"/>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7"/>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7"/>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7"/>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7"/>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7"/>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7"/>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7"/>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7"/>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57"/>
          <p:cNvGrpSpPr/>
          <p:nvPr/>
        </p:nvGrpSpPr>
        <p:grpSpPr>
          <a:xfrm>
            <a:off x="2601585" y="2237289"/>
            <a:ext cx="391606" cy="364535"/>
            <a:chOff x="2593522" y="2407029"/>
            <a:chExt cx="391606" cy="364535"/>
          </a:xfrm>
        </p:grpSpPr>
        <p:sp>
          <p:nvSpPr>
            <p:cNvPr id="8296" name="Google Shape;8296;p57"/>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7"/>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7"/>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7"/>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7"/>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7"/>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7"/>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7"/>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7"/>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7"/>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7"/>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7"/>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7"/>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7"/>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7"/>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7"/>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7"/>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7"/>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7"/>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7"/>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7"/>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7"/>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7"/>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7"/>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7"/>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7"/>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7"/>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7"/>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7"/>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7"/>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7"/>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7"/>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7"/>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7"/>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7"/>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7"/>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7"/>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7"/>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7"/>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57"/>
          <p:cNvGrpSpPr/>
          <p:nvPr/>
        </p:nvGrpSpPr>
        <p:grpSpPr>
          <a:xfrm>
            <a:off x="3963109" y="2262503"/>
            <a:ext cx="322912" cy="334396"/>
            <a:chOff x="3955047" y="2432242"/>
            <a:chExt cx="322912" cy="334396"/>
          </a:xfrm>
        </p:grpSpPr>
        <p:sp>
          <p:nvSpPr>
            <p:cNvPr id="8336" name="Google Shape;8336;p57"/>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7"/>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7"/>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57"/>
          <p:cNvGrpSpPr/>
          <p:nvPr/>
        </p:nvGrpSpPr>
        <p:grpSpPr>
          <a:xfrm>
            <a:off x="1810528" y="1793115"/>
            <a:ext cx="265373" cy="351944"/>
            <a:chOff x="1802465" y="1962854"/>
            <a:chExt cx="265373" cy="351944"/>
          </a:xfrm>
        </p:grpSpPr>
        <p:sp>
          <p:nvSpPr>
            <p:cNvPr id="8340" name="Google Shape;8340;p57"/>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7"/>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7"/>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7"/>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7"/>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7"/>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7"/>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7"/>
          <p:cNvGrpSpPr/>
          <p:nvPr/>
        </p:nvGrpSpPr>
        <p:grpSpPr>
          <a:xfrm>
            <a:off x="3520133" y="1786482"/>
            <a:ext cx="373983" cy="363622"/>
            <a:chOff x="3512070" y="1956222"/>
            <a:chExt cx="373983" cy="363622"/>
          </a:xfrm>
        </p:grpSpPr>
        <p:sp>
          <p:nvSpPr>
            <p:cNvPr id="8348" name="Google Shape;8348;p57"/>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7"/>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7"/>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7"/>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7"/>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7"/>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7"/>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7"/>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7"/>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7"/>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7"/>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7"/>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7"/>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7"/>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7"/>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7"/>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7"/>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57"/>
          <p:cNvGrpSpPr/>
          <p:nvPr/>
        </p:nvGrpSpPr>
        <p:grpSpPr>
          <a:xfrm>
            <a:off x="850746" y="2225012"/>
            <a:ext cx="345640" cy="356660"/>
            <a:chOff x="842683" y="2394751"/>
            <a:chExt cx="345640" cy="356660"/>
          </a:xfrm>
        </p:grpSpPr>
        <p:sp>
          <p:nvSpPr>
            <p:cNvPr id="8366" name="Google Shape;8366;p57"/>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7"/>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7"/>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7"/>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7"/>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7"/>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7"/>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7"/>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7"/>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7"/>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7"/>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7"/>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7"/>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7"/>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7"/>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7"/>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57"/>
          <p:cNvGrpSpPr/>
          <p:nvPr/>
        </p:nvGrpSpPr>
        <p:grpSpPr>
          <a:xfrm>
            <a:off x="1298678" y="2229728"/>
            <a:ext cx="336836" cy="342511"/>
            <a:chOff x="1290615" y="2399467"/>
            <a:chExt cx="336836" cy="342511"/>
          </a:xfrm>
        </p:grpSpPr>
        <p:sp>
          <p:nvSpPr>
            <p:cNvPr id="8383" name="Google Shape;8383;p57"/>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7"/>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7"/>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7"/>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7"/>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7"/>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7"/>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7"/>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7"/>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7"/>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7"/>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7"/>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7"/>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7"/>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7"/>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7"/>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7"/>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7"/>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7"/>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57"/>
          <p:cNvGrpSpPr/>
          <p:nvPr/>
        </p:nvGrpSpPr>
        <p:grpSpPr>
          <a:xfrm>
            <a:off x="1756372" y="2238861"/>
            <a:ext cx="308508" cy="333378"/>
            <a:chOff x="1748310" y="2408601"/>
            <a:chExt cx="308508" cy="333378"/>
          </a:xfrm>
        </p:grpSpPr>
        <p:sp>
          <p:nvSpPr>
            <p:cNvPr id="8403" name="Google Shape;8403;p57"/>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7"/>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7"/>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7"/>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7"/>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7"/>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7"/>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7"/>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57"/>
          <p:cNvGrpSpPr/>
          <p:nvPr/>
        </p:nvGrpSpPr>
        <p:grpSpPr>
          <a:xfrm>
            <a:off x="3052676" y="2248294"/>
            <a:ext cx="376184" cy="315141"/>
            <a:chOff x="3044614" y="2418033"/>
            <a:chExt cx="376184" cy="315141"/>
          </a:xfrm>
        </p:grpSpPr>
        <p:sp>
          <p:nvSpPr>
            <p:cNvPr id="8412" name="Google Shape;8412;p57"/>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7"/>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7"/>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7"/>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7"/>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7"/>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7"/>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7"/>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7"/>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57"/>
          <p:cNvGrpSpPr/>
          <p:nvPr/>
        </p:nvGrpSpPr>
        <p:grpSpPr>
          <a:xfrm>
            <a:off x="3951700" y="3645333"/>
            <a:ext cx="357933" cy="342676"/>
            <a:chOff x="3943638" y="3815072"/>
            <a:chExt cx="357933" cy="342676"/>
          </a:xfrm>
        </p:grpSpPr>
        <p:sp>
          <p:nvSpPr>
            <p:cNvPr id="8422" name="Google Shape;8422;p57"/>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7"/>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7"/>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7"/>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7"/>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7"/>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7"/>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7"/>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7"/>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57"/>
          <p:cNvGrpSpPr/>
          <p:nvPr/>
        </p:nvGrpSpPr>
        <p:grpSpPr>
          <a:xfrm>
            <a:off x="3516345" y="3640602"/>
            <a:ext cx="351644" cy="351959"/>
            <a:chOff x="3508282" y="3810341"/>
            <a:chExt cx="351644" cy="351959"/>
          </a:xfrm>
        </p:grpSpPr>
        <p:sp>
          <p:nvSpPr>
            <p:cNvPr id="8432" name="Google Shape;8432;p57"/>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7"/>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7"/>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7"/>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7"/>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7"/>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7"/>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7"/>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7"/>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7"/>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7"/>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7"/>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7"/>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57"/>
          <p:cNvGrpSpPr/>
          <p:nvPr/>
        </p:nvGrpSpPr>
        <p:grpSpPr>
          <a:xfrm>
            <a:off x="2232648" y="1793115"/>
            <a:ext cx="303163" cy="351809"/>
            <a:chOff x="2224585" y="1962854"/>
            <a:chExt cx="303163" cy="351809"/>
          </a:xfrm>
        </p:grpSpPr>
        <p:sp>
          <p:nvSpPr>
            <p:cNvPr id="8446" name="Google Shape;8446;p57"/>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7"/>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7"/>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7"/>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7"/>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7"/>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7"/>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7"/>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57"/>
          <p:cNvGrpSpPr/>
          <p:nvPr/>
        </p:nvGrpSpPr>
        <p:grpSpPr>
          <a:xfrm>
            <a:off x="2630856" y="1821128"/>
            <a:ext cx="389090" cy="296231"/>
            <a:chOff x="2622794" y="1990868"/>
            <a:chExt cx="389090" cy="296231"/>
          </a:xfrm>
        </p:grpSpPr>
        <p:sp>
          <p:nvSpPr>
            <p:cNvPr id="8455" name="Google Shape;8455;p57"/>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7"/>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7"/>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7"/>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7"/>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7"/>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7"/>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7"/>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7"/>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57"/>
          <p:cNvGrpSpPr/>
          <p:nvPr/>
        </p:nvGrpSpPr>
        <p:grpSpPr>
          <a:xfrm>
            <a:off x="3985388" y="1782409"/>
            <a:ext cx="327074" cy="375241"/>
            <a:chOff x="3977326" y="1952149"/>
            <a:chExt cx="327074" cy="375241"/>
          </a:xfrm>
        </p:grpSpPr>
        <p:sp>
          <p:nvSpPr>
            <p:cNvPr id="8465" name="Google Shape;8465;p57"/>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7"/>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7"/>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7"/>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7"/>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7"/>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7"/>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7"/>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7"/>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7"/>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7"/>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7"/>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7"/>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7"/>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7"/>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7"/>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7"/>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57"/>
          <p:cNvGrpSpPr/>
          <p:nvPr/>
        </p:nvGrpSpPr>
        <p:grpSpPr>
          <a:xfrm>
            <a:off x="1349674" y="3170315"/>
            <a:ext cx="259399" cy="370524"/>
            <a:chOff x="1341612" y="3340055"/>
            <a:chExt cx="259399" cy="370524"/>
          </a:xfrm>
        </p:grpSpPr>
        <p:sp>
          <p:nvSpPr>
            <p:cNvPr id="8483" name="Google Shape;8483;p57"/>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7"/>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7"/>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7"/>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7"/>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7"/>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7"/>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7"/>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7"/>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7"/>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7"/>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7"/>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7"/>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7"/>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7"/>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7"/>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7"/>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7"/>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57"/>
          <p:cNvGrpSpPr/>
          <p:nvPr/>
        </p:nvGrpSpPr>
        <p:grpSpPr>
          <a:xfrm>
            <a:off x="2187955" y="3675233"/>
            <a:ext cx="351629" cy="282381"/>
            <a:chOff x="2179892" y="3844972"/>
            <a:chExt cx="351629" cy="282381"/>
          </a:xfrm>
        </p:grpSpPr>
        <p:sp>
          <p:nvSpPr>
            <p:cNvPr id="8502" name="Google Shape;8502;p57"/>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7"/>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7"/>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7"/>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7"/>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7"/>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7"/>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7"/>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7"/>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7"/>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7"/>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7"/>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7"/>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7"/>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7"/>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7"/>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7"/>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7"/>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7"/>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7"/>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7"/>
          <p:cNvGrpSpPr/>
          <p:nvPr/>
        </p:nvGrpSpPr>
        <p:grpSpPr>
          <a:xfrm>
            <a:off x="3139232" y="3647145"/>
            <a:ext cx="220051" cy="338169"/>
            <a:chOff x="3131170" y="3816884"/>
            <a:chExt cx="220051" cy="338169"/>
          </a:xfrm>
        </p:grpSpPr>
        <p:sp>
          <p:nvSpPr>
            <p:cNvPr id="8523" name="Google Shape;8523;p57"/>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7"/>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7"/>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7"/>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7"/>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7"/>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7"/>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7"/>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7"/>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57"/>
          <p:cNvGrpSpPr/>
          <p:nvPr/>
        </p:nvGrpSpPr>
        <p:grpSpPr>
          <a:xfrm>
            <a:off x="911564" y="3189824"/>
            <a:ext cx="247990" cy="333393"/>
            <a:chOff x="903502" y="3359564"/>
            <a:chExt cx="247990" cy="333393"/>
          </a:xfrm>
        </p:grpSpPr>
        <p:sp>
          <p:nvSpPr>
            <p:cNvPr id="8533" name="Google Shape;8533;p57"/>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7"/>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7"/>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7"/>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7"/>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7"/>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7"/>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7"/>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7"/>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7"/>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7"/>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7"/>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7"/>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7"/>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7"/>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7"/>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7"/>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7"/>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7"/>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7"/>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7"/>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7"/>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57"/>
          <p:cNvGrpSpPr/>
          <p:nvPr/>
        </p:nvGrpSpPr>
        <p:grpSpPr>
          <a:xfrm>
            <a:off x="2624253" y="2720721"/>
            <a:ext cx="365793" cy="361152"/>
            <a:chOff x="2616191" y="2890461"/>
            <a:chExt cx="365793" cy="361152"/>
          </a:xfrm>
        </p:grpSpPr>
        <p:sp>
          <p:nvSpPr>
            <p:cNvPr id="8556" name="Google Shape;8556;p57"/>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7"/>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7"/>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7"/>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7"/>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7"/>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7"/>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7"/>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7"/>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7"/>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7"/>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57"/>
          <p:cNvGrpSpPr/>
          <p:nvPr/>
        </p:nvGrpSpPr>
        <p:grpSpPr>
          <a:xfrm>
            <a:off x="3058022" y="1776121"/>
            <a:ext cx="402940" cy="388536"/>
            <a:chOff x="3049959" y="1945861"/>
            <a:chExt cx="402940" cy="388536"/>
          </a:xfrm>
        </p:grpSpPr>
        <p:sp>
          <p:nvSpPr>
            <p:cNvPr id="8568" name="Google Shape;8568;p57"/>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7"/>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7"/>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7"/>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7"/>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7"/>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7"/>
          <p:cNvGrpSpPr/>
          <p:nvPr/>
        </p:nvGrpSpPr>
        <p:grpSpPr>
          <a:xfrm>
            <a:off x="2491088" y="4098940"/>
            <a:ext cx="202428" cy="349114"/>
            <a:chOff x="2483025" y="4268679"/>
            <a:chExt cx="202428" cy="349114"/>
          </a:xfrm>
        </p:grpSpPr>
        <p:sp>
          <p:nvSpPr>
            <p:cNvPr id="8575" name="Google Shape;8575;p57"/>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7"/>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7"/>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7"/>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7"/>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7"/>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57"/>
          <p:cNvGrpSpPr/>
          <p:nvPr/>
        </p:nvGrpSpPr>
        <p:grpSpPr>
          <a:xfrm>
            <a:off x="870569" y="2716244"/>
            <a:ext cx="329590" cy="365000"/>
            <a:chOff x="862507" y="2885984"/>
            <a:chExt cx="329590" cy="365000"/>
          </a:xfrm>
        </p:grpSpPr>
        <p:sp>
          <p:nvSpPr>
            <p:cNvPr id="8582" name="Google Shape;8582;p57"/>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7"/>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7"/>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7"/>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7"/>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7"/>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7"/>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57"/>
          <p:cNvGrpSpPr/>
          <p:nvPr/>
        </p:nvGrpSpPr>
        <p:grpSpPr>
          <a:xfrm>
            <a:off x="3090138" y="2702065"/>
            <a:ext cx="318884" cy="379807"/>
            <a:chOff x="3082075" y="2871805"/>
            <a:chExt cx="318884" cy="379807"/>
          </a:xfrm>
        </p:grpSpPr>
        <p:sp>
          <p:nvSpPr>
            <p:cNvPr id="8590" name="Google Shape;8590;p57"/>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7"/>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7"/>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7"/>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7"/>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7"/>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7"/>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7"/>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7"/>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7"/>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7"/>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7"/>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7"/>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7"/>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7"/>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7"/>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7"/>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7"/>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7"/>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7"/>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57"/>
          <p:cNvGrpSpPr/>
          <p:nvPr/>
        </p:nvGrpSpPr>
        <p:grpSpPr>
          <a:xfrm>
            <a:off x="2602843" y="1346755"/>
            <a:ext cx="410187" cy="324244"/>
            <a:chOff x="2594780" y="1516494"/>
            <a:chExt cx="410187" cy="324244"/>
          </a:xfrm>
        </p:grpSpPr>
        <p:sp>
          <p:nvSpPr>
            <p:cNvPr id="8611" name="Google Shape;8611;p57"/>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7"/>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7"/>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7"/>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7"/>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7"/>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7"/>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7"/>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57"/>
          <p:cNvGrpSpPr/>
          <p:nvPr/>
        </p:nvGrpSpPr>
        <p:grpSpPr>
          <a:xfrm>
            <a:off x="1751027" y="1333220"/>
            <a:ext cx="333692" cy="333363"/>
            <a:chOff x="1742965" y="1502959"/>
            <a:chExt cx="333692" cy="333363"/>
          </a:xfrm>
        </p:grpSpPr>
        <p:sp>
          <p:nvSpPr>
            <p:cNvPr id="8620" name="Google Shape;8620;p57"/>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7"/>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7"/>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7"/>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7"/>
          <p:cNvGrpSpPr/>
          <p:nvPr/>
        </p:nvGrpSpPr>
        <p:grpSpPr>
          <a:xfrm>
            <a:off x="3059594" y="1347069"/>
            <a:ext cx="390034" cy="296545"/>
            <a:chOff x="3051531" y="1516809"/>
            <a:chExt cx="390034" cy="296545"/>
          </a:xfrm>
        </p:grpSpPr>
        <p:sp>
          <p:nvSpPr>
            <p:cNvPr id="8625" name="Google Shape;8625;p57"/>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7"/>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7"/>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7"/>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7"/>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7"/>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7"/>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7"/>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7"/>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7"/>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7"/>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7"/>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7"/>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7"/>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7"/>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57"/>
          <p:cNvGrpSpPr/>
          <p:nvPr/>
        </p:nvGrpSpPr>
        <p:grpSpPr>
          <a:xfrm>
            <a:off x="3522963" y="1319280"/>
            <a:ext cx="354145" cy="351869"/>
            <a:chOff x="3514900" y="1489020"/>
            <a:chExt cx="354145" cy="351869"/>
          </a:xfrm>
        </p:grpSpPr>
        <p:sp>
          <p:nvSpPr>
            <p:cNvPr id="8641" name="Google Shape;8641;p57"/>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7"/>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7"/>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7"/>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7"/>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7"/>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7"/>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7"/>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7"/>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7"/>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7"/>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7"/>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7"/>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7"/>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7"/>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7"/>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7"/>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7"/>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7"/>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57"/>
          <p:cNvGrpSpPr/>
          <p:nvPr/>
        </p:nvGrpSpPr>
        <p:grpSpPr>
          <a:xfrm>
            <a:off x="3074387" y="3180706"/>
            <a:ext cx="346598" cy="333183"/>
            <a:chOff x="3066324" y="3350446"/>
            <a:chExt cx="346598" cy="333183"/>
          </a:xfrm>
        </p:grpSpPr>
        <p:sp>
          <p:nvSpPr>
            <p:cNvPr id="8664" name="Google Shape;8664;p57"/>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7"/>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7"/>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7"/>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7"/>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7"/>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7"/>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7"/>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7"/>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7"/>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57"/>
          <p:cNvGrpSpPr/>
          <p:nvPr/>
        </p:nvGrpSpPr>
        <p:grpSpPr>
          <a:xfrm>
            <a:off x="1290817" y="1782350"/>
            <a:ext cx="363278" cy="363338"/>
            <a:chOff x="1282755" y="1952089"/>
            <a:chExt cx="363278" cy="363338"/>
          </a:xfrm>
        </p:grpSpPr>
        <p:sp>
          <p:nvSpPr>
            <p:cNvPr id="8675" name="Google Shape;8675;p57"/>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7"/>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7"/>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7"/>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7"/>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7"/>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7"/>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57"/>
          <p:cNvGrpSpPr/>
          <p:nvPr/>
        </p:nvGrpSpPr>
        <p:grpSpPr>
          <a:xfrm>
            <a:off x="3518156" y="2739542"/>
            <a:ext cx="355133" cy="343574"/>
            <a:chOff x="3510094" y="2909281"/>
            <a:chExt cx="355133" cy="343574"/>
          </a:xfrm>
        </p:grpSpPr>
        <p:sp>
          <p:nvSpPr>
            <p:cNvPr id="8683" name="Google Shape;8683;p57"/>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7"/>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7"/>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7"/>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7"/>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7"/>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7"/>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7"/>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7"/>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7"/>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7"/>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7"/>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7"/>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6" name="Google Shape;8696;p57"/>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7" name="Google Shape;8697;p57"/>
          <p:cNvGrpSpPr/>
          <p:nvPr/>
        </p:nvGrpSpPr>
        <p:grpSpPr>
          <a:xfrm>
            <a:off x="2171904" y="1337232"/>
            <a:ext cx="382787" cy="331566"/>
            <a:chOff x="2163842" y="1506972"/>
            <a:chExt cx="382787" cy="331566"/>
          </a:xfrm>
        </p:grpSpPr>
        <p:sp>
          <p:nvSpPr>
            <p:cNvPr id="8698" name="Google Shape;8698;p57"/>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7"/>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7"/>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7"/>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7"/>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7"/>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57"/>
          <p:cNvGrpSpPr/>
          <p:nvPr/>
        </p:nvGrpSpPr>
        <p:grpSpPr>
          <a:xfrm>
            <a:off x="1746940" y="3179913"/>
            <a:ext cx="357918" cy="350536"/>
            <a:chOff x="1738877" y="3349652"/>
            <a:chExt cx="357918" cy="350536"/>
          </a:xfrm>
        </p:grpSpPr>
        <p:sp>
          <p:nvSpPr>
            <p:cNvPr id="8707" name="Google Shape;8707;p57"/>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7"/>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7"/>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7"/>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7"/>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7"/>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7"/>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7"/>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7"/>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7"/>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7"/>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7"/>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7"/>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7"/>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7"/>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57"/>
          <p:cNvGrpSpPr/>
          <p:nvPr/>
        </p:nvGrpSpPr>
        <p:grpSpPr>
          <a:xfrm>
            <a:off x="1979882" y="4107115"/>
            <a:ext cx="383281" cy="333947"/>
            <a:chOff x="1971819" y="4276854"/>
            <a:chExt cx="383281" cy="333947"/>
          </a:xfrm>
        </p:grpSpPr>
        <p:sp>
          <p:nvSpPr>
            <p:cNvPr id="8726" name="Google Shape;8726;p57"/>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7"/>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7"/>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7"/>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7"/>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7"/>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7"/>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7"/>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57"/>
          <p:cNvGrpSpPr/>
          <p:nvPr/>
        </p:nvGrpSpPr>
        <p:grpSpPr>
          <a:xfrm>
            <a:off x="1833181" y="2716080"/>
            <a:ext cx="175987" cy="361391"/>
            <a:chOff x="1825119" y="2885819"/>
            <a:chExt cx="175987" cy="361391"/>
          </a:xfrm>
        </p:grpSpPr>
        <p:sp>
          <p:nvSpPr>
            <p:cNvPr id="8737" name="Google Shape;8737;p57"/>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7"/>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7"/>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7"/>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7"/>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7"/>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7"/>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7"/>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7"/>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7"/>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57"/>
          <p:cNvGrpSpPr/>
          <p:nvPr/>
        </p:nvGrpSpPr>
        <p:grpSpPr>
          <a:xfrm>
            <a:off x="3512886" y="3236104"/>
            <a:ext cx="369896" cy="226339"/>
            <a:chOff x="3504824" y="3405844"/>
            <a:chExt cx="369896" cy="226339"/>
          </a:xfrm>
        </p:grpSpPr>
        <p:sp>
          <p:nvSpPr>
            <p:cNvPr id="8748" name="Google Shape;8748;p57"/>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7"/>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7"/>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7"/>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7"/>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7"/>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7"/>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7"/>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7"/>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7"/>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7"/>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7"/>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7"/>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7"/>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7"/>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57"/>
          <p:cNvGrpSpPr/>
          <p:nvPr/>
        </p:nvGrpSpPr>
        <p:grpSpPr>
          <a:xfrm>
            <a:off x="1303724" y="3649855"/>
            <a:ext cx="345640" cy="342900"/>
            <a:chOff x="1295661" y="3819594"/>
            <a:chExt cx="345640" cy="342900"/>
          </a:xfrm>
        </p:grpSpPr>
        <p:sp>
          <p:nvSpPr>
            <p:cNvPr id="8765" name="Google Shape;8765;p57"/>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7"/>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7"/>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7"/>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7"/>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7"/>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7"/>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7"/>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7"/>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7"/>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7"/>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7"/>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7"/>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7"/>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7"/>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7"/>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7"/>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7"/>
          <p:cNvGrpSpPr/>
          <p:nvPr/>
        </p:nvGrpSpPr>
        <p:grpSpPr>
          <a:xfrm>
            <a:off x="3494635" y="2263730"/>
            <a:ext cx="379328" cy="281738"/>
            <a:chOff x="3486572" y="2433470"/>
            <a:chExt cx="379328" cy="281738"/>
          </a:xfrm>
        </p:grpSpPr>
        <p:sp>
          <p:nvSpPr>
            <p:cNvPr id="8783" name="Google Shape;8783;p57"/>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7"/>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7"/>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7"/>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7"/>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7"/>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7"/>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0" name="Google Shape;8790;p57"/>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1" name="Google Shape;8791;p57"/>
          <p:cNvGrpSpPr/>
          <p:nvPr/>
        </p:nvGrpSpPr>
        <p:grpSpPr>
          <a:xfrm>
            <a:off x="4005212" y="3159894"/>
            <a:ext cx="270733" cy="355762"/>
            <a:chOff x="3997149" y="3329634"/>
            <a:chExt cx="270733" cy="355762"/>
          </a:xfrm>
        </p:grpSpPr>
        <p:sp>
          <p:nvSpPr>
            <p:cNvPr id="8792" name="Google Shape;8792;p57"/>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7"/>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7"/>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7"/>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7"/>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7"/>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7"/>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7"/>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7"/>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7"/>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7"/>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7"/>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7"/>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7"/>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7"/>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7"/>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7"/>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7"/>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7"/>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7"/>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7"/>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57"/>
          <p:cNvGrpSpPr/>
          <p:nvPr/>
        </p:nvGrpSpPr>
        <p:grpSpPr>
          <a:xfrm>
            <a:off x="3962406" y="2729615"/>
            <a:ext cx="345655" cy="343529"/>
            <a:chOff x="3954343" y="2899354"/>
            <a:chExt cx="345655" cy="343529"/>
          </a:xfrm>
        </p:grpSpPr>
        <p:sp>
          <p:nvSpPr>
            <p:cNvPr id="8814" name="Google Shape;8814;p57"/>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7"/>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7"/>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7"/>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7"/>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7"/>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7"/>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7"/>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7"/>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7"/>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7"/>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7"/>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57"/>
          <p:cNvGrpSpPr/>
          <p:nvPr/>
        </p:nvGrpSpPr>
        <p:grpSpPr>
          <a:xfrm>
            <a:off x="2174105" y="3181605"/>
            <a:ext cx="369566" cy="349803"/>
            <a:chOff x="2166043" y="3351344"/>
            <a:chExt cx="369566" cy="349803"/>
          </a:xfrm>
        </p:grpSpPr>
        <p:sp>
          <p:nvSpPr>
            <p:cNvPr id="8827" name="Google Shape;8827;p57"/>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7"/>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7"/>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7"/>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7"/>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7"/>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7"/>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7"/>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7"/>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6" name="Google Shape;8836;p57"/>
          <p:cNvGrpSpPr/>
          <p:nvPr/>
        </p:nvGrpSpPr>
        <p:grpSpPr>
          <a:xfrm>
            <a:off x="2627712" y="3182593"/>
            <a:ext cx="365793" cy="329275"/>
            <a:chOff x="2619649" y="3352332"/>
            <a:chExt cx="365793" cy="329275"/>
          </a:xfrm>
        </p:grpSpPr>
        <p:sp>
          <p:nvSpPr>
            <p:cNvPr id="8837" name="Google Shape;8837;p57"/>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7"/>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7"/>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7"/>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7"/>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7"/>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7"/>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7"/>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7"/>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7"/>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57"/>
          <p:cNvGrpSpPr/>
          <p:nvPr/>
        </p:nvGrpSpPr>
        <p:grpSpPr>
          <a:xfrm>
            <a:off x="1304197" y="1345501"/>
            <a:ext cx="340624" cy="351944"/>
            <a:chOff x="1293760" y="1498228"/>
            <a:chExt cx="340624" cy="351944"/>
          </a:xfrm>
        </p:grpSpPr>
        <p:sp>
          <p:nvSpPr>
            <p:cNvPr id="8848" name="Google Shape;8848;p57"/>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7"/>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7"/>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7"/>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7"/>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7"/>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7"/>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7"/>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7"/>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7"/>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7"/>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7"/>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7"/>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7"/>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7"/>
          <p:cNvGrpSpPr/>
          <p:nvPr/>
        </p:nvGrpSpPr>
        <p:grpSpPr>
          <a:xfrm>
            <a:off x="857663" y="1782335"/>
            <a:ext cx="406713" cy="383745"/>
            <a:chOff x="849601" y="1952074"/>
            <a:chExt cx="406713" cy="383745"/>
          </a:xfrm>
        </p:grpSpPr>
        <p:sp>
          <p:nvSpPr>
            <p:cNvPr id="8863" name="Google Shape;8863;p57"/>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7"/>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7"/>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7"/>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7"/>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7"/>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7"/>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57"/>
          <p:cNvGrpSpPr/>
          <p:nvPr/>
        </p:nvGrpSpPr>
        <p:grpSpPr>
          <a:xfrm>
            <a:off x="2261934" y="2723626"/>
            <a:ext cx="203985" cy="355417"/>
            <a:chOff x="2253871" y="2893365"/>
            <a:chExt cx="203985" cy="355417"/>
          </a:xfrm>
        </p:grpSpPr>
        <p:sp>
          <p:nvSpPr>
            <p:cNvPr id="8871" name="Google Shape;8871;p57"/>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7"/>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7"/>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7"/>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7"/>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7"/>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7"/>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7"/>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7"/>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7"/>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7"/>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57"/>
          <p:cNvGrpSpPr/>
          <p:nvPr/>
        </p:nvGrpSpPr>
        <p:grpSpPr>
          <a:xfrm>
            <a:off x="2199603" y="2238861"/>
            <a:ext cx="308823" cy="342571"/>
            <a:chOff x="2191541" y="2408601"/>
            <a:chExt cx="308823" cy="342571"/>
          </a:xfrm>
        </p:grpSpPr>
        <p:sp>
          <p:nvSpPr>
            <p:cNvPr id="8883" name="Google Shape;8883;p57"/>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7"/>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7"/>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7"/>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7"/>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7"/>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7"/>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7"/>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7"/>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7"/>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7"/>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7"/>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7"/>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57"/>
          <p:cNvGrpSpPr/>
          <p:nvPr/>
        </p:nvGrpSpPr>
        <p:grpSpPr>
          <a:xfrm>
            <a:off x="855462" y="1333848"/>
            <a:ext cx="342496" cy="341553"/>
            <a:chOff x="847400" y="1503588"/>
            <a:chExt cx="342496" cy="341553"/>
          </a:xfrm>
        </p:grpSpPr>
        <p:sp>
          <p:nvSpPr>
            <p:cNvPr id="8897" name="Google Shape;8897;p57"/>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7"/>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7"/>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7"/>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7"/>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7"/>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7"/>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7"/>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7"/>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7"/>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7"/>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7"/>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7"/>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7"/>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7"/>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7"/>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7"/>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7"/>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7"/>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7"/>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57"/>
          <p:cNvGrpSpPr/>
          <p:nvPr/>
        </p:nvGrpSpPr>
        <p:grpSpPr>
          <a:xfrm>
            <a:off x="1338026" y="2729929"/>
            <a:ext cx="280495" cy="361077"/>
            <a:chOff x="1329963" y="2899669"/>
            <a:chExt cx="280495" cy="361077"/>
          </a:xfrm>
        </p:grpSpPr>
        <p:sp>
          <p:nvSpPr>
            <p:cNvPr id="8918" name="Google Shape;8918;p57"/>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7"/>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7"/>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7"/>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7"/>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7"/>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7"/>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57"/>
          <p:cNvGrpSpPr/>
          <p:nvPr/>
        </p:nvGrpSpPr>
        <p:grpSpPr>
          <a:xfrm>
            <a:off x="945492" y="3631169"/>
            <a:ext cx="195496" cy="343439"/>
            <a:chOff x="937429" y="3800908"/>
            <a:chExt cx="195496" cy="343439"/>
          </a:xfrm>
        </p:grpSpPr>
        <p:sp>
          <p:nvSpPr>
            <p:cNvPr id="8926" name="Google Shape;8926;p57"/>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7"/>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7"/>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7"/>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7"/>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7"/>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7"/>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7"/>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7"/>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7"/>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7"/>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7"/>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7"/>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57"/>
          <p:cNvGrpSpPr/>
          <p:nvPr/>
        </p:nvGrpSpPr>
        <p:grpSpPr>
          <a:xfrm>
            <a:off x="2695722" y="3640916"/>
            <a:ext cx="365164" cy="342511"/>
            <a:chOff x="2611459" y="3810655"/>
            <a:chExt cx="365164" cy="342511"/>
          </a:xfrm>
        </p:grpSpPr>
        <p:sp>
          <p:nvSpPr>
            <p:cNvPr id="8940" name="Google Shape;8940;p57"/>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7"/>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7"/>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7"/>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7"/>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7"/>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7"/>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7"/>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7"/>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7"/>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7"/>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57"/>
          <p:cNvGrpSpPr/>
          <p:nvPr/>
        </p:nvGrpSpPr>
        <p:grpSpPr>
          <a:xfrm>
            <a:off x="3960519" y="1354540"/>
            <a:ext cx="370195" cy="300154"/>
            <a:chOff x="3952456" y="1524280"/>
            <a:chExt cx="370195" cy="300154"/>
          </a:xfrm>
        </p:grpSpPr>
        <p:sp>
          <p:nvSpPr>
            <p:cNvPr id="8952" name="Google Shape;8952;p57"/>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7"/>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7"/>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7"/>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7"/>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7"/>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8" name="Google Shape;8958;p57"/>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2400">
                <a:solidFill>
                  <a:schemeClr val="lt1"/>
                </a:solidFill>
              </a:rPr>
              <a:t>Educational Icons</a:t>
            </a:r>
            <a:endParaRPr sz="2400">
              <a:solidFill>
                <a:schemeClr val="lt1"/>
              </a:solidFill>
            </a:endParaRPr>
          </a:p>
        </p:txBody>
      </p:sp>
      <p:sp>
        <p:nvSpPr>
          <p:cNvPr id="8959" name="Google Shape;8959;p57"/>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63" name="Shape 8963"/>
        <p:cNvGrpSpPr/>
        <p:nvPr/>
      </p:nvGrpSpPr>
      <p:grpSpPr>
        <a:xfrm>
          <a:off x="0" y="0"/>
          <a:ext cx="0" cy="0"/>
          <a:chOff x="0" y="0"/>
          <a:chExt cx="0" cy="0"/>
        </a:xfrm>
      </p:grpSpPr>
      <p:grpSp>
        <p:nvGrpSpPr>
          <p:cNvPr id="8964" name="Google Shape;8964;p58"/>
          <p:cNvGrpSpPr/>
          <p:nvPr/>
        </p:nvGrpSpPr>
        <p:grpSpPr>
          <a:xfrm>
            <a:off x="894207" y="1345785"/>
            <a:ext cx="257112" cy="362808"/>
            <a:chOff x="908482" y="1502585"/>
            <a:chExt cx="257112" cy="362808"/>
          </a:xfrm>
        </p:grpSpPr>
        <p:sp>
          <p:nvSpPr>
            <p:cNvPr id="8965" name="Google Shape;8965;p58"/>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8"/>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8"/>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8"/>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8"/>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8"/>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8"/>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8"/>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8"/>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8"/>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8"/>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8"/>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58"/>
          <p:cNvGrpSpPr/>
          <p:nvPr/>
        </p:nvGrpSpPr>
        <p:grpSpPr>
          <a:xfrm>
            <a:off x="1289262" y="1345916"/>
            <a:ext cx="362939" cy="362677"/>
            <a:chOff x="1303537" y="1502716"/>
            <a:chExt cx="362939" cy="362677"/>
          </a:xfrm>
        </p:grpSpPr>
        <p:sp>
          <p:nvSpPr>
            <p:cNvPr id="8986" name="Google Shape;8986;p58"/>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8"/>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8"/>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8"/>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8"/>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8"/>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8"/>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8"/>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8"/>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8"/>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8"/>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8"/>
          <p:cNvGrpSpPr/>
          <p:nvPr/>
        </p:nvGrpSpPr>
        <p:grpSpPr>
          <a:xfrm>
            <a:off x="1737626" y="1345916"/>
            <a:ext cx="362677" cy="362677"/>
            <a:chOff x="1751901" y="1502716"/>
            <a:chExt cx="362677" cy="362677"/>
          </a:xfrm>
        </p:grpSpPr>
        <p:sp>
          <p:nvSpPr>
            <p:cNvPr id="8998" name="Google Shape;8998;p58"/>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8"/>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8"/>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8"/>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8"/>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8"/>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8"/>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8"/>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8"/>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8"/>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8"/>
          <p:cNvGrpSpPr/>
          <p:nvPr/>
        </p:nvGrpSpPr>
        <p:grpSpPr>
          <a:xfrm>
            <a:off x="3080903" y="1345916"/>
            <a:ext cx="334290" cy="362677"/>
            <a:chOff x="3095178" y="1502716"/>
            <a:chExt cx="334290" cy="362677"/>
          </a:xfrm>
        </p:grpSpPr>
        <p:sp>
          <p:nvSpPr>
            <p:cNvPr id="9018" name="Google Shape;9018;p58"/>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8"/>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8"/>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8"/>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8"/>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8"/>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8"/>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8"/>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8"/>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8"/>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8"/>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58"/>
          <p:cNvGrpSpPr/>
          <p:nvPr/>
        </p:nvGrpSpPr>
        <p:grpSpPr>
          <a:xfrm>
            <a:off x="3528006" y="1348805"/>
            <a:ext cx="366196" cy="357005"/>
            <a:chOff x="3542281" y="1505605"/>
            <a:chExt cx="366196" cy="357005"/>
          </a:xfrm>
        </p:grpSpPr>
        <p:sp>
          <p:nvSpPr>
            <p:cNvPr id="9036" name="Google Shape;9036;p58"/>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8"/>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8"/>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8"/>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8"/>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8"/>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8"/>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58"/>
          <p:cNvGrpSpPr/>
          <p:nvPr/>
        </p:nvGrpSpPr>
        <p:grpSpPr>
          <a:xfrm>
            <a:off x="1734107" y="3227997"/>
            <a:ext cx="364673" cy="340067"/>
            <a:chOff x="1748382" y="3384797"/>
            <a:chExt cx="364673" cy="340067"/>
          </a:xfrm>
        </p:grpSpPr>
        <p:sp>
          <p:nvSpPr>
            <p:cNvPr id="9062" name="Google Shape;9062;p58"/>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8"/>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8"/>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58"/>
          <p:cNvGrpSpPr/>
          <p:nvPr/>
        </p:nvGrpSpPr>
        <p:grpSpPr>
          <a:xfrm>
            <a:off x="2168368" y="3229520"/>
            <a:ext cx="382030" cy="320451"/>
            <a:chOff x="2182643" y="3386320"/>
            <a:chExt cx="382030" cy="320451"/>
          </a:xfrm>
        </p:grpSpPr>
        <p:sp>
          <p:nvSpPr>
            <p:cNvPr id="9078" name="Google Shape;9078;p58"/>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8"/>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8"/>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8"/>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8"/>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8"/>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8"/>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8"/>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8"/>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8"/>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8"/>
          <p:cNvGrpSpPr/>
          <p:nvPr/>
        </p:nvGrpSpPr>
        <p:grpSpPr>
          <a:xfrm>
            <a:off x="3070111" y="3232540"/>
            <a:ext cx="353880" cy="330745"/>
            <a:chOff x="3084386" y="3389340"/>
            <a:chExt cx="353880" cy="330745"/>
          </a:xfrm>
        </p:grpSpPr>
        <p:sp>
          <p:nvSpPr>
            <p:cNvPr id="9094" name="Google Shape;9094;p58"/>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58"/>
          <p:cNvGrpSpPr/>
          <p:nvPr/>
        </p:nvGrpSpPr>
        <p:grpSpPr>
          <a:xfrm>
            <a:off x="849224" y="1814106"/>
            <a:ext cx="347078" cy="364016"/>
            <a:chOff x="863499" y="1970906"/>
            <a:chExt cx="347078" cy="364016"/>
          </a:xfrm>
        </p:grpSpPr>
        <p:sp>
          <p:nvSpPr>
            <p:cNvPr id="9107" name="Google Shape;9107;p58"/>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8"/>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8"/>
          <p:cNvGrpSpPr/>
          <p:nvPr/>
        </p:nvGrpSpPr>
        <p:grpSpPr>
          <a:xfrm>
            <a:off x="1735604" y="1814106"/>
            <a:ext cx="364436" cy="364174"/>
            <a:chOff x="1749879" y="1970906"/>
            <a:chExt cx="364436" cy="364174"/>
          </a:xfrm>
        </p:grpSpPr>
        <p:sp>
          <p:nvSpPr>
            <p:cNvPr id="9122" name="Google Shape;9122;p58"/>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8"/>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58"/>
          <p:cNvGrpSpPr/>
          <p:nvPr/>
        </p:nvGrpSpPr>
        <p:grpSpPr>
          <a:xfrm>
            <a:off x="2172150" y="1819358"/>
            <a:ext cx="396106" cy="353985"/>
            <a:chOff x="2186425" y="1976158"/>
            <a:chExt cx="396106" cy="353985"/>
          </a:xfrm>
        </p:grpSpPr>
        <p:sp>
          <p:nvSpPr>
            <p:cNvPr id="9137" name="Google Shape;9137;p58"/>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8"/>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8"/>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8"/>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58"/>
          <p:cNvGrpSpPr/>
          <p:nvPr/>
        </p:nvGrpSpPr>
        <p:grpSpPr>
          <a:xfrm>
            <a:off x="2644882" y="1860612"/>
            <a:ext cx="319190" cy="271240"/>
            <a:chOff x="2659157" y="2017412"/>
            <a:chExt cx="319190" cy="271240"/>
          </a:xfrm>
        </p:grpSpPr>
        <p:sp>
          <p:nvSpPr>
            <p:cNvPr id="9145" name="Google Shape;9145;p58"/>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8"/>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8"/>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8"/>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8"/>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8"/>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8"/>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8"/>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8"/>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8"/>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8"/>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8"/>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8"/>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8"/>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8"/>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8"/>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8"/>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58"/>
          <p:cNvGrpSpPr/>
          <p:nvPr/>
        </p:nvGrpSpPr>
        <p:grpSpPr>
          <a:xfrm>
            <a:off x="3097500" y="1836716"/>
            <a:ext cx="318928" cy="319217"/>
            <a:chOff x="3111775" y="1993516"/>
            <a:chExt cx="318928" cy="319217"/>
          </a:xfrm>
        </p:grpSpPr>
        <p:sp>
          <p:nvSpPr>
            <p:cNvPr id="9172" name="Google Shape;9172;p58"/>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8"/>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8"/>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8"/>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8"/>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8"/>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8"/>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8"/>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8"/>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8"/>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8"/>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8"/>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8"/>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8"/>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8"/>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8"/>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8"/>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8"/>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8"/>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8"/>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58"/>
          <p:cNvGrpSpPr/>
          <p:nvPr/>
        </p:nvGrpSpPr>
        <p:grpSpPr>
          <a:xfrm>
            <a:off x="4009510" y="1813607"/>
            <a:ext cx="288807" cy="355377"/>
            <a:chOff x="4023785" y="1970407"/>
            <a:chExt cx="288807" cy="355377"/>
          </a:xfrm>
        </p:grpSpPr>
        <p:sp>
          <p:nvSpPr>
            <p:cNvPr id="9203" name="Google Shape;9203;p58"/>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8"/>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8"/>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8"/>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8"/>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8"/>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8"/>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8"/>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8"/>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8"/>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8"/>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8"/>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8"/>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8"/>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8"/>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8"/>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58"/>
          <p:cNvGrpSpPr/>
          <p:nvPr/>
        </p:nvGrpSpPr>
        <p:grpSpPr>
          <a:xfrm>
            <a:off x="3530265" y="3224163"/>
            <a:ext cx="320188" cy="319269"/>
            <a:chOff x="3544540" y="3380963"/>
            <a:chExt cx="320188" cy="319269"/>
          </a:xfrm>
        </p:grpSpPr>
        <p:sp>
          <p:nvSpPr>
            <p:cNvPr id="9224" name="Google Shape;9224;p58"/>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8"/>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8"/>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8"/>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8"/>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8"/>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8"/>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8"/>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8"/>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8"/>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8"/>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8"/>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8"/>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58"/>
          <p:cNvGrpSpPr/>
          <p:nvPr/>
        </p:nvGrpSpPr>
        <p:grpSpPr>
          <a:xfrm>
            <a:off x="3930362" y="3198034"/>
            <a:ext cx="415696" cy="371605"/>
            <a:chOff x="3944637" y="3354834"/>
            <a:chExt cx="415696" cy="371605"/>
          </a:xfrm>
        </p:grpSpPr>
        <p:sp>
          <p:nvSpPr>
            <p:cNvPr id="9241" name="Google Shape;9241;p58"/>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8"/>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8"/>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8"/>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8"/>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8"/>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8"/>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8"/>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8"/>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8"/>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8"/>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8"/>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8"/>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8"/>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58"/>
          <p:cNvGrpSpPr/>
          <p:nvPr/>
        </p:nvGrpSpPr>
        <p:grpSpPr>
          <a:xfrm>
            <a:off x="1300344" y="3664727"/>
            <a:ext cx="346317" cy="332136"/>
            <a:chOff x="1314619" y="3821527"/>
            <a:chExt cx="346317" cy="332136"/>
          </a:xfrm>
        </p:grpSpPr>
        <p:sp>
          <p:nvSpPr>
            <p:cNvPr id="9259" name="Google Shape;9259;p58"/>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8"/>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8"/>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8"/>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8"/>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8"/>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8"/>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58"/>
          <p:cNvGrpSpPr/>
          <p:nvPr/>
        </p:nvGrpSpPr>
        <p:grpSpPr>
          <a:xfrm>
            <a:off x="1736864" y="3634134"/>
            <a:ext cx="386258" cy="380507"/>
            <a:chOff x="1751139" y="3790934"/>
            <a:chExt cx="386258" cy="380507"/>
          </a:xfrm>
        </p:grpSpPr>
        <p:sp>
          <p:nvSpPr>
            <p:cNvPr id="9268" name="Google Shape;9268;p58"/>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8"/>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8"/>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8"/>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8"/>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8"/>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8"/>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8"/>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8"/>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8"/>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8"/>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8"/>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8"/>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58"/>
          <p:cNvGrpSpPr/>
          <p:nvPr/>
        </p:nvGrpSpPr>
        <p:grpSpPr>
          <a:xfrm>
            <a:off x="2175406" y="3664806"/>
            <a:ext cx="395607" cy="318928"/>
            <a:chOff x="2189681" y="3821606"/>
            <a:chExt cx="395607" cy="318928"/>
          </a:xfrm>
        </p:grpSpPr>
        <p:sp>
          <p:nvSpPr>
            <p:cNvPr id="9287" name="Google Shape;9287;p58"/>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8"/>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8"/>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8"/>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8"/>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8"/>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8"/>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8"/>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8"/>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8"/>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8"/>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8"/>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8"/>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8"/>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8"/>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8"/>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8"/>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8"/>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8"/>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8"/>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8"/>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8"/>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8"/>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8"/>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8"/>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8"/>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8"/>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8"/>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8"/>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7" name="Google Shape;9317;p58"/>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8" name="Google Shape;9318;p58"/>
          <p:cNvGrpSpPr/>
          <p:nvPr/>
        </p:nvGrpSpPr>
        <p:grpSpPr>
          <a:xfrm>
            <a:off x="1263134" y="1804547"/>
            <a:ext cx="420475" cy="383055"/>
            <a:chOff x="1277409" y="1961347"/>
            <a:chExt cx="420475" cy="383055"/>
          </a:xfrm>
        </p:grpSpPr>
        <p:sp>
          <p:nvSpPr>
            <p:cNvPr id="9319" name="Google Shape;9319;p58"/>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8"/>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8"/>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8"/>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8"/>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8"/>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8"/>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8"/>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8"/>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8"/>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8"/>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8"/>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8"/>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8"/>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8"/>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8"/>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8"/>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8"/>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8"/>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8"/>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8"/>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8"/>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58"/>
          <p:cNvGrpSpPr/>
          <p:nvPr/>
        </p:nvGrpSpPr>
        <p:grpSpPr>
          <a:xfrm>
            <a:off x="2200800" y="2276019"/>
            <a:ext cx="380008" cy="351648"/>
            <a:chOff x="2215075" y="2432819"/>
            <a:chExt cx="380008" cy="351648"/>
          </a:xfrm>
        </p:grpSpPr>
        <p:sp>
          <p:nvSpPr>
            <p:cNvPr id="9347" name="Google Shape;9347;p58"/>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8"/>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8"/>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8"/>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8"/>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8"/>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8"/>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8"/>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8"/>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8"/>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8"/>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8"/>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8"/>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8"/>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8"/>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8"/>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8"/>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8"/>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8"/>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8"/>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8"/>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8"/>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8"/>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8"/>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8"/>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8"/>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8"/>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8"/>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8"/>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8"/>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8"/>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8"/>
          <p:cNvGrpSpPr/>
          <p:nvPr/>
        </p:nvGrpSpPr>
        <p:grpSpPr>
          <a:xfrm>
            <a:off x="2647141" y="2265542"/>
            <a:ext cx="344059" cy="340671"/>
            <a:chOff x="2661416" y="2422342"/>
            <a:chExt cx="344059" cy="340671"/>
          </a:xfrm>
        </p:grpSpPr>
        <p:sp>
          <p:nvSpPr>
            <p:cNvPr id="9379" name="Google Shape;9379;p58"/>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8"/>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8"/>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8"/>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8"/>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8"/>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8"/>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8"/>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8"/>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8"/>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8"/>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8"/>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8"/>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58"/>
          <p:cNvGrpSpPr/>
          <p:nvPr/>
        </p:nvGrpSpPr>
        <p:grpSpPr>
          <a:xfrm>
            <a:off x="4052235" y="2265542"/>
            <a:ext cx="206876" cy="348470"/>
            <a:chOff x="4066510" y="2422342"/>
            <a:chExt cx="206876" cy="348470"/>
          </a:xfrm>
        </p:grpSpPr>
        <p:sp>
          <p:nvSpPr>
            <p:cNvPr id="9393" name="Google Shape;9393;p58"/>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8"/>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8"/>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8"/>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8"/>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8"/>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8"/>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8"/>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8"/>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8"/>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8"/>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8"/>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5" name="Google Shape;9405;p58"/>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6" name="Google Shape;9406;p58"/>
          <p:cNvGrpSpPr/>
          <p:nvPr/>
        </p:nvGrpSpPr>
        <p:grpSpPr>
          <a:xfrm>
            <a:off x="2603418" y="3660525"/>
            <a:ext cx="420475" cy="326491"/>
            <a:chOff x="2617693" y="3817325"/>
            <a:chExt cx="420475" cy="326491"/>
          </a:xfrm>
        </p:grpSpPr>
        <p:sp>
          <p:nvSpPr>
            <p:cNvPr id="9407" name="Google Shape;9407;p58"/>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8"/>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8"/>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8"/>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8"/>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8"/>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8"/>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8"/>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8"/>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8"/>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8"/>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8"/>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8"/>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8"/>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8"/>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8"/>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8"/>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58"/>
          <p:cNvGrpSpPr/>
          <p:nvPr/>
        </p:nvGrpSpPr>
        <p:grpSpPr>
          <a:xfrm>
            <a:off x="3531026" y="2266723"/>
            <a:ext cx="358134" cy="356637"/>
            <a:chOff x="3545301" y="2423523"/>
            <a:chExt cx="358134" cy="356637"/>
          </a:xfrm>
        </p:grpSpPr>
        <p:sp>
          <p:nvSpPr>
            <p:cNvPr id="9425" name="Google Shape;9425;p58"/>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8"/>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8"/>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8"/>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8"/>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8"/>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8"/>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58"/>
          <p:cNvGrpSpPr/>
          <p:nvPr/>
        </p:nvGrpSpPr>
        <p:grpSpPr>
          <a:xfrm>
            <a:off x="3517187" y="3667799"/>
            <a:ext cx="377251" cy="324232"/>
            <a:chOff x="3531462" y="3824599"/>
            <a:chExt cx="377251" cy="324232"/>
          </a:xfrm>
        </p:grpSpPr>
        <p:sp>
          <p:nvSpPr>
            <p:cNvPr id="9435" name="Google Shape;9435;p58"/>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8"/>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8"/>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58"/>
          <p:cNvGrpSpPr/>
          <p:nvPr/>
        </p:nvGrpSpPr>
        <p:grpSpPr>
          <a:xfrm>
            <a:off x="4016311" y="3648446"/>
            <a:ext cx="286523" cy="340566"/>
            <a:chOff x="4030586" y="3805246"/>
            <a:chExt cx="286523" cy="340566"/>
          </a:xfrm>
        </p:grpSpPr>
        <p:sp>
          <p:nvSpPr>
            <p:cNvPr id="9447" name="Google Shape;9447;p58"/>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8"/>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8"/>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8"/>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8"/>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8"/>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8"/>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8"/>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8"/>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58"/>
          <p:cNvGrpSpPr/>
          <p:nvPr/>
        </p:nvGrpSpPr>
        <p:grpSpPr>
          <a:xfrm>
            <a:off x="2166609" y="2731919"/>
            <a:ext cx="376752" cy="374468"/>
            <a:chOff x="2180884" y="2888719"/>
            <a:chExt cx="376752" cy="374468"/>
          </a:xfrm>
        </p:grpSpPr>
        <p:sp>
          <p:nvSpPr>
            <p:cNvPr id="9461" name="Google Shape;9461;p58"/>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8"/>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8"/>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8"/>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8"/>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8"/>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8"/>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8"/>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8"/>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8"/>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8"/>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8"/>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58"/>
          <p:cNvGrpSpPr/>
          <p:nvPr/>
        </p:nvGrpSpPr>
        <p:grpSpPr>
          <a:xfrm>
            <a:off x="3940157" y="2786199"/>
            <a:ext cx="378249" cy="265909"/>
            <a:chOff x="3954432" y="2942999"/>
            <a:chExt cx="378249" cy="265909"/>
          </a:xfrm>
        </p:grpSpPr>
        <p:sp>
          <p:nvSpPr>
            <p:cNvPr id="9476" name="Google Shape;9476;p58"/>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8"/>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8"/>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8"/>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8"/>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8"/>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8"/>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8"/>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58"/>
          <p:cNvGrpSpPr/>
          <p:nvPr/>
        </p:nvGrpSpPr>
        <p:grpSpPr>
          <a:xfrm>
            <a:off x="1737862" y="4109808"/>
            <a:ext cx="378512" cy="374756"/>
            <a:chOff x="1752137" y="4266608"/>
            <a:chExt cx="378512" cy="374756"/>
          </a:xfrm>
        </p:grpSpPr>
        <p:sp>
          <p:nvSpPr>
            <p:cNvPr id="9486" name="Google Shape;9486;p58"/>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8"/>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8"/>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8"/>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8"/>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8"/>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8"/>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8"/>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8"/>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8"/>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8"/>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8"/>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8"/>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58"/>
          <p:cNvGrpSpPr/>
          <p:nvPr/>
        </p:nvGrpSpPr>
        <p:grpSpPr>
          <a:xfrm>
            <a:off x="3103513" y="3655746"/>
            <a:ext cx="341065" cy="341065"/>
            <a:chOff x="3117788" y="3812546"/>
            <a:chExt cx="341065" cy="341065"/>
          </a:xfrm>
        </p:grpSpPr>
        <p:sp>
          <p:nvSpPr>
            <p:cNvPr id="9508" name="Google Shape;9508;p58"/>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8"/>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8"/>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8"/>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8"/>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8"/>
          <p:cNvGrpSpPr/>
          <p:nvPr/>
        </p:nvGrpSpPr>
        <p:grpSpPr>
          <a:xfrm>
            <a:off x="3980125" y="4143132"/>
            <a:ext cx="338281" cy="322657"/>
            <a:chOff x="3994400" y="4299932"/>
            <a:chExt cx="338281" cy="322657"/>
          </a:xfrm>
        </p:grpSpPr>
        <p:sp>
          <p:nvSpPr>
            <p:cNvPr id="9515" name="Google Shape;9515;p58"/>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8"/>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8"/>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8"/>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8"/>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8"/>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8"/>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3" name="Google Shape;9523;p58"/>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8"/>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5" name="Google Shape;9525;p58"/>
          <p:cNvGrpSpPr/>
          <p:nvPr/>
        </p:nvGrpSpPr>
        <p:grpSpPr>
          <a:xfrm>
            <a:off x="3559151" y="1808828"/>
            <a:ext cx="302358" cy="374993"/>
            <a:chOff x="3573426" y="1965628"/>
            <a:chExt cx="302358" cy="374993"/>
          </a:xfrm>
        </p:grpSpPr>
        <p:sp>
          <p:nvSpPr>
            <p:cNvPr id="9526" name="Google Shape;9526;p58"/>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8"/>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8"/>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8"/>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8"/>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8"/>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8"/>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8"/>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8"/>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8"/>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8"/>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8"/>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8"/>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8"/>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8"/>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8"/>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8"/>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8"/>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8"/>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8"/>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8"/>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8"/>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8"/>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8"/>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8"/>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8"/>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8"/>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8"/>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8"/>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8"/>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8"/>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8"/>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8"/>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8"/>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8"/>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8"/>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8"/>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8"/>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8"/>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8"/>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8"/>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8"/>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8"/>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8"/>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8"/>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8"/>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58"/>
          <p:cNvGrpSpPr/>
          <p:nvPr/>
        </p:nvGrpSpPr>
        <p:grpSpPr>
          <a:xfrm>
            <a:off x="3499357" y="2751772"/>
            <a:ext cx="355876" cy="331007"/>
            <a:chOff x="3513632" y="2908572"/>
            <a:chExt cx="355876" cy="331007"/>
          </a:xfrm>
        </p:grpSpPr>
        <p:sp>
          <p:nvSpPr>
            <p:cNvPr id="9574" name="Google Shape;9574;p58"/>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8"/>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8"/>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8"/>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8"/>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8"/>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8"/>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8"/>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8"/>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8"/>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8"/>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8"/>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8"/>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8"/>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8"/>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8"/>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58"/>
          <p:cNvGrpSpPr/>
          <p:nvPr/>
        </p:nvGrpSpPr>
        <p:grpSpPr>
          <a:xfrm>
            <a:off x="2679808" y="2731630"/>
            <a:ext cx="235762" cy="374756"/>
            <a:chOff x="2694083" y="2888430"/>
            <a:chExt cx="235762" cy="374756"/>
          </a:xfrm>
        </p:grpSpPr>
        <p:sp>
          <p:nvSpPr>
            <p:cNvPr id="9591" name="Google Shape;9591;p58"/>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8"/>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8"/>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8"/>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8"/>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8"/>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8"/>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8"/>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8"/>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58"/>
          <p:cNvGrpSpPr/>
          <p:nvPr/>
        </p:nvGrpSpPr>
        <p:grpSpPr>
          <a:xfrm>
            <a:off x="857259" y="4143788"/>
            <a:ext cx="357661" cy="311155"/>
            <a:chOff x="871534" y="4300588"/>
            <a:chExt cx="357661" cy="311155"/>
          </a:xfrm>
        </p:grpSpPr>
        <p:sp>
          <p:nvSpPr>
            <p:cNvPr id="9601" name="Google Shape;9601;p58"/>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8"/>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8"/>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8"/>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8"/>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8"/>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8"/>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8"/>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8"/>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58"/>
          <p:cNvGrpSpPr/>
          <p:nvPr/>
        </p:nvGrpSpPr>
        <p:grpSpPr>
          <a:xfrm>
            <a:off x="901744" y="3664806"/>
            <a:ext cx="250100" cy="336785"/>
            <a:chOff x="916019" y="3821606"/>
            <a:chExt cx="250100" cy="336785"/>
          </a:xfrm>
        </p:grpSpPr>
        <p:sp>
          <p:nvSpPr>
            <p:cNvPr id="9623" name="Google Shape;9623;p58"/>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8"/>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8"/>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58"/>
          <p:cNvGrpSpPr/>
          <p:nvPr/>
        </p:nvGrpSpPr>
        <p:grpSpPr>
          <a:xfrm>
            <a:off x="835411" y="2752770"/>
            <a:ext cx="374730" cy="332504"/>
            <a:chOff x="849686" y="2909570"/>
            <a:chExt cx="374730" cy="332504"/>
          </a:xfrm>
        </p:grpSpPr>
        <p:sp>
          <p:nvSpPr>
            <p:cNvPr id="9637" name="Google Shape;9637;p58"/>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8"/>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8"/>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8"/>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8"/>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8"/>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8" name="Google Shape;9648;p58"/>
          <p:cNvGrpSpPr/>
          <p:nvPr/>
        </p:nvGrpSpPr>
        <p:grpSpPr>
          <a:xfrm>
            <a:off x="1721292" y="2263441"/>
            <a:ext cx="417718" cy="372866"/>
            <a:chOff x="1735567" y="2420241"/>
            <a:chExt cx="417718" cy="372866"/>
          </a:xfrm>
        </p:grpSpPr>
        <p:sp>
          <p:nvSpPr>
            <p:cNvPr id="9649" name="Google Shape;9649;p58"/>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8"/>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8"/>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8"/>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8"/>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8"/>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8"/>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8"/>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58"/>
          <p:cNvGrpSpPr/>
          <p:nvPr/>
        </p:nvGrpSpPr>
        <p:grpSpPr>
          <a:xfrm>
            <a:off x="3585043" y="4142790"/>
            <a:ext cx="251098" cy="309028"/>
            <a:chOff x="3599318" y="4299590"/>
            <a:chExt cx="251098" cy="309028"/>
          </a:xfrm>
        </p:grpSpPr>
        <p:sp>
          <p:nvSpPr>
            <p:cNvPr id="9662" name="Google Shape;9662;p58"/>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8"/>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8"/>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8"/>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58"/>
          <p:cNvGrpSpPr/>
          <p:nvPr/>
        </p:nvGrpSpPr>
        <p:grpSpPr>
          <a:xfrm>
            <a:off x="3091723" y="2276440"/>
            <a:ext cx="345818" cy="345056"/>
            <a:chOff x="3105998" y="2433240"/>
            <a:chExt cx="345818" cy="345056"/>
          </a:xfrm>
        </p:grpSpPr>
        <p:sp>
          <p:nvSpPr>
            <p:cNvPr id="9669" name="Google Shape;9669;p58"/>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8"/>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8"/>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8"/>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8"/>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8"/>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8"/>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8"/>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8"/>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58"/>
          <p:cNvGrpSpPr/>
          <p:nvPr/>
        </p:nvGrpSpPr>
        <p:grpSpPr>
          <a:xfrm>
            <a:off x="1723051" y="2743973"/>
            <a:ext cx="374730" cy="350361"/>
            <a:chOff x="1737326" y="2900773"/>
            <a:chExt cx="374730" cy="350361"/>
          </a:xfrm>
        </p:grpSpPr>
        <p:sp>
          <p:nvSpPr>
            <p:cNvPr id="9681" name="Google Shape;9681;p58"/>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8"/>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8"/>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8"/>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8"/>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8"/>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8"/>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8"/>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8"/>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8"/>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8"/>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8"/>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8"/>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8"/>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8"/>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8"/>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58"/>
          <p:cNvGrpSpPr/>
          <p:nvPr/>
        </p:nvGrpSpPr>
        <p:grpSpPr>
          <a:xfrm>
            <a:off x="3986401" y="1422596"/>
            <a:ext cx="327226" cy="211603"/>
            <a:chOff x="4000676" y="1579396"/>
            <a:chExt cx="327226" cy="211603"/>
          </a:xfrm>
        </p:grpSpPr>
        <p:sp>
          <p:nvSpPr>
            <p:cNvPr id="9699" name="Google Shape;9699;p58"/>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8"/>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8"/>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8"/>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8"/>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8"/>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8"/>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8"/>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8"/>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8"/>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8"/>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8"/>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8"/>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58"/>
          <p:cNvGrpSpPr/>
          <p:nvPr/>
        </p:nvGrpSpPr>
        <p:grpSpPr>
          <a:xfrm>
            <a:off x="2621248" y="1358784"/>
            <a:ext cx="371054" cy="336469"/>
            <a:chOff x="2635523" y="1515584"/>
            <a:chExt cx="371054" cy="336469"/>
          </a:xfrm>
        </p:grpSpPr>
        <p:sp>
          <p:nvSpPr>
            <p:cNvPr id="9716" name="Google Shape;9716;p58"/>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8"/>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8"/>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8"/>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8"/>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8"/>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8"/>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58"/>
          <p:cNvGrpSpPr/>
          <p:nvPr/>
        </p:nvGrpSpPr>
        <p:grpSpPr>
          <a:xfrm>
            <a:off x="2217632" y="1363931"/>
            <a:ext cx="311627" cy="326569"/>
            <a:chOff x="2231907" y="1520731"/>
            <a:chExt cx="311627" cy="326569"/>
          </a:xfrm>
        </p:grpSpPr>
        <p:sp>
          <p:nvSpPr>
            <p:cNvPr id="9724" name="Google Shape;9724;p58"/>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8"/>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8"/>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8"/>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8"/>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8"/>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8"/>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8"/>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8"/>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8"/>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58"/>
          <p:cNvGrpSpPr/>
          <p:nvPr/>
        </p:nvGrpSpPr>
        <p:grpSpPr>
          <a:xfrm>
            <a:off x="1325974" y="4144733"/>
            <a:ext cx="311890" cy="304695"/>
            <a:chOff x="1340249" y="4301533"/>
            <a:chExt cx="311890" cy="304695"/>
          </a:xfrm>
        </p:grpSpPr>
        <p:sp>
          <p:nvSpPr>
            <p:cNvPr id="9735" name="Google Shape;9735;p58"/>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8"/>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8"/>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8"/>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8"/>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8"/>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8"/>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8"/>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8"/>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8"/>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8"/>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8"/>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8"/>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8"/>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58"/>
          <p:cNvGrpSpPr/>
          <p:nvPr/>
        </p:nvGrpSpPr>
        <p:grpSpPr>
          <a:xfrm>
            <a:off x="1316415" y="3220224"/>
            <a:ext cx="306874" cy="332268"/>
            <a:chOff x="1330690" y="3377024"/>
            <a:chExt cx="306874" cy="332268"/>
          </a:xfrm>
        </p:grpSpPr>
        <p:sp>
          <p:nvSpPr>
            <p:cNvPr id="9750" name="Google Shape;9750;p58"/>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8"/>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8"/>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8"/>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8"/>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8"/>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8"/>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8"/>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8"/>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8"/>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8"/>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8"/>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8"/>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8"/>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8"/>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8"/>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8"/>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8"/>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8"/>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58"/>
          <p:cNvGrpSpPr/>
          <p:nvPr/>
        </p:nvGrpSpPr>
        <p:grpSpPr>
          <a:xfrm>
            <a:off x="2636322" y="3224977"/>
            <a:ext cx="341511" cy="324994"/>
            <a:chOff x="2650597" y="3381777"/>
            <a:chExt cx="341511" cy="324994"/>
          </a:xfrm>
        </p:grpSpPr>
        <p:sp>
          <p:nvSpPr>
            <p:cNvPr id="9770" name="Google Shape;9770;p58"/>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8"/>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8"/>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8"/>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8"/>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8"/>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8"/>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8"/>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8"/>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8"/>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8"/>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8"/>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8"/>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8"/>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8"/>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8"/>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8"/>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8"/>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8"/>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8"/>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8"/>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8"/>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8"/>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8"/>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8"/>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8"/>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8"/>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8"/>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8"/>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8"/>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8"/>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8"/>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8"/>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8"/>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8"/>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58"/>
          <p:cNvGrpSpPr/>
          <p:nvPr/>
        </p:nvGrpSpPr>
        <p:grpSpPr>
          <a:xfrm>
            <a:off x="1281227" y="2280562"/>
            <a:ext cx="402645" cy="323917"/>
            <a:chOff x="1295502" y="2437362"/>
            <a:chExt cx="402645" cy="323917"/>
          </a:xfrm>
        </p:grpSpPr>
        <p:sp>
          <p:nvSpPr>
            <p:cNvPr id="9806" name="Google Shape;9806;p58"/>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8"/>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8"/>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8"/>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8"/>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8"/>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8"/>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8"/>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8"/>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8"/>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8"/>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8"/>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8"/>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8"/>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8"/>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8"/>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58"/>
          <p:cNvGrpSpPr/>
          <p:nvPr/>
        </p:nvGrpSpPr>
        <p:grpSpPr>
          <a:xfrm>
            <a:off x="868315" y="2281560"/>
            <a:ext cx="337310" cy="337047"/>
            <a:chOff x="882590" y="2438360"/>
            <a:chExt cx="337310" cy="337047"/>
          </a:xfrm>
        </p:grpSpPr>
        <p:sp>
          <p:nvSpPr>
            <p:cNvPr id="9823" name="Google Shape;9823;p58"/>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8"/>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8"/>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8"/>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8"/>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8"/>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8"/>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8"/>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8"/>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8"/>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8"/>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8"/>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8"/>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8"/>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8"/>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8"/>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8"/>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8"/>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8"/>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8"/>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8"/>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8"/>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8"/>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8"/>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58"/>
          <p:cNvGrpSpPr/>
          <p:nvPr/>
        </p:nvGrpSpPr>
        <p:grpSpPr>
          <a:xfrm>
            <a:off x="856498" y="3201185"/>
            <a:ext cx="342824" cy="351228"/>
            <a:chOff x="870773" y="3357985"/>
            <a:chExt cx="342824" cy="351228"/>
          </a:xfrm>
        </p:grpSpPr>
        <p:sp>
          <p:nvSpPr>
            <p:cNvPr id="9848" name="Google Shape;9848;p58"/>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8"/>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8"/>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8"/>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8"/>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8"/>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8"/>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8"/>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58"/>
          <p:cNvGrpSpPr/>
          <p:nvPr/>
        </p:nvGrpSpPr>
        <p:grpSpPr>
          <a:xfrm>
            <a:off x="2728809" y="4142790"/>
            <a:ext cx="159372" cy="308896"/>
            <a:chOff x="2743084" y="4299590"/>
            <a:chExt cx="159372" cy="308896"/>
          </a:xfrm>
        </p:grpSpPr>
        <p:sp>
          <p:nvSpPr>
            <p:cNvPr id="9857" name="Google Shape;9857;p58"/>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8"/>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8"/>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8"/>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8"/>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8"/>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8"/>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8"/>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8"/>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8"/>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8"/>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8"/>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8"/>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8"/>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8"/>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58"/>
          <p:cNvGrpSpPr/>
          <p:nvPr/>
        </p:nvGrpSpPr>
        <p:grpSpPr>
          <a:xfrm>
            <a:off x="1279231" y="2782916"/>
            <a:ext cx="374730" cy="272211"/>
            <a:chOff x="1293506" y="2939716"/>
            <a:chExt cx="374730" cy="272211"/>
          </a:xfrm>
        </p:grpSpPr>
        <p:sp>
          <p:nvSpPr>
            <p:cNvPr id="9873" name="Google Shape;9873;p58"/>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8"/>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8"/>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8"/>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8"/>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8"/>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8"/>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8"/>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8"/>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8"/>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8"/>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8"/>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8"/>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8"/>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8"/>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8"/>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8"/>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8"/>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8"/>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8"/>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8"/>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8"/>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8"/>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8"/>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8"/>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8"/>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8"/>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8"/>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8"/>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8"/>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58"/>
          <p:cNvGrpSpPr/>
          <p:nvPr/>
        </p:nvGrpSpPr>
        <p:grpSpPr>
          <a:xfrm>
            <a:off x="2185963" y="4132365"/>
            <a:ext cx="374756" cy="329300"/>
            <a:chOff x="2200238" y="4289165"/>
            <a:chExt cx="374756" cy="329300"/>
          </a:xfrm>
        </p:grpSpPr>
        <p:sp>
          <p:nvSpPr>
            <p:cNvPr id="9904" name="Google Shape;9904;p58"/>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8"/>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8"/>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8"/>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8"/>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8"/>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8"/>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8"/>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8"/>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8"/>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8"/>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8"/>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8"/>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8"/>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8"/>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8"/>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8"/>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8"/>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8"/>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8"/>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8"/>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8"/>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58"/>
          <p:cNvGrpSpPr/>
          <p:nvPr/>
        </p:nvGrpSpPr>
        <p:grpSpPr>
          <a:xfrm>
            <a:off x="3116092" y="4167685"/>
            <a:ext cx="297342" cy="258871"/>
            <a:chOff x="3130367" y="4324485"/>
            <a:chExt cx="297342" cy="258871"/>
          </a:xfrm>
        </p:grpSpPr>
        <p:sp>
          <p:nvSpPr>
            <p:cNvPr id="9927" name="Google Shape;9927;p58"/>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8"/>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8"/>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8"/>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8"/>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8"/>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8"/>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8"/>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8"/>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8"/>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8"/>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8"/>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8"/>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8"/>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8"/>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8"/>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8"/>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8"/>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8"/>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8"/>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8"/>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8"/>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8"/>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58"/>
          <p:cNvGrpSpPr/>
          <p:nvPr/>
        </p:nvGrpSpPr>
        <p:grpSpPr>
          <a:xfrm>
            <a:off x="3046477" y="2746809"/>
            <a:ext cx="390565" cy="359578"/>
            <a:chOff x="3060752" y="2903609"/>
            <a:chExt cx="390565" cy="359578"/>
          </a:xfrm>
        </p:grpSpPr>
        <p:sp>
          <p:nvSpPr>
            <p:cNvPr id="9951" name="Google Shape;9951;p58"/>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8"/>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8"/>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8"/>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8"/>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8"/>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8"/>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8"/>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8"/>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8"/>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8"/>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8"/>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8"/>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8"/>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8"/>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8"/>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8"/>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8"/>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8"/>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8"/>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8"/>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8"/>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8"/>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8"/>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8"/>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8"/>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8"/>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8"/>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8"/>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8"/>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8"/>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8"/>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8"/>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8"/>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58"/>
          <p:cNvGrpSpPr/>
          <p:nvPr/>
        </p:nvGrpSpPr>
        <p:grpSpPr>
          <a:xfrm>
            <a:off x="6216451" y="3658649"/>
            <a:ext cx="364673" cy="339804"/>
            <a:chOff x="6221064" y="3811049"/>
            <a:chExt cx="364673" cy="339804"/>
          </a:xfrm>
        </p:grpSpPr>
        <p:sp>
          <p:nvSpPr>
            <p:cNvPr id="9986" name="Google Shape;9986;p58"/>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8"/>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8"/>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8"/>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8"/>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8"/>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8"/>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8"/>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8"/>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8"/>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8"/>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8"/>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8"/>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8"/>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8"/>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58"/>
          <p:cNvGrpSpPr/>
          <p:nvPr/>
        </p:nvGrpSpPr>
        <p:grpSpPr>
          <a:xfrm>
            <a:off x="5761812" y="4122795"/>
            <a:ext cx="358160" cy="356926"/>
            <a:chOff x="5766424" y="4275195"/>
            <a:chExt cx="358160" cy="356926"/>
          </a:xfrm>
        </p:grpSpPr>
        <p:sp>
          <p:nvSpPr>
            <p:cNvPr id="10002" name="Google Shape;10002;p58"/>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8"/>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8"/>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8"/>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8"/>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8"/>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8"/>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8"/>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8"/>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58"/>
          <p:cNvGrpSpPr/>
          <p:nvPr/>
        </p:nvGrpSpPr>
        <p:grpSpPr>
          <a:xfrm>
            <a:off x="4880448" y="1366388"/>
            <a:ext cx="385786" cy="342588"/>
            <a:chOff x="4885060" y="1518788"/>
            <a:chExt cx="385786" cy="342588"/>
          </a:xfrm>
        </p:grpSpPr>
        <p:sp>
          <p:nvSpPr>
            <p:cNvPr id="10012" name="Google Shape;10012;p58"/>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8"/>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8"/>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8"/>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8"/>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8"/>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8"/>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8"/>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8"/>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8"/>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8"/>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8"/>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8"/>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8"/>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8"/>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8"/>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8"/>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8"/>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8"/>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58"/>
          <p:cNvGrpSpPr/>
          <p:nvPr/>
        </p:nvGrpSpPr>
        <p:grpSpPr>
          <a:xfrm>
            <a:off x="5389865" y="1362133"/>
            <a:ext cx="249076" cy="351096"/>
            <a:chOff x="5394478" y="1514533"/>
            <a:chExt cx="249076" cy="351096"/>
          </a:xfrm>
        </p:grpSpPr>
        <p:sp>
          <p:nvSpPr>
            <p:cNvPr id="10032" name="Google Shape;10032;p58"/>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8"/>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8"/>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8"/>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8"/>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8"/>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8"/>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8"/>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8"/>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8"/>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8"/>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8"/>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8"/>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8"/>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8"/>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8"/>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8"/>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8"/>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8"/>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8"/>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58"/>
          <p:cNvGrpSpPr/>
          <p:nvPr/>
        </p:nvGrpSpPr>
        <p:grpSpPr>
          <a:xfrm>
            <a:off x="5777647" y="1359612"/>
            <a:ext cx="356138" cy="356138"/>
            <a:chOff x="5782259" y="1512012"/>
            <a:chExt cx="356138" cy="356138"/>
          </a:xfrm>
        </p:grpSpPr>
        <p:sp>
          <p:nvSpPr>
            <p:cNvPr id="10053" name="Google Shape;10053;p58"/>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8"/>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8"/>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8"/>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8"/>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8"/>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8"/>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8"/>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8"/>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8"/>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8"/>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58"/>
          <p:cNvGrpSpPr/>
          <p:nvPr/>
        </p:nvGrpSpPr>
        <p:grpSpPr>
          <a:xfrm>
            <a:off x="6224986" y="1365652"/>
            <a:ext cx="343560" cy="343822"/>
            <a:chOff x="6229598" y="1518052"/>
            <a:chExt cx="343560" cy="343822"/>
          </a:xfrm>
        </p:grpSpPr>
        <p:sp>
          <p:nvSpPr>
            <p:cNvPr id="10065" name="Google Shape;10065;p58"/>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8"/>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8"/>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8"/>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8"/>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8"/>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8"/>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8"/>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8"/>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8"/>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8"/>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8"/>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8"/>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8"/>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8"/>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8"/>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8"/>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8"/>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8"/>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58"/>
          <p:cNvGrpSpPr/>
          <p:nvPr/>
        </p:nvGrpSpPr>
        <p:grpSpPr>
          <a:xfrm>
            <a:off x="6665287" y="1353074"/>
            <a:ext cx="345083" cy="369216"/>
            <a:chOff x="6669900" y="1505474"/>
            <a:chExt cx="345083" cy="369216"/>
          </a:xfrm>
        </p:grpSpPr>
        <p:sp>
          <p:nvSpPr>
            <p:cNvPr id="10085" name="Google Shape;10085;p58"/>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8"/>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8"/>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8"/>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8"/>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8"/>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8"/>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8"/>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8"/>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8"/>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8"/>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8"/>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8"/>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8"/>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8"/>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8"/>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8"/>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8"/>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8"/>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8"/>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8"/>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8"/>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58"/>
          <p:cNvGrpSpPr/>
          <p:nvPr/>
        </p:nvGrpSpPr>
        <p:grpSpPr>
          <a:xfrm>
            <a:off x="7112390" y="1365600"/>
            <a:ext cx="333003" cy="344085"/>
            <a:chOff x="7117003" y="1518000"/>
            <a:chExt cx="333003" cy="344085"/>
          </a:xfrm>
        </p:grpSpPr>
        <p:sp>
          <p:nvSpPr>
            <p:cNvPr id="10108" name="Google Shape;10108;p58"/>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8"/>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8"/>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8"/>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8"/>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8"/>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8"/>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8"/>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8"/>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8"/>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8"/>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8"/>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8"/>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8"/>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8"/>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8"/>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8"/>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8"/>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8"/>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8"/>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8"/>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8"/>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8"/>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8"/>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8"/>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8"/>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8"/>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8"/>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8"/>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8"/>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8"/>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8"/>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8"/>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8"/>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8"/>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8"/>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8"/>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8"/>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58"/>
          <p:cNvGrpSpPr/>
          <p:nvPr/>
        </p:nvGrpSpPr>
        <p:grpSpPr>
          <a:xfrm>
            <a:off x="7551431" y="1347559"/>
            <a:ext cx="337283" cy="380192"/>
            <a:chOff x="7556043" y="1499959"/>
            <a:chExt cx="337283" cy="380192"/>
          </a:xfrm>
        </p:grpSpPr>
        <p:sp>
          <p:nvSpPr>
            <p:cNvPr id="10147" name="Google Shape;10147;p58"/>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8"/>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8"/>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8"/>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8"/>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8"/>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8"/>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8"/>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8"/>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8"/>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8"/>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8"/>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8"/>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8"/>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58"/>
          <p:cNvGrpSpPr/>
          <p:nvPr/>
        </p:nvGrpSpPr>
        <p:grpSpPr>
          <a:xfrm>
            <a:off x="4859833" y="3187807"/>
            <a:ext cx="395607" cy="387414"/>
            <a:chOff x="4864446" y="3340207"/>
            <a:chExt cx="395607" cy="387414"/>
          </a:xfrm>
        </p:grpSpPr>
        <p:sp>
          <p:nvSpPr>
            <p:cNvPr id="10162" name="Google Shape;10162;p58"/>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8"/>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8"/>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8"/>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8"/>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8"/>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8"/>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8"/>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8"/>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8"/>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8"/>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8"/>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8"/>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8"/>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8"/>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8"/>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8"/>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8"/>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8"/>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8"/>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8"/>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8"/>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8"/>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8"/>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8"/>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58"/>
          <p:cNvGrpSpPr/>
          <p:nvPr/>
        </p:nvGrpSpPr>
        <p:grpSpPr>
          <a:xfrm>
            <a:off x="5298375" y="3237439"/>
            <a:ext cx="394609" cy="286523"/>
            <a:chOff x="5302988" y="3389839"/>
            <a:chExt cx="394609" cy="286523"/>
          </a:xfrm>
        </p:grpSpPr>
        <p:sp>
          <p:nvSpPr>
            <p:cNvPr id="10188" name="Google Shape;10188;p58"/>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8"/>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8"/>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8"/>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8"/>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8"/>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8"/>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8"/>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8"/>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8"/>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8"/>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8"/>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8"/>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8"/>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8"/>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8"/>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8"/>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8"/>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8"/>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8"/>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8"/>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8"/>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8"/>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8"/>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8"/>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8"/>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8"/>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8"/>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8"/>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8"/>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8"/>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8"/>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8"/>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1" name="Google Shape;10221;p58"/>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2" name="Google Shape;10222;p58"/>
          <p:cNvGrpSpPr/>
          <p:nvPr/>
        </p:nvGrpSpPr>
        <p:grpSpPr>
          <a:xfrm>
            <a:off x="5736419" y="3233657"/>
            <a:ext cx="394609" cy="294585"/>
            <a:chOff x="5741031" y="3386057"/>
            <a:chExt cx="394609" cy="294585"/>
          </a:xfrm>
        </p:grpSpPr>
        <p:sp>
          <p:nvSpPr>
            <p:cNvPr id="10223" name="Google Shape;10223;p58"/>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8"/>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8"/>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8"/>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8"/>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8"/>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8"/>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8"/>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8"/>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8"/>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8"/>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8"/>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8"/>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8"/>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8"/>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8"/>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8"/>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8"/>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8"/>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8"/>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8"/>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8"/>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8"/>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8"/>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8"/>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8"/>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8"/>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8"/>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8"/>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8"/>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3" name="Google Shape;10253;p58"/>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4" name="Google Shape;10254;p58"/>
          <p:cNvGrpSpPr/>
          <p:nvPr/>
        </p:nvGrpSpPr>
        <p:grpSpPr>
          <a:xfrm>
            <a:off x="6174462" y="3216326"/>
            <a:ext cx="394609" cy="328749"/>
            <a:chOff x="6179074" y="3368726"/>
            <a:chExt cx="394609" cy="328749"/>
          </a:xfrm>
        </p:grpSpPr>
        <p:sp>
          <p:nvSpPr>
            <p:cNvPr id="10255" name="Google Shape;10255;p58"/>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8"/>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8"/>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8"/>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8"/>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8"/>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8"/>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8"/>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8"/>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8"/>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8"/>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8"/>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8"/>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8"/>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8"/>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8"/>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8"/>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8"/>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8"/>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8"/>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8"/>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8"/>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8"/>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8"/>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8"/>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8"/>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8"/>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8"/>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8"/>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8"/>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8"/>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8"/>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8"/>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8"/>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8"/>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8"/>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8"/>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8"/>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8"/>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8"/>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8"/>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8"/>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8"/>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8"/>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8"/>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8"/>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8"/>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8"/>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8"/>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8"/>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8"/>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8"/>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8"/>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8"/>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8"/>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8"/>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8"/>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8"/>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8"/>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8"/>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8"/>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8"/>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8"/>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8"/>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8"/>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8"/>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8"/>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8"/>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8"/>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8"/>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8"/>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8"/>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8"/>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8"/>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8"/>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8"/>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8"/>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8"/>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8"/>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8"/>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8"/>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8"/>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8"/>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58"/>
          <p:cNvGrpSpPr/>
          <p:nvPr/>
        </p:nvGrpSpPr>
        <p:grpSpPr>
          <a:xfrm>
            <a:off x="7050311" y="3215328"/>
            <a:ext cx="394583" cy="331007"/>
            <a:chOff x="7054924" y="3367728"/>
            <a:chExt cx="394583" cy="331007"/>
          </a:xfrm>
        </p:grpSpPr>
        <p:sp>
          <p:nvSpPr>
            <p:cNvPr id="10339" name="Google Shape;10339;p58"/>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8"/>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8"/>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8"/>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8"/>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8"/>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8"/>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8"/>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8"/>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8"/>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8"/>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8"/>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8"/>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8"/>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8"/>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58"/>
          <p:cNvGrpSpPr/>
          <p:nvPr/>
        </p:nvGrpSpPr>
        <p:grpSpPr>
          <a:xfrm>
            <a:off x="7488354" y="3209025"/>
            <a:ext cx="394583" cy="343586"/>
            <a:chOff x="7492967" y="3361425"/>
            <a:chExt cx="394583" cy="343586"/>
          </a:xfrm>
        </p:grpSpPr>
        <p:sp>
          <p:nvSpPr>
            <p:cNvPr id="10355" name="Google Shape;10355;p58"/>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8"/>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8"/>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8"/>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8"/>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8"/>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8"/>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8"/>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8"/>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8"/>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8"/>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8"/>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8"/>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8"/>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8"/>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8"/>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8"/>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8"/>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8"/>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8"/>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8"/>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8"/>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8"/>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58"/>
          <p:cNvGrpSpPr/>
          <p:nvPr/>
        </p:nvGrpSpPr>
        <p:grpSpPr>
          <a:xfrm>
            <a:off x="7930914" y="3200754"/>
            <a:ext cx="385287" cy="360156"/>
            <a:chOff x="7935527" y="3353154"/>
            <a:chExt cx="385287" cy="360156"/>
          </a:xfrm>
        </p:grpSpPr>
        <p:sp>
          <p:nvSpPr>
            <p:cNvPr id="10379" name="Google Shape;10379;p58"/>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8"/>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8"/>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8"/>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8"/>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8"/>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8"/>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8"/>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8"/>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8"/>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8"/>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8"/>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58"/>
          <p:cNvGrpSpPr/>
          <p:nvPr/>
        </p:nvGrpSpPr>
        <p:grpSpPr>
          <a:xfrm>
            <a:off x="5315208" y="1833842"/>
            <a:ext cx="348103" cy="348103"/>
            <a:chOff x="5319821" y="1986242"/>
            <a:chExt cx="348103" cy="348103"/>
          </a:xfrm>
        </p:grpSpPr>
        <p:sp>
          <p:nvSpPr>
            <p:cNvPr id="10392" name="Google Shape;10392;p58"/>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8"/>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8"/>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8"/>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8"/>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8"/>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8"/>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8"/>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8"/>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8"/>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8"/>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8"/>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8"/>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8"/>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8"/>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8"/>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8"/>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8"/>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8"/>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8"/>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8"/>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8"/>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8"/>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8"/>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8"/>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8"/>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8"/>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8"/>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8"/>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8"/>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8"/>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8"/>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8"/>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8"/>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8"/>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8"/>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8"/>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58"/>
          <p:cNvGrpSpPr/>
          <p:nvPr/>
        </p:nvGrpSpPr>
        <p:grpSpPr>
          <a:xfrm>
            <a:off x="5761313" y="1824283"/>
            <a:ext cx="348339" cy="348103"/>
            <a:chOff x="5765926" y="1976683"/>
            <a:chExt cx="348339" cy="348103"/>
          </a:xfrm>
        </p:grpSpPr>
        <p:sp>
          <p:nvSpPr>
            <p:cNvPr id="10430" name="Google Shape;10430;p58"/>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8"/>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8"/>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8"/>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8"/>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8"/>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8"/>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8"/>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8"/>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8"/>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8"/>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8"/>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8"/>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8"/>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58"/>
          <p:cNvGrpSpPr/>
          <p:nvPr/>
        </p:nvGrpSpPr>
        <p:grpSpPr>
          <a:xfrm>
            <a:off x="6186778" y="1829089"/>
            <a:ext cx="389068" cy="347787"/>
            <a:chOff x="6191390" y="1981489"/>
            <a:chExt cx="389068" cy="347787"/>
          </a:xfrm>
        </p:grpSpPr>
        <p:sp>
          <p:nvSpPr>
            <p:cNvPr id="10445" name="Google Shape;10445;p58"/>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8"/>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8"/>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8"/>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8"/>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8"/>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8"/>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58"/>
          <p:cNvGrpSpPr/>
          <p:nvPr/>
        </p:nvGrpSpPr>
        <p:grpSpPr>
          <a:xfrm>
            <a:off x="6653234" y="1855191"/>
            <a:ext cx="348103" cy="295714"/>
            <a:chOff x="6657846" y="2007591"/>
            <a:chExt cx="348103" cy="295714"/>
          </a:xfrm>
        </p:grpSpPr>
        <p:sp>
          <p:nvSpPr>
            <p:cNvPr id="10453" name="Google Shape;10453;p58"/>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8"/>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8"/>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8"/>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8"/>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8"/>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8"/>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8"/>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8"/>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8"/>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8"/>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8"/>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8"/>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8"/>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8"/>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8"/>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8"/>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8"/>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8"/>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8"/>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8"/>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8"/>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8"/>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8"/>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8"/>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8"/>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9" name="Google Shape;10479;p58"/>
          <p:cNvGrpSpPr/>
          <p:nvPr/>
        </p:nvGrpSpPr>
        <p:grpSpPr>
          <a:xfrm>
            <a:off x="7099575" y="1819504"/>
            <a:ext cx="347341" cy="348103"/>
            <a:chOff x="7104188" y="1971904"/>
            <a:chExt cx="347341" cy="348103"/>
          </a:xfrm>
        </p:grpSpPr>
        <p:sp>
          <p:nvSpPr>
            <p:cNvPr id="10480" name="Google Shape;10480;p58"/>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8"/>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8"/>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8"/>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8"/>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8"/>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8"/>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8"/>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8"/>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8"/>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8"/>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8"/>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8"/>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8"/>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8"/>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8"/>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8"/>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8"/>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8"/>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8"/>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8"/>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8"/>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8"/>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8"/>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8"/>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8"/>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8"/>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8"/>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8"/>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8"/>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58"/>
          <p:cNvGrpSpPr/>
          <p:nvPr/>
        </p:nvGrpSpPr>
        <p:grpSpPr>
          <a:xfrm>
            <a:off x="7546652" y="1819504"/>
            <a:ext cx="344321" cy="348155"/>
            <a:chOff x="7551264" y="1971904"/>
            <a:chExt cx="344321" cy="348155"/>
          </a:xfrm>
        </p:grpSpPr>
        <p:sp>
          <p:nvSpPr>
            <p:cNvPr id="10511" name="Google Shape;10511;p58"/>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8"/>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8"/>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8"/>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8"/>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8"/>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8"/>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8"/>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8"/>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8"/>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8"/>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8"/>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8"/>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8"/>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8"/>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8"/>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8"/>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8"/>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8"/>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58"/>
          <p:cNvGrpSpPr/>
          <p:nvPr/>
        </p:nvGrpSpPr>
        <p:grpSpPr>
          <a:xfrm>
            <a:off x="7988214" y="1365390"/>
            <a:ext cx="317431" cy="344584"/>
            <a:chOff x="7992826" y="1517790"/>
            <a:chExt cx="317431" cy="344584"/>
          </a:xfrm>
        </p:grpSpPr>
        <p:sp>
          <p:nvSpPr>
            <p:cNvPr id="10531" name="Google Shape;10531;p58"/>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8"/>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8"/>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8"/>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8"/>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8"/>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8"/>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8"/>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8"/>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8"/>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8"/>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8"/>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8"/>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8"/>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8"/>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8"/>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8"/>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8" name="Google Shape;10548;p58"/>
          <p:cNvGrpSpPr/>
          <p:nvPr/>
        </p:nvGrpSpPr>
        <p:grpSpPr>
          <a:xfrm>
            <a:off x="7987452" y="1819504"/>
            <a:ext cx="351621" cy="348103"/>
            <a:chOff x="7992065" y="1971904"/>
            <a:chExt cx="351621" cy="348103"/>
          </a:xfrm>
        </p:grpSpPr>
        <p:sp>
          <p:nvSpPr>
            <p:cNvPr id="10549" name="Google Shape;10549;p58"/>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8"/>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8"/>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8"/>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8"/>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8"/>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8"/>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8"/>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8"/>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8"/>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8"/>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8"/>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8"/>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8"/>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8"/>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58"/>
          <p:cNvGrpSpPr/>
          <p:nvPr/>
        </p:nvGrpSpPr>
        <p:grpSpPr>
          <a:xfrm>
            <a:off x="4906576" y="3641055"/>
            <a:ext cx="296580" cy="364935"/>
            <a:chOff x="4911189" y="3793455"/>
            <a:chExt cx="296580" cy="364935"/>
          </a:xfrm>
        </p:grpSpPr>
        <p:sp>
          <p:nvSpPr>
            <p:cNvPr id="10565" name="Google Shape;10565;p58"/>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8"/>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8"/>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8"/>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8"/>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8"/>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8"/>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8"/>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8"/>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8"/>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8"/>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8"/>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8"/>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8"/>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8"/>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8"/>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8"/>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8"/>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8"/>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8"/>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58"/>
          <p:cNvGrpSpPr/>
          <p:nvPr/>
        </p:nvGrpSpPr>
        <p:grpSpPr>
          <a:xfrm>
            <a:off x="5336820" y="3640871"/>
            <a:ext cx="330272" cy="329117"/>
            <a:chOff x="5341433" y="3793271"/>
            <a:chExt cx="330272" cy="329117"/>
          </a:xfrm>
        </p:grpSpPr>
        <p:sp>
          <p:nvSpPr>
            <p:cNvPr id="10586" name="Google Shape;10586;p58"/>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8"/>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8"/>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8"/>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8"/>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8"/>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8"/>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8"/>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8"/>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8"/>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8"/>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8"/>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8"/>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8"/>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8"/>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8"/>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58"/>
          <p:cNvGrpSpPr/>
          <p:nvPr/>
        </p:nvGrpSpPr>
        <p:grpSpPr>
          <a:xfrm>
            <a:off x="5739438" y="3613850"/>
            <a:ext cx="428511" cy="383186"/>
            <a:chOff x="5744051" y="3766250"/>
            <a:chExt cx="428511" cy="383186"/>
          </a:xfrm>
        </p:grpSpPr>
        <p:sp>
          <p:nvSpPr>
            <p:cNvPr id="10603" name="Google Shape;10603;p58"/>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8"/>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8"/>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8"/>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8"/>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8"/>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8"/>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8"/>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8"/>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8"/>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8"/>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8"/>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8"/>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8"/>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8"/>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8"/>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8"/>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58"/>
          <p:cNvGrpSpPr/>
          <p:nvPr/>
        </p:nvGrpSpPr>
        <p:grpSpPr>
          <a:xfrm>
            <a:off x="6674084" y="3640924"/>
            <a:ext cx="342824" cy="328985"/>
            <a:chOff x="6678697" y="3793324"/>
            <a:chExt cx="342824" cy="328985"/>
          </a:xfrm>
        </p:grpSpPr>
        <p:sp>
          <p:nvSpPr>
            <p:cNvPr id="10621" name="Google Shape;10621;p58"/>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8"/>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8"/>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8"/>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8"/>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8"/>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8"/>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8"/>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58"/>
          <p:cNvGrpSpPr/>
          <p:nvPr/>
        </p:nvGrpSpPr>
        <p:grpSpPr>
          <a:xfrm>
            <a:off x="7097291" y="3609622"/>
            <a:ext cx="398627" cy="392088"/>
            <a:chOff x="7101903" y="3762022"/>
            <a:chExt cx="398627" cy="392088"/>
          </a:xfrm>
        </p:grpSpPr>
        <p:sp>
          <p:nvSpPr>
            <p:cNvPr id="10630" name="Google Shape;10630;p58"/>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8"/>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8"/>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8"/>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8"/>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8"/>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8"/>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8"/>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8"/>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8"/>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8"/>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8"/>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8"/>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8"/>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8"/>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8"/>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8"/>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8"/>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58"/>
          <p:cNvGrpSpPr/>
          <p:nvPr/>
        </p:nvGrpSpPr>
        <p:grpSpPr>
          <a:xfrm>
            <a:off x="7536857" y="3641055"/>
            <a:ext cx="407897" cy="328985"/>
            <a:chOff x="7541469" y="3793455"/>
            <a:chExt cx="407897" cy="328985"/>
          </a:xfrm>
        </p:grpSpPr>
        <p:sp>
          <p:nvSpPr>
            <p:cNvPr id="10649" name="Google Shape;10649;p58"/>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8"/>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8"/>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8"/>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8"/>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8"/>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8"/>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8"/>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8"/>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8"/>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8"/>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8"/>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8"/>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8"/>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8"/>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8"/>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8"/>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8"/>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8"/>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8"/>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8"/>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8"/>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8"/>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8"/>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8"/>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8"/>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8"/>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8"/>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8"/>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8"/>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58"/>
          <p:cNvGrpSpPr/>
          <p:nvPr/>
        </p:nvGrpSpPr>
        <p:grpSpPr>
          <a:xfrm>
            <a:off x="5305676" y="2803912"/>
            <a:ext cx="432292" cy="264412"/>
            <a:chOff x="5310288" y="2956312"/>
            <a:chExt cx="432292" cy="264412"/>
          </a:xfrm>
        </p:grpSpPr>
        <p:sp>
          <p:nvSpPr>
            <p:cNvPr id="10680" name="Google Shape;10680;p58"/>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8"/>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8"/>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8"/>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8"/>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8"/>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8"/>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8"/>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8"/>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8"/>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8"/>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8"/>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8"/>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8"/>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8"/>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8"/>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8"/>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8"/>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8"/>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8"/>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8"/>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8"/>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8"/>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8"/>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8"/>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8"/>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8"/>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58"/>
          <p:cNvGrpSpPr/>
          <p:nvPr/>
        </p:nvGrpSpPr>
        <p:grpSpPr>
          <a:xfrm>
            <a:off x="4874434" y="2279920"/>
            <a:ext cx="398075" cy="340303"/>
            <a:chOff x="4879047" y="2432320"/>
            <a:chExt cx="398075" cy="340303"/>
          </a:xfrm>
        </p:grpSpPr>
        <p:sp>
          <p:nvSpPr>
            <p:cNvPr id="10708" name="Google Shape;10708;p58"/>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8"/>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8"/>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8"/>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8"/>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8"/>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8"/>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8"/>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8"/>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8"/>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8"/>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8"/>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8"/>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8"/>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8"/>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8"/>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8"/>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8"/>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8"/>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8"/>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8"/>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8"/>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8"/>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8"/>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8"/>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8"/>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58"/>
          <p:cNvGrpSpPr/>
          <p:nvPr/>
        </p:nvGrpSpPr>
        <p:grpSpPr>
          <a:xfrm>
            <a:off x="5384088" y="2241423"/>
            <a:ext cx="280982" cy="395896"/>
            <a:chOff x="5388701" y="2393823"/>
            <a:chExt cx="280982" cy="395896"/>
          </a:xfrm>
        </p:grpSpPr>
        <p:sp>
          <p:nvSpPr>
            <p:cNvPr id="10735" name="Google Shape;10735;p58"/>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8"/>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8"/>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8"/>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8"/>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8"/>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8"/>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8"/>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8"/>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8"/>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8"/>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8"/>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8"/>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8"/>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8"/>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8"/>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8"/>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8"/>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8"/>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8"/>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8"/>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8"/>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8"/>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8"/>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8"/>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8"/>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8"/>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8"/>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8"/>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8"/>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58"/>
          <p:cNvGrpSpPr/>
          <p:nvPr/>
        </p:nvGrpSpPr>
        <p:grpSpPr>
          <a:xfrm>
            <a:off x="5738677" y="2286722"/>
            <a:ext cx="444871" cy="316407"/>
            <a:chOff x="5743289" y="2439122"/>
            <a:chExt cx="444871" cy="316407"/>
          </a:xfrm>
        </p:grpSpPr>
        <p:sp>
          <p:nvSpPr>
            <p:cNvPr id="10766" name="Google Shape;10766;p58"/>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8"/>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8"/>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8"/>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8"/>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8"/>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8"/>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8"/>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8"/>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8"/>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8"/>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8"/>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8"/>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8"/>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8"/>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8"/>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8"/>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8"/>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8"/>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8"/>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8"/>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8"/>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8"/>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8"/>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8"/>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8"/>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8"/>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8"/>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8"/>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58"/>
          <p:cNvGrpSpPr/>
          <p:nvPr/>
        </p:nvGrpSpPr>
        <p:grpSpPr>
          <a:xfrm>
            <a:off x="6225747" y="2280183"/>
            <a:ext cx="351359" cy="363412"/>
            <a:chOff x="6230360" y="2432583"/>
            <a:chExt cx="351359" cy="363412"/>
          </a:xfrm>
        </p:grpSpPr>
        <p:sp>
          <p:nvSpPr>
            <p:cNvPr id="10796" name="Google Shape;10796;p58"/>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8"/>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8"/>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8"/>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8"/>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8"/>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8"/>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8"/>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8"/>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8"/>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8"/>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8"/>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8"/>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8"/>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8"/>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8"/>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8"/>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8"/>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8"/>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8"/>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8"/>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58"/>
          <p:cNvGrpSpPr/>
          <p:nvPr/>
        </p:nvGrpSpPr>
        <p:grpSpPr>
          <a:xfrm>
            <a:off x="6629364" y="2307152"/>
            <a:ext cx="387781" cy="286680"/>
            <a:chOff x="6633976" y="2459552"/>
            <a:chExt cx="387781" cy="286680"/>
          </a:xfrm>
        </p:grpSpPr>
        <p:sp>
          <p:nvSpPr>
            <p:cNvPr id="10818" name="Google Shape;10818;p58"/>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8"/>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8"/>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8"/>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8"/>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8"/>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8"/>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58"/>
          <p:cNvGrpSpPr/>
          <p:nvPr/>
        </p:nvGrpSpPr>
        <p:grpSpPr>
          <a:xfrm>
            <a:off x="7086498" y="2276165"/>
            <a:ext cx="376989" cy="348864"/>
            <a:chOff x="7091110" y="2428565"/>
            <a:chExt cx="376989" cy="348864"/>
          </a:xfrm>
        </p:grpSpPr>
        <p:sp>
          <p:nvSpPr>
            <p:cNvPr id="10826" name="Google Shape;10826;p58"/>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8"/>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8"/>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8"/>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8"/>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8"/>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8"/>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8"/>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8"/>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8"/>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8"/>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8"/>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8"/>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8"/>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8"/>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8"/>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8"/>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8"/>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8"/>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8"/>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8"/>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8"/>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8"/>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8"/>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8"/>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8"/>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8"/>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8"/>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8"/>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8"/>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8"/>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58"/>
          <p:cNvGrpSpPr/>
          <p:nvPr/>
        </p:nvGrpSpPr>
        <p:grpSpPr>
          <a:xfrm>
            <a:off x="7531815" y="2262825"/>
            <a:ext cx="369715" cy="375492"/>
            <a:chOff x="7536427" y="2415225"/>
            <a:chExt cx="369715" cy="375492"/>
          </a:xfrm>
        </p:grpSpPr>
        <p:sp>
          <p:nvSpPr>
            <p:cNvPr id="10858" name="Google Shape;10858;p58"/>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8"/>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8"/>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8"/>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8"/>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8"/>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8"/>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8"/>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8"/>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8"/>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8"/>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8"/>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8"/>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8"/>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8"/>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8"/>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8"/>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8"/>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8"/>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8"/>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8"/>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8"/>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8"/>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8"/>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8"/>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8"/>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8"/>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8"/>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8"/>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8"/>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8"/>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8"/>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8"/>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8"/>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8"/>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8"/>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8"/>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8"/>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6" name="Google Shape;10896;p58"/>
          <p:cNvGrpSpPr/>
          <p:nvPr/>
        </p:nvGrpSpPr>
        <p:grpSpPr>
          <a:xfrm>
            <a:off x="7976160" y="2276402"/>
            <a:ext cx="353381" cy="358160"/>
            <a:chOff x="7980773" y="2428802"/>
            <a:chExt cx="353381" cy="358160"/>
          </a:xfrm>
        </p:grpSpPr>
        <p:sp>
          <p:nvSpPr>
            <p:cNvPr id="10897" name="Google Shape;10897;p58"/>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8"/>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8"/>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8"/>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8"/>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8"/>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8"/>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8"/>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8"/>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8"/>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8"/>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8"/>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8"/>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8"/>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8"/>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8"/>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8"/>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8"/>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8"/>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8"/>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8"/>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8"/>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8"/>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8"/>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8"/>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8"/>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8"/>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8"/>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8"/>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8"/>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58"/>
          <p:cNvGrpSpPr/>
          <p:nvPr/>
        </p:nvGrpSpPr>
        <p:grpSpPr>
          <a:xfrm>
            <a:off x="4881445" y="4138840"/>
            <a:ext cx="346343" cy="343953"/>
            <a:chOff x="4886058" y="4291240"/>
            <a:chExt cx="346343" cy="343953"/>
          </a:xfrm>
        </p:grpSpPr>
        <p:sp>
          <p:nvSpPr>
            <p:cNvPr id="10928" name="Google Shape;10928;p58"/>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8"/>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8"/>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8"/>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8"/>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8"/>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8"/>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8"/>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8"/>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8"/>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8"/>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8"/>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8"/>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58"/>
          <p:cNvGrpSpPr/>
          <p:nvPr/>
        </p:nvGrpSpPr>
        <p:grpSpPr>
          <a:xfrm>
            <a:off x="5339604" y="4138656"/>
            <a:ext cx="304616" cy="343560"/>
            <a:chOff x="5344216" y="4291056"/>
            <a:chExt cx="304616" cy="343560"/>
          </a:xfrm>
        </p:grpSpPr>
        <p:sp>
          <p:nvSpPr>
            <p:cNvPr id="10942" name="Google Shape;10942;p58"/>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8"/>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8"/>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8"/>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8"/>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8"/>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8"/>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8"/>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8"/>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8"/>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8"/>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58"/>
          <p:cNvGrpSpPr/>
          <p:nvPr/>
        </p:nvGrpSpPr>
        <p:grpSpPr>
          <a:xfrm>
            <a:off x="6275387" y="4112022"/>
            <a:ext cx="204093" cy="343743"/>
            <a:chOff x="6271562" y="4290872"/>
            <a:chExt cx="204093" cy="343743"/>
          </a:xfrm>
        </p:grpSpPr>
        <p:sp>
          <p:nvSpPr>
            <p:cNvPr id="10954" name="Google Shape;10954;p58"/>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8"/>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8"/>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8"/>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8"/>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8"/>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8"/>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8"/>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8"/>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8"/>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8"/>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8"/>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58"/>
          <p:cNvGrpSpPr/>
          <p:nvPr/>
        </p:nvGrpSpPr>
        <p:grpSpPr>
          <a:xfrm>
            <a:off x="6634878" y="4176838"/>
            <a:ext cx="344085" cy="267195"/>
            <a:chOff x="6639491" y="4329238"/>
            <a:chExt cx="344085" cy="267195"/>
          </a:xfrm>
        </p:grpSpPr>
        <p:sp>
          <p:nvSpPr>
            <p:cNvPr id="10967" name="Google Shape;10967;p58"/>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8"/>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8"/>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8"/>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8"/>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8"/>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8"/>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8"/>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8"/>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8"/>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8"/>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8"/>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8"/>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8"/>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8"/>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8"/>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8"/>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8"/>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58"/>
          <p:cNvGrpSpPr/>
          <p:nvPr/>
        </p:nvGrpSpPr>
        <p:grpSpPr>
          <a:xfrm>
            <a:off x="7128724" y="4138656"/>
            <a:ext cx="232979" cy="343560"/>
            <a:chOff x="7133336" y="4291056"/>
            <a:chExt cx="232979" cy="343560"/>
          </a:xfrm>
        </p:grpSpPr>
        <p:sp>
          <p:nvSpPr>
            <p:cNvPr id="10986" name="Google Shape;10986;p58"/>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8"/>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8"/>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8"/>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8"/>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8"/>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8"/>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8"/>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8"/>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8"/>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8"/>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8"/>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8"/>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8"/>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8"/>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8"/>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8"/>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58"/>
          <p:cNvGrpSpPr/>
          <p:nvPr/>
        </p:nvGrpSpPr>
        <p:grpSpPr>
          <a:xfrm>
            <a:off x="7566767" y="4138656"/>
            <a:ext cx="232979" cy="343560"/>
            <a:chOff x="7571379" y="4291056"/>
            <a:chExt cx="232979" cy="343560"/>
          </a:xfrm>
        </p:grpSpPr>
        <p:sp>
          <p:nvSpPr>
            <p:cNvPr id="11004" name="Google Shape;11004;p58"/>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8"/>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8"/>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8"/>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8"/>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8"/>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8"/>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8"/>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8"/>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8"/>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8"/>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8"/>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8"/>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8"/>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8"/>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8"/>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58"/>
          <p:cNvGrpSpPr/>
          <p:nvPr/>
        </p:nvGrpSpPr>
        <p:grpSpPr>
          <a:xfrm>
            <a:off x="6661768" y="3195475"/>
            <a:ext cx="295819" cy="370712"/>
            <a:chOff x="6666381" y="3347875"/>
            <a:chExt cx="295819" cy="370712"/>
          </a:xfrm>
        </p:grpSpPr>
        <p:sp>
          <p:nvSpPr>
            <p:cNvPr id="11021" name="Google Shape;11021;p58"/>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8"/>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8"/>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8"/>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8"/>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8"/>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8"/>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8"/>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8"/>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8"/>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8"/>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8"/>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8"/>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8"/>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8"/>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8"/>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8"/>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8"/>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8"/>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8"/>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8"/>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8"/>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8"/>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8"/>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8"/>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8"/>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8"/>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8"/>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8"/>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8"/>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8"/>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8"/>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8"/>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8"/>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8"/>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8"/>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8"/>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8"/>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8"/>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8"/>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58"/>
          <p:cNvGrpSpPr/>
          <p:nvPr/>
        </p:nvGrpSpPr>
        <p:grpSpPr>
          <a:xfrm>
            <a:off x="4873147" y="2735059"/>
            <a:ext cx="389567" cy="390329"/>
            <a:chOff x="4877760" y="2887459"/>
            <a:chExt cx="389567" cy="390329"/>
          </a:xfrm>
        </p:grpSpPr>
        <p:sp>
          <p:nvSpPr>
            <p:cNvPr id="11062" name="Google Shape;11062;p58"/>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8"/>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8"/>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8"/>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8"/>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8"/>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8"/>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8"/>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8"/>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8"/>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8"/>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8"/>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8"/>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8"/>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8"/>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8"/>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8"/>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8"/>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8"/>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8"/>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8"/>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8"/>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8"/>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8"/>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8"/>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8"/>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8"/>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8"/>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8"/>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8"/>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8"/>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8"/>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8"/>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8"/>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8"/>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8"/>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8"/>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8"/>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8"/>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8"/>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8"/>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8"/>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8"/>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8"/>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6" name="Google Shape;11106;p58"/>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8"/>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8"/>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8"/>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8"/>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1" name="Google Shape;11111;p58"/>
          <p:cNvGrpSpPr/>
          <p:nvPr/>
        </p:nvGrpSpPr>
        <p:grpSpPr>
          <a:xfrm>
            <a:off x="5774627" y="2735295"/>
            <a:ext cx="314411" cy="389830"/>
            <a:chOff x="5779239" y="2887695"/>
            <a:chExt cx="314411" cy="389830"/>
          </a:xfrm>
        </p:grpSpPr>
        <p:sp>
          <p:nvSpPr>
            <p:cNvPr id="11112" name="Google Shape;11112;p58"/>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8"/>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8"/>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8"/>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8"/>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8"/>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8"/>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8"/>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8"/>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8"/>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8"/>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8"/>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8"/>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8"/>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8"/>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8"/>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8"/>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8"/>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8"/>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8"/>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8"/>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8"/>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8"/>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8"/>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8"/>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8"/>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8"/>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8"/>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8"/>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8"/>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8"/>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8"/>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8"/>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8"/>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8"/>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8"/>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8"/>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8"/>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8"/>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8"/>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8"/>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8"/>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8"/>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8"/>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58"/>
          <p:cNvGrpSpPr/>
          <p:nvPr/>
        </p:nvGrpSpPr>
        <p:grpSpPr>
          <a:xfrm>
            <a:off x="6185517" y="2788577"/>
            <a:ext cx="389830" cy="283004"/>
            <a:chOff x="6190130" y="2940977"/>
            <a:chExt cx="389830" cy="283004"/>
          </a:xfrm>
        </p:grpSpPr>
        <p:sp>
          <p:nvSpPr>
            <p:cNvPr id="11157" name="Google Shape;11157;p58"/>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8"/>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8"/>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8"/>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8"/>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8"/>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8"/>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8"/>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8"/>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8"/>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8"/>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8"/>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8"/>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8"/>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8"/>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8"/>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8"/>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8"/>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8"/>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8"/>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8"/>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8"/>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8"/>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8"/>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8"/>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8"/>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8"/>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8"/>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8"/>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8"/>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58"/>
          <p:cNvGrpSpPr/>
          <p:nvPr/>
        </p:nvGrpSpPr>
        <p:grpSpPr>
          <a:xfrm>
            <a:off x="6629364" y="2747874"/>
            <a:ext cx="389803" cy="364673"/>
            <a:chOff x="6633976" y="2900274"/>
            <a:chExt cx="389803" cy="364673"/>
          </a:xfrm>
        </p:grpSpPr>
        <p:sp>
          <p:nvSpPr>
            <p:cNvPr id="11188" name="Google Shape;11188;p58"/>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8"/>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8"/>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8"/>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8"/>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8"/>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8"/>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8"/>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8"/>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8"/>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8"/>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8"/>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8"/>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8"/>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8"/>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8"/>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8"/>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58"/>
          <p:cNvGrpSpPr/>
          <p:nvPr/>
        </p:nvGrpSpPr>
        <p:grpSpPr>
          <a:xfrm>
            <a:off x="7513223" y="2733037"/>
            <a:ext cx="364935" cy="382529"/>
            <a:chOff x="7517835" y="2885437"/>
            <a:chExt cx="364935" cy="382529"/>
          </a:xfrm>
        </p:grpSpPr>
        <p:sp>
          <p:nvSpPr>
            <p:cNvPr id="11206" name="Google Shape;11206;p58"/>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8"/>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8"/>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8"/>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8"/>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8"/>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8"/>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8"/>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8"/>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8"/>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8"/>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8"/>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8"/>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8"/>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8"/>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8"/>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8"/>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8"/>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8"/>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8"/>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8"/>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8"/>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8"/>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8"/>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8"/>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8"/>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8"/>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8"/>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8"/>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8"/>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8"/>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8"/>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8"/>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8"/>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8"/>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8"/>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8"/>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58"/>
          <p:cNvGrpSpPr/>
          <p:nvPr/>
        </p:nvGrpSpPr>
        <p:grpSpPr>
          <a:xfrm>
            <a:off x="7082979" y="2734744"/>
            <a:ext cx="358160" cy="385602"/>
            <a:chOff x="7087591" y="2887144"/>
            <a:chExt cx="358160" cy="385602"/>
          </a:xfrm>
        </p:grpSpPr>
        <p:sp>
          <p:nvSpPr>
            <p:cNvPr id="11244" name="Google Shape;11244;p58"/>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8"/>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8"/>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8"/>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8"/>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8"/>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8"/>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8"/>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8"/>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8"/>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8"/>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8"/>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8"/>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8"/>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8"/>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8"/>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8"/>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8"/>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8"/>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58"/>
          <p:cNvGrpSpPr/>
          <p:nvPr/>
        </p:nvGrpSpPr>
        <p:grpSpPr>
          <a:xfrm>
            <a:off x="7946749" y="2733037"/>
            <a:ext cx="382529" cy="382529"/>
            <a:chOff x="7951362" y="2885437"/>
            <a:chExt cx="382529" cy="382529"/>
          </a:xfrm>
        </p:grpSpPr>
        <p:sp>
          <p:nvSpPr>
            <p:cNvPr id="11264" name="Google Shape;11264;p58"/>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8"/>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8"/>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8"/>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8"/>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8"/>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8"/>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8"/>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8"/>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8"/>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8"/>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8"/>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8"/>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8"/>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8"/>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8"/>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8"/>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8"/>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8"/>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8"/>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8"/>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8"/>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8"/>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8"/>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8"/>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8"/>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8"/>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8"/>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8"/>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8"/>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8"/>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8"/>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8"/>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8"/>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8"/>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8"/>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8"/>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8"/>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8"/>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8"/>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8"/>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8"/>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8"/>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8"/>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8"/>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8"/>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8"/>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8"/>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8"/>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58"/>
          <p:cNvGrpSpPr/>
          <p:nvPr/>
        </p:nvGrpSpPr>
        <p:grpSpPr>
          <a:xfrm>
            <a:off x="8049793" y="3662089"/>
            <a:ext cx="276964" cy="336601"/>
            <a:chOff x="8054406" y="3814489"/>
            <a:chExt cx="276964" cy="336601"/>
          </a:xfrm>
        </p:grpSpPr>
        <p:sp>
          <p:nvSpPr>
            <p:cNvPr id="11314" name="Google Shape;11314;p58"/>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8"/>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8"/>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8"/>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8"/>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8"/>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8"/>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8"/>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8"/>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58"/>
          <p:cNvGrpSpPr/>
          <p:nvPr/>
        </p:nvGrpSpPr>
        <p:grpSpPr>
          <a:xfrm>
            <a:off x="7932175" y="4142674"/>
            <a:ext cx="378249" cy="335524"/>
            <a:chOff x="7936787" y="4295074"/>
            <a:chExt cx="378249" cy="335524"/>
          </a:xfrm>
        </p:grpSpPr>
        <p:sp>
          <p:nvSpPr>
            <p:cNvPr id="11324" name="Google Shape;11324;p58"/>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8"/>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8"/>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8"/>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8"/>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8"/>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8"/>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8"/>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8"/>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8"/>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8"/>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8"/>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8"/>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8"/>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8"/>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8"/>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58"/>
          <p:cNvGrpSpPr/>
          <p:nvPr/>
        </p:nvGrpSpPr>
        <p:grpSpPr>
          <a:xfrm>
            <a:off x="4881445" y="1813490"/>
            <a:ext cx="388569" cy="388307"/>
            <a:chOff x="4886058" y="1965890"/>
            <a:chExt cx="388569" cy="388307"/>
          </a:xfrm>
        </p:grpSpPr>
        <p:sp>
          <p:nvSpPr>
            <p:cNvPr id="11341" name="Google Shape;11341;p58"/>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8"/>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8"/>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8"/>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8"/>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8"/>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8"/>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8"/>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8"/>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8"/>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8"/>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2" name="Google Shape;11352;p5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2400">
                <a:solidFill>
                  <a:schemeClr val="lt1"/>
                </a:solidFill>
              </a:rPr>
              <a:t>Business Icons</a:t>
            </a:r>
            <a:endParaRPr sz="2400">
              <a:solidFill>
                <a:schemeClr val="lt1"/>
              </a:solidFill>
            </a:endParaRPr>
          </a:p>
        </p:txBody>
      </p:sp>
      <p:sp>
        <p:nvSpPr>
          <p:cNvPr id="11353" name="Google Shape;11353;p5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57" name="Shape 11357"/>
        <p:cNvGrpSpPr/>
        <p:nvPr/>
      </p:nvGrpSpPr>
      <p:grpSpPr>
        <a:xfrm>
          <a:off x="0" y="0"/>
          <a:ext cx="0" cy="0"/>
          <a:chOff x="0" y="0"/>
          <a:chExt cx="0" cy="0"/>
        </a:xfrm>
      </p:grpSpPr>
      <p:grpSp>
        <p:nvGrpSpPr>
          <p:cNvPr id="11358" name="Google Shape;11358;p59"/>
          <p:cNvGrpSpPr/>
          <p:nvPr/>
        </p:nvGrpSpPr>
        <p:grpSpPr>
          <a:xfrm>
            <a:off x="1738624" y="3196252"/>
            <a:ext cx="292801" cy="359258"/>
            <a:chOff x="1765162" y="3346789"/>
            <a:chExt cx="292801" cy="359258"/>
          </a:xfrm>
        </p:grpSpPr>
        <p:sp>
          <p:nvSpPr>
            <p:cNvPr id="11359" name="Google Shape;11359;p59"/>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9"/>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9"/>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9"/>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9"/>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9"/>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9"/>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9"/>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9"/>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9"/>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9"/>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9"/>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9"/>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9"/>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9"/>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59"/>
          <p:cNvGrpSpPr/>
          <p:nvPr/>
        </p:nvGrpSpPr>
        <p:grpSpPr>
          <a:xfrm>
            <a:off x="3051095" y="2294466"/>
            <a:ext cx="358996" cy="296309"/>
            <a:chOff x="3077632" y="2445004"/>
            <a:chExt cx="358996" cy="296309"/>
          </a:xfrm>
        </p:grpSpPr>
        <p:sp>
          <p:nvSpPr>
            <p:cNvPr id="11375" name="Google Shape;11375;p59"/>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9"/>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9"/>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9"/>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9"/>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9"/>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9"/>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9"/>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9"/>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9"/>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9"/>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9"/>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9"/>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9"/>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9"/>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9"/>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9"/>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9"/>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9"/>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9"/>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9"/>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9"/>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9"/>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9"/>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9"/>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9"/>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59"/>
          <p:cNvGrpSpPr/>
          <p:nvPr/>
        </p:nvGrpSpPr>
        <p:grpSpPr>
          <a:xfrm>
            <a:off x="2608699" y="2281243"/>
            <a:ext cx="359232" cy="323018"/>
            <a:chOff x="2635237" y="2431780"/>
            <a:chExt cx="359232" cy="323018"/>
          </a:xfrm>
        </p:grpSpPr>
        <p:sp>
          <p:nvSpPr>
            <p:cNvPr id="11402" name="Google Shape;11402;p59"/>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9"/>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9"/>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9"/>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9"/>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9"/>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9"/>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9"/>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9"/>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9"/>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9"/>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9"/>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9"/>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9"/>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9"/>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59"/>
          <p:cNvGrpSpPr/>
          <p:nvPr/>
        </p:nvGrpSpPr>
        <p:grpSpPr>
          <a:xfrm>
            <a:off x="3985114" y="3617594"/>
            <a:ext cx="373189" cy="358944"/>
            <a:chOff x="4011651" y="3768132"/>
            <a:chExt cx="373189" cy="358944"/>
          </a:xfrm>
        </p:grpSpPr>
        <p:sp>
          <p:nvSpPr>
            <p:cNvPr id="11418" name="Google Shape;11418;p59"/>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9"/>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9"/>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9"/>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9"/>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9"/>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9"/>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9"/>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9"/>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9"/>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59"/>
          <p:cNvGrpSpPr/>
          <p:nvPr/>
        </p:nvGrpSpPr>
        <p:grpSpPr>
          <a:xfrm>
            <a:off x="2163031" y="1811065"/>
            <a:ext cx="364993" cy="359049"/>
            <a:chOff x="2189568" y="1961603"/>
            <a:chExt cx="364993" cy="359049"/>
          </a:xfrm>
        </p:grpSpPr>
        <p:sp>
          <p:nvSpPr>
            <p:cNvPr id="11429" name="Google Shape;11429;p59"/>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9"/>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9"/>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9"/>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9"/>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9"/>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9"/>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9"/>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9"/>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9"/>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9"/>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9"/>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9"/>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9"/>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9"/>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9"/>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59"/>
          <p:cNvGrpSpPr/>
          <p:nvPr/>
        </p:nvGrpSpPr>
        <p:grpSpPr>
          <a:xfrm>
            <a:off x="2166539" y="2269434"/>
            <a:ext cx="378426" cy="346323"/>
            <a:chOff x="2193077" y="2419971"/>
            <a:chExt cx="378426" cy="346323"/>
          </a:xfrm>
        </p:grpSpPr>
        <p:sp>
          <p:nvSpPr>
            <p:cNvPr id="11446" name="Google Shape;11446;p59"/>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9"/>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9"/>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9"/>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9"/>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9"/>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9"/>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9"/>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9"/>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9"/>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9"/>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9"/>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9"/>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9"/>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9"/>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9"/>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9"/>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9"/>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9"/>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9"/>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9"/>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59"/>
          <p:cNvGrpSpPr/>
          <p:nvPr/>
        </p:nvGrpSpPr>
        <p:grpSpPr>
          <a:xfrm>
            <a:off x="835084" y="2731232"/>
            <a:ext cx="276802" cy="367140"/>
            <a:chOff x="861622" y="2881770"/>
            <a:chExt cx="276802" cy="367140"/>
          </a:xfrm>
        </p:grpSpPr>
        <p:sp>
          <p:nvSpPr>
            <p:cNvPr id="11468" name="Google Shape;11468;p59"/>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9"/>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9"/>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9"/>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9"/>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9"/>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9"/>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9"/>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9"/>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9"/>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9"/>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9"/>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9"/>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9"/>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9"/>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9"/>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9"/>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9"/>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9"/>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9"/>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9"/>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9"/>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59"/>
          <p:cNvGrpSpPr/>
          <p:nvPr/>
        </p:nvGrpSpPr>
        <p:grpSpPr>
          <a:xfrm>
            <a:off x="3941647" y="2731154"/>
            <a:ext cx="369444" cy="367140"/>
            <a:chOff x="3968184" y="2881691"/>
            <a:chExt cx="369444" cy="367140"/>
          </a:xfrm>
        </p:grpSpPr>
        <p:sp>
          <p:nvSpPr>
            <p:cNvPr id="11491" name="Google Shape;11491;p59"/>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9"/>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9"/>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9"/>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9"/>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9"/>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9"/>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9"/>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9"/>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9"/>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9"/>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9"/>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9"/>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9"/>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9"/>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9"/>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9"/>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9"/>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9"/>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9"/>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9"/>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9"/>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9"/>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9"/>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59"/>
          <p:cNvGrpSpPr/>
          <p:nvPr/>
        </p:nvGrpSpPr>
        <p:grpSpPr>
          <a:xfrm>
            <a:off x="3487258" y="2731546"/>
            <a:ext cx="371487" cy="366826"/>
            <a:chOff x="3513796" y="2882084"/>
            <a:chExt cx="371487" cy="366826"/>
          </a:xfrm>
        </p:grpSpPr>
        <p:sp>
          <p:nvSpPr>
            <p:cNvPr id="11516" name="Google Shape;11516;p59"/>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9"/>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9"/>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9"/>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9"/>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9"/>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9"/>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9"/>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9"/>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9"/>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9"/>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9"/>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9"/>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9"/>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9"/>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9"/>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9"/>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9"/>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9"/>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9"/>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9"/>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9"/>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9"/>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9"/>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9"/>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9"/>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9"/>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9"/>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9"/>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9"/>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9"/>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9"/>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9"/>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9"/>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9"/>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9"/>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9"/>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9"/>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9"/>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9"/>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9"/>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9"/>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9"/>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9"/>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9"/>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9"/>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9"/>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9"/>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9"/>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59"/>
          <p:cNvGrpSpPr/>
          <p:nvPr/>
        </p:nvGrpSpPr>
        <p:grpSpPr>
          <a:xfrm>
            <a:off x="847077" y="1349738"/>
            <a:ext cx="335011" cy="359232"/>
            <a:chOff x="873615" y="1500275"/>
            <a:chExt cx="335011" cy="359232"/>
          </a:xfrm>
        </p:grpSpPr>
        <p:sp>
          <p:nvSpPr>
            <p:cNvPr id="11566" name="Google Shape;11566;p59"/>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9"/>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9"/>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9"/>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9"/>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9"/>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9"/>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9"/>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9"/>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9"/>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9"/>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59"/>
          <p:cNvGrpSpPr/>
          <p:nvPr/>
        </p:nvGrpSpPr>
        <p:grpSpPr>
          <a:xfrm>
            <a:off x="2175521" y="3196199"/>
            <a:ext cx="337158" cy="359311"/>
            <a:chOff x="2202058" y="3346737"/>
            <a:chExt cx="337158" cy="359311"/>
          </a:xfrm>
        </p:grpSpPr>
        <p:sp>
          <p:nvSpPr>
            <p:cNvPr id="11578" name="Google Shape;11578;p59"/>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9"/>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9"/>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9"/>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9"/>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9"/>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9"/>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9"/>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9"/>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59"/>
          <p:cNvGrpSpPr/>
          <p:nvPr/>
        </p:nvGrpSpPr>
        <p:grpSpPr>
          <a:xfrm>
            <a:off x="2196521" y="3667634"/>
            <a:ext cx="359232" cy="306050"/>
            <a:chOff x="2223059" y="3818172"/>
            <a:chExt cx="359232" cy="306050"/>
          </a:xfrm>
        </p:grpSpPr>
        <p:sp>
          <p:nvSpPr>
            <p:cNvPr id="11588" name="Google Shape;11588;p59"/>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9"/>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9"/>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9"/>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9"/>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9"/>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9"/>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9"/>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9"/>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59"/>
          <p:cNvGrpSpPr/>
          <p:nvPr/>
        </p:nvGrpSpPr>
        <p:grpSpPr>
          <a:xfrm>
            <a:off x="1699451" y="1841283"/>
            <a:ext cx="378426" cy="298509"/>
            <a:chOff x="1725989" y="1991820"/>
            <a:chExt cx="378426" cy="298509"/>
          </a:xfrm>
        </p:grpSpPr>
        <p:sp>
          <p:nvSpPr>
            <p:cNvPr id="11598" name="Google Shape;11598;p59"/>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9"/>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9"/>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9"/>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9"/>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9"/>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9"/>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9"/>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9"/>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9"/>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9"/>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9"/>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59"/>
          <p:cNvGrpSpPr/>
          <p:nvPr/>
        </p:nvGrpSpPr>
        <p:grpSpPr>
          <a:xfrm>
            <a:off x="1741871" y="3641213"/>
            <a:ext cx="367978" cy="359075"/>
            <a:chOff x="1768409" y="3791751"/>
            <a:chExt cx="367978" cy="359075"/>
          </a:xfrm>
        </p:grpSpPr>
        <p:sp>
          <p:nvSpPr>
            <p:cNvPr id="11611" name="Google Shape;11611;p59"/>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9"/>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9"/>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9"/>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9"/>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9"/>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9"/>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9"/>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9"/>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9"/>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9"/>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9"/>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9"/>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59"/>
          <p:cNvGrpSpPr/>
          <p:nvPr/>
        </p:nvGrpSpPr>
        <p:grpSpPr>
          <a:xfrm>
            <a:off x="2642426" y="3640768"/>
            <a:ext cx="358735" cy="359311"/>
            <a:chOff x="2668963" y="3791306"/>
            <a:chExt cx="358735" cy="359311"/>
          </a:xfrm>
        </p:grpSpPr>
        <p:sp>
          <p:nvSpPr>
            <p:cNvPr id="11625" name="Google Shape;11625;p59"/>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9"/>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9"/>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9"/>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9"/>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9"/>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9"/>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9"/>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9"/>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9"/>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9"/>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9"/>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9"/>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9"/>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9"/>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9"/>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59"/>
          <p:cNvGrpSpPr/>
          <p:nvPr/>
        </p:nvGrpSpPr>
        <p:grpSpPr>
          <a:xfrm>
            <a:off x="823144" y="1844660"/>
            <a:ext cx="363893" cy="291727"/>
            <a:chOff x="849682" y="1995198"/>
            <a:chExt cx="363893" cy="291727"/>
          </a:xfrm>
        </p:grpSpPr>
        <p:sp>
          <p:nvSpPr>
            <p:cNvPr id="11642" name="Google Shape;11642;p59"/>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9"/>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9"/>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9"/>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9"/>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9"/>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9"/>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9"/>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9"/>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9"/>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9"/>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9"/>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9"/>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9"/>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9"/>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9"/>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9"/>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9"/>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59"/>
          <p:cNvGrpSpPr/>
          <p:nvPr/>
        </p:nvGrpSpPr>
        <p:grpSpPr>
          <a:xfrm>
            <a:off x="3038893" y="1839528"/>
            <a:ext cx="378190" cy="302044"/>
            <a:chOff x="3065430" y="1990066"/>
            <a:chExt cx="378190" cy="302044"/>
          </a:xfrm>
        </p:grpSpPr>
        <p:sp>
          <p:nvSpPr>
            <p:cNvPr id="11661" name="Google Shape;11661;p59"/>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9"/>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9"/>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9"/>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9"/>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9"/>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9"/>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9"/>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9"/>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9"/>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9"/>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2" name="Google Shape;11672;p59"/>
          <p:cNvGrpSpPr/>
          <p:nvPr/>
        </p:nvGrpSpPr>
        <p:grpSpPr>
          <a:xfrm>
            <a:off x="3541697" y="3640873"/>
            <a:ext cx="347501" cy="359284"/>
            <a:chOff x="3568234" y="3791410"/>
            <a:chExt cx="347501" cy="359284"/>
          </a:xfrm>
        </p:grpSpPr>
        <p:sp>
          <p:nvSpPr>
            <p:cNvPr id="11673" name="Google Shape;11673;p59"/>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9"/>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9"/>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9"/>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9"/>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9"/>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9"/>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9"/>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9"/>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9"/>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9"/>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59"/>
          <p:cNvGrpSpPr/>
          <p:nvPr/>
        </p:nvGrpSpPr>
        <p:grpSpPr>
          <a:xfrm>
            <a:off x="1733387" y="1350550"/>
            <a:ext cx="347004" cy="358420"/>
            <a:chOff x="1759925" y="1501087"/>
            <a:chExt cx="347004" cy="358420"/>
          </a:xfrm>
        </p:grpSpPr>
        <p:sp>
          <p:nvSpPr>
            <p:cNvPr id="11685" name="Google Shape;11685;p59"/>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9"/>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9"/>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9"/>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9"/>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9"/>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9"/>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9"/>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9"/>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9"/>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9"/>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9"/>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9"/>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9"/>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9"/>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9"/>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9"/>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9"/>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9"/>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9"/>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9"/>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9"/>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9"/>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9"/>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9"/>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9"/>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9"/>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9"/>
          <p:cNvGrpSpPr/>
          <p:nvPr/>
        </p:nvGrpSpPr>
        <p:grpSpPr>
          <a:xfrm>
            <a:off x="3492757" y="2263123"/>
            <a:ext cx="360227" cy="359311"/>
            <a:chOff x="3519295" y="2413660"/>
            <a:chExt cx="360227" cy="359311"/>
          </a:xfrm>
        </p:grpSpPr>
        <p:sp>
          <p:nvSpPr>
            <p:cNvPr id="11713" name="Google Shape;11713;p59"/>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9"/>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9"/>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9"/>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9"/>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9"/>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9"/>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9"/>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9"/>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9"/>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9"/>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9"/>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9"/>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9"/>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9"/>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9"/>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9"/>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9"/>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9"/>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9"/>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9"/>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9"/>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9"/>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9"/>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9"/>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9"/>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9"/>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9"/>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9"/>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9"/>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9"/>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9"/>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9"/>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9"/>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9"/>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59"/>
          <p:cNvGrpSpPr/>
          <p:nvPr/>
        </p:nvGrpSpPr>
        <p:grpSpPr>
          <a:xfrm>
            <a:off x="1303717" y="3695181"/>
            <a:ext cx="358996" cy="250774"/>
            <a:chOff x="1330255" y="3845718"/>
            <a:chExt cx="358996" cy="250774"/>
          </a:xfrm>
        </p:grpSpPr>
        <p:sp>
          <p:nvSpPr>
            <p:cNvPr id="11749" name="Google Shape;11749;p59"/>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9"/>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9"/>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9"/>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9"/>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9"/>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9"/>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9"/>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9"/>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9"/>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9" name="Google Shape;11759;p59"/>
          <p:cNvGrpSpPr/>
          <p:nvPr/>
        </p:nvGrpSpPr>
        <p:grpSpPr>
          <a:xfrm>
            <a:off x="3088566" y="3640847"/>
            <a:ext cx="373424" cy="359311"/>
            <a:chOff x="3115103" y="3791384"/>
            <a:chExt cx="373424" cy="359311"/>
          </a:xfrm>
        </p:grpSpPr>
        <p:sp>
          <p:nvSpPr>
            <p:cNvPr id="11760" name="Google Shape;11760;p59"/>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9"/>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9"/>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9"/>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9"/>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9"/>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9"/>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9"/>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9"/>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9"/>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9"/>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9"/>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9"/>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9"/>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59"/>
          <p:cNvGrpSpPr/>
          <p:nvPr/>
        </p:nvGrpSpPr>
        <p:grpSpPr>
          <a:xfrm>
            <a:off x="857316" y="3642104"/>
            <a:ext cx="378190" cy="357059"/>
            <a:chOff x="883853" y="3792641"/>
            <a:chExt cx="378190" cy="357059"/>
          </a:xfrm>
        </p:grpSpPr>
        <p:sp>
          <p:nvSpPr>
            <p:cNvPr id="11775" name="Google Shape;11775;p59"/>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9"/>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9"/>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9"/>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9"/>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9"/>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9"/>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9"/>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9"/>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9"/>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9"/>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9"/>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9"/>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9"/>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9"/>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9"/>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9"/>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9"/>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9"/>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9"/>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9"/>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9"/>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9"/>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9"/>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9"/>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9"/>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59"/>
          <p:cNvGrpSpPr/>
          <p:nvPr/>
        </p:nvGrpSpPr>
        <p:grpSpPr>
          <a:xfrm>
            <a:off x="3907659" y="2334268"/>
            <a:ext cx="401207" cy="214036"/>
            <a:chOff x="3934196" y="2484805"/>
            <a:chExt cx="401207" cy="214036"/>
          </a:xfrm>
        </p:grpSpPr>
        <p:sp>
          <p:nvSpPr>
            <p:cNvPr id="11802" name="Google Shape;11802;p59"/>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9"/>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9"/>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9"/>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9"/>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59"/>
          <p:cNvGrpSpPr/>
          <p:nvPr/>
        </p:nvGrpSpPr>
        <p:grpSpPr>
          <a:xfrm>
            <a:off x="3973357" y="1349659"/>
            <a:ext cx="342474" cy="359232"/>
            <a:chOff x="3999894" y="1500197"/>
            <a:chExt cx="342474" cy="359232"/>
          </a:xfrm>
        </p:grpSpPr>
        <p:sp>
          <p:nvSpPr>
            <p:cNvPr id="11808" name="Google Shape;11808;p59"/>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9"/>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9"/>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9"/>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9"/>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9"/>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9"/>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9"/>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9"/>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9"/>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59"/>
          <p:cNvGrpSpPr/>
          <p:nvPr/>
        </p:nvGrpSpPr>
        <p:grpSpPr>
          <a:xfrm>
            <a:off x="2207257" y="2731625"/>
            <a:ext cx="232601" cy="366747"/>
            <a:chOff x="2233795" y="2882162"/>
            <a:chExt cx="232601" cy="366747"/>
          </a:xfrm>
        </p:grpSpPr>
        <p:sp>
          <p:nvSpPr>
            <p:cNvPr id="11819" name="Google Shape;11819;p59"/>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9"/>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9"/>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9"/>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9"/>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9"/>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9"/>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9"/>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9"/>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9"/>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9"/>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9"/>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9"/>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9"/>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9"/>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9"/>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9"/>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9"/>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59"/>
          <p:cNvGrpSpPr/>
          <p:nvPr/>
        </p:nvGrpSpPr>
        <p:grpSpPr>
          <a:xfrm>
            <a:off x="3497235" y="3253885"/>
            <a:ext cx="362008" cy="244175"/>
            <a:chOff x="3523772" y="3404422"/>
            <a:chExt cx="362008" cy="244175"/>
          </a:xfrm>
        </p:grpSpPr>
        <p:sp>
          <p:nvSpPr>
            <p:cNvPr id="11838" name="Google Shape;11838;p59"/>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9"/>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9"/>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9"/>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9"/>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9"/>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9"/>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9"/>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9"/>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9"/>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9"/>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9"/>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9"/>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9"/>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9"/>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59"/>
          <p:cNvGrpSpPr/>
          <p:nvPr/>
        </p:nvGrpSpPr>
        <p:grpSpPr>
          <a:xfrm>
            <a:off x="3504488" y="1826776"/>
            <a:ext cx="359232" cy="327836"/>
            <a:chOff x="3531026" y="1977314"/>
            <a:chExt cx="359232" cy="327836"/>
          </a:xfrm>
        </p:grpSpPr>
        <p:sp>
          <p:nvSpPr>
            <p:cNvPr id="11854" name="Google Shape;11854;p59"/>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9"/>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9"/>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9"/>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9"/>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9"/>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9"/>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9"/>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9"/>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9"/>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59"/>
          <p:cNvGrpSpPr/>
          <p:nvPr/>
        </p:nvGrpSpPr>
        <p:grpSpPr>
          <a:xfrm>
            <a:off x="3096814" y="1349738"/>
            <a:ext cx="296781" cy="359232"/>
            <a:chOff x="3123351" y="1500275"/>
            <a:chExt cx="296781" cy="359232"/>
          </a:xfrm>
        </p:grpSpPr>
        <p:sp>
          <p:nvSpPr>
            <p:cNvPr id="11865" name="Google Shape;11865;p59"/>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9"/>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9"/>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9"/>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9"/>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9"/>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9"/>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9"/>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9"/>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9"/>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9"/>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59"/>
          <p:cNvGrpSpPr/>
          <p:nvPr/>
        </p:nvGrpSpPr>
        <p:grpSpPr>
          <a:xfrm>
            <a:off x="2632920" y="1349738"/>
            <a:ext cx="332261" cy="359232"/>
            <a:chOff x="2659458" y="1500275"/>
            <a:chExt cx="332261" cy="359232"/>
          </a:xfrm>
        </p:grpSpPr>
        <p:sp>
          <p:nvSpPr>
            <p:cNvPr id="11877" name="Google Shape;11877;p59"/>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9"/>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9"/>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9"/>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9"/>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9"/>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9"/>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9"/>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9"/>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9"/>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9"/>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9"/>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9"/>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9"/>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9"/>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9"/>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9"/>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9"/>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9"/>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9"/>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59"/>
          <p:cNvGrpSpPr/>
          <p:nvPr/>
        </p:nvGrpSpPr>
        <p:grpSpPr>
          <a:xfrm>
            <a:off x="1723646" y="2262992"/>
            <a:ext cx="359730" cy="359441"/>
            <a:chOff x="1750184" y="2413530"/>
            <a:chExt cx="359730" cy="359441"/>
          </a:xfrm>
        </p:grpSpPr>
        <p:sp>
          <p:nvSpPr>
            <p:cNvPr id="11898" name="Google Shape;11898;p59"/>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9"/>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9"/>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9"/>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9"/>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9"/>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9"/>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9"/>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9"/>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9"/>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9"/>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9" name="Google Shape;11909;p59"/>
          <p:cNvGrpSpPr/>
          <p:nvPr/>
        </p:nvGrpSpPr>
        <p:grpSpPr>
          <a:xfrm>
            <a:off x="2203513" y="1349685"/>
            <a:ext cx="316524" cy="359284"/>
            <a:chOff x="2230050" y="1500223"/>
            <a:chExt cx="316524" cy="359284"/>
          </a:xfrm>
        </p:grpSpPr>
        <p:sp>
          <p:nvSpPr>
            <p:cNvPr id="11910" name="Google Shape;11910;p59"/>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9"/>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9"/>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9"/>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9"/>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9"/>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9"/>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9"/>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9"/>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9"/>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9"/>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9"/>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9"/>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9"/>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9"/>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9"/>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9"/>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9"/>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9"/>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9"/>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59"/>
          <p:cNvGrpSpPr/>
          <p:nvPr/>
        </p:nvGrpSpPr>
        <p:grpSpPr>
          <a:xfrm>
            <a:off x="2663504" y="4112229"/>
            <a:ext cx="359389" cy="359232"/>
            <a:chOff x="2690042" y="4262767"/>
            <a:chExt cx="359389" cy="359232"/>
          </a:xfrm>
        </p:grpSpPr>
        <p:sp>
          <p:nvSpPr>
            <p:cNvPr id="11931" name="Google Shape;11931;p59"/>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9"/>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9"/>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9"/>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9"/>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9"/>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9"/>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59"/>
          <p:cNvGrpSpPr/>
          <p:nvPr/>
        </p:nvGrpSpPr>
        <p:grpSpPr>
          <a:xfrm>
            <a:off x="2662902" y="2731625"/>
            <a:ext cx="222337" cy="366721"/>
            <a:chOff x="2689440" y="2882162"/>
            <a:chExt cx="222337" cy="366721"/>
          </a:xfrm>
        </p:grpSpPr>
        <p:sp>
          <p:nvSpPr>
            <p:cNvPr id="11939" name="Google Shape;11939;p59"/>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9"/>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9"/>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9"/>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9"/>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9"/>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9"/>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9"/>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9"/>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8" name="Google Shape;11948;p59"/>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9" name="Google Shape;11949;p59"/>
          <p:cNvGrpSpPr/>
          <p:nvPr/>
        </p:nvGrpSpPr>
        <p:grpSpPr>
          <a:xfrm>
            <a:off x="2611449" y="1829604"/>
            <a:ext cx="359232" cy="322023"/>
            <a:chOff x="2637986" y="1980142"/>
            <a:chExt cx="359232" cy="322023"/>
          </a:xfrm>
        </p:grpSpPr>
        <p:sp>
          <p:nvSpPr>
            <p:cNvPr id="11950" name="Google Shape;11950;p59"/>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9"/>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9"/>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9"/>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9"/>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9"/>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9"/>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9"/>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9"/>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9"/>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9"/>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9"/>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9"/>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59"/>
          <p:cNvGrpSpPr/>
          <p:nvPr/>
        </p:nvGrpSpPr>
        <p:grpSpPr>
          <a:xfrm>
            <a:off x="1279994" y="3196435"/>
            <a:ext cx="323018" cy="359075"/>
            <a:chOff x="1306531" y="3346972"/>
            <a:chExt cx="323018" cy="359075"/>
          </a:xfrm>
        </p:grpSpPr>
        <p:sp>
          <p:nvSpPr>
            <p:cNvPr id="11964" name="Google Shape;11964;p59"/>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9"/>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9"/>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9"/>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9"/>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9"/>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9"/>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9"/>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9"/>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59"/>
          <p:cNvGrpSpPr/>
          <p:nvPr/>
        </p:nvGrpSpPr>
        <p:grpSpPr>
          <a:xfrm>
            <a:off x="1281486" y="2263437"/>
            <a:ext cx="360253" cy="357111"/>
            <a:chOff x="1308024" y="2413975"/>
            <a:chExt cx="360253" cy="357111"/>
          </a:xfrm>
        </p:grpSpPr>
        <p:sp>
          <p:nvSpPr>
            <p:cNvPr id="11974" name="Google Shape;11974;p59"/>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9"/>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9"/>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9"/>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9"/>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9"/>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9"/>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9"/>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9"/>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9"/>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9"/>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9"/>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9"/>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9"/>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9"/>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9"/>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9"/>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9"/>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9"/>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9"/>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9"/>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9"/>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9"/>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9"/>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9"/>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9"/>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9"/>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9"/>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9"/>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9"/>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4" name="Google Shape;12004;p59"/>
          <p:cNvGrpSpPr/>
          <p:nvPr/>
        </p:nvGrpSpPr>
        <p:grpSpPr>
          <a:xfrm>
            <a:off x="1271981" y="1819785"/>
            <a:ext cx="378452" cy="341321"/>
            <a:chOff x="1298519" y="1970322"/>
            <a:chExt cx="378452" cy="341321"/>
          </a:xfrm>
        </p:grpSpPr>
        <p:sp>
          <p:nvSpPr>
            <p:cNvPr id="12005" name="Google Shape;12005;p59"/>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9"/>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9"/>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9"/>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9"/>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9"/>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9"/>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9"/>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9"/>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9"/>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9"/>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9"/>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9"/>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9"/>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9"/>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9"/>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9"/>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9"/>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9"/>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9"/>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59"/>
          <p:cNvGrpSpPr/>
          <p:nvPr/>
        </p:nvGrpSpPr>
        <p:grpSpPr>
          <a:xfrm>
            <a:off x="3088278" y="3196330"/>
            <a:ext cx="283217" cy="359180"/>
            <a:chOff x="3114815" y="3346868"/>
            <a:chExt cx="283217" cy="359180"/>
          </a:xfrm>
        </p:grpSpPr>
        <p:sp>
          <p:nvSpPr>
            <p:cNvPr id="12026" name="Google Shape;12026;p59"/>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9"/>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9"/>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9"/>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9"/>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9"/>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9"/>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9"/>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9"/>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9"/>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9"/>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9"/>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9"/>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59"/>
          <p:cNvGrpSpPr/>
          <p:nvPr/>
        </p:nvGrpSpPr>
        <p:grpSpPr>
          <a:xfrm>
            <a:off x="3946648" y="3202693"/>
            <a:ext cx="378661" cy="346558"/>
            <a:chOff x="3973186" y="3353231"/>
            <a:chExt cx="378661" cy="346558"/>
          </a:xfrm>
        </p:grpSpPr>
        <p:sp>
          <p:nvSpPr>
            <p:cNvPr id="12040" name="Google Shape;12040;p59"/>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9"/>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9"/>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9"/>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9"/>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9"/>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9"/>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9"/>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9"/>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9"/>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9"/>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9"/>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9"/>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9"/>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9"/>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9"/>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9"/>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9"/>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59"/>
          <p:cNvGrpSpPr/>
          <p:nvPr/>
        </p:nvGrpSpPr>
        <p:grpSpPr>
          <a:xfrm>
            <a:off x="2126319" y="4112465"/>
            <a:ext cx="373241" cy="359127"/>
            <a:chOff x="2152857" y="4263002"/>
            <a:chExt cx="373241" cy="359127"/>
          </a:xfrm>
        </p:grpSpPr>
        <p:sp>
          <p:nvSpPr>
            <p:cNvPr id="12059" name="Google Shape;12059;p59"/>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9"/>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9"/>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9"/>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9"/>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9"/>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9"/>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9"/>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59"/>
          <p:cNvGrpSpPr/>
          <p:nvPr/>
        </p:nvGrpSpPr>
        <p:grpSpPr>
          <a:xfrm>
            <a:off x="833094" y="3196435"/>
            <a:ext cx="303537" cy="359127"/>
            <a:chOff x="859632" y="3346972"/>
            <a:chExt cx="303537" cy="359127"/>
          </a:xfrm>
        </p:grpSpPr>
        <p:sp>
          <p:nvSpPr>
            <p:cNvPr id="12068" name="Google Shape;12068;p59"/>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9"/>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9"/>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9"/>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9"/>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59"/>
          <p:cNvGrpSpPr/>
          <p:nvPr/>
        </p:nvGrpSpPr>
        <p:grpSpPr>
          <a:xfrm>
            <a:off x="1741373" y="2731704"/>
            <a:ext cx="265306" cy="366799"/>
            <a:chOff x="1767911" y="2882241"/>
            <a:chExt cx="265306" cy="366799"/>
          </a:xfrm>
        </p:grpSpPr>
        <p:sp>
          <p:nvSpPr>
            <p:cNvPr id="12074" name="Google Shape;12074;p59"/>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9"/>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9"/>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9"/>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9"/>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9"/>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9"/>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9"/>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9"/>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9"/>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9"/>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9"/>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9"/>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9"/>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9"/>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59"/>
          <p:cNvGrpSpPr/>
          <p:nvPr/>
        </p:nvGrpSpPr>
        <p:grpSpPr>
          <a:xfrm>
            <a:off x="1305472" y="1349397"/>
            <a:ext cx="331895" cy="359311"/>
            <a:chOff x="1332009" y="1499935"/>
            <a:chExt cx="331895" cy="359311"/>
          </a:xfrm>
        </p:grpSpPr>
        <p:sp>
          <p:nvSpPr>
            <p:cNvPr id="12090" name="Google Shape;12090;p59"/>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9"/>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9"/>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9"/>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9"/>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9"/>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9"/>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9"/>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9"/>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9"/>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9"/>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9"/>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9"/>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9"/>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9"/>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9"/>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9"/>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59"/>
          <p:cNvGrpSpPr/>
          <p:nvPr/>
        </p:nvGrpSpPr>
        <p:grpSpPr>
          <a:xfrm>
            <a:off x="2636927" y="3196278"/>
            <a:ext cx="289528" cy="359232"/>
            <a:chOff x="2663464" y="3346815"/>
            <a:chExt cx="289528" cy="359232"/>
          </a:xfrm>
        </p:grpSpPr>
        <p:sp>
          <p:nvSpPr>
            <p:cNvPr id="12108" name="Google Shape;12108;p59"/>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9"/>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9"/>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9"/>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9"/>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9"/>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9"/>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9"/>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9"/>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9"/>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9"/>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59"/>
          <p:cNvGrpSpPr/>
          <p:nvPr/>
        </p:nvGrpSpPr>
        <p:grpSpPr>
          <a:xfrm>
            <a:off x="1289237" y="2731389"/>
            <a:ext cx="269051" cy="366983"/>
            <a:chOff x="1315775" y="2881927"/>
            <a:chExt cx="269051" cy="366983"/>
          </a:xfrm>
        </p:grpSpPr>
        <p:sp>
          <p:nvSpPr>
            <p:cNvPr id="12120" name="Google Shape;12120;p59"/>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9"/>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9"/>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9"/>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9"/>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9"/>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9"/>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9"/>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9"/>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9"/>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9"/>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9"/>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9"/>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9"/>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9"/>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59"/>
          <p:cNvGrpSpPr/>
          <p:nvPr/>
        </p:nvGrpSpPr>
        <p:grpSpPr>
          <a:xfrm>
            <a:off x="3950890" y="1829604"/>
            <a:ext cx="359232" cy="322023"/>
            <a:chOff x="3977427" y="1980142"/>
            <a:chExt cx="359232" cy="322023"/>
          </a:xfrm>
        </p:grpSpPr>
        <p:sp>
          <p:nvSpPr>
            <p:cNvPr id="12136" name="Google Shape;12136;p59"/>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9"/>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9"/>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9"/>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9"/>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9"/>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9"/>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9"/>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9"/>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9"/>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59"/>
          <p:cNvGrpSpPr/>
          <p:nvPr/>
        </p:nvGrpSpPr>
        <p:grpSpPr>
          <a:xfrm>
            <a:off x="839091" y="2263071"/>
            <a:ext cx="361720" cy="359180"/>
            <a:chOff x="865628" y="2413608"/>
            <a:chExt cx="361720" cy="359180"/>
          </a:xfrm>
        </p:grpSpPr>
        <p:sp>
          <p:nvSpPr>
            <p:cNvPr id="12147" name="Google Shape;12147;p59"/>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9"/>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9"/>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9"/>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9"/>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9"/>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9"/>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9"/>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9"/>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9"/>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9"/>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9"/>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9"/>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59"/>
          <p:cNvGrpSpPr/>
          <p:nvPr/>
        </p:nvGrpSpPr>
        <p:grpSpPr>
          <a:xfrm>
            <a:off x="3090556" y="2731389"/>
            <a:ext cx="268815" cy="366983"/>
            <a:chOff x="3117093" y="2881927"/>
            <a:chExt cx="268815" cy="366983"/>
          </a:xfrm>
        </p:grpSpPr>
        <p:sp>
          <p:nvSpPr>
            <p:cNvPr id="12161" name="Google Shape;12161;p59"/>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9"/>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9"/>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9"/>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9"/>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9"/>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9"/>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9"/>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9"/>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9"/>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9"/>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9"/>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9"/>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9"/>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9"/>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59"/>
          <p:cNvGrpSpPr/>
          <p:nvPr/>
        </p:nvGrpSpPr>
        <p:grpSpPr>
          <a:xfrm>
            <a:off x="3507971" y="1357462"/>
            <a:ext cx="368502" cy="343521"/>
            <a:chOff x="3534508" y="1508000"/>
            <a:chExt cx="368502" cy="343521"/>
          </a:xfrm>
        </p:grpSpPr>
        <p:sp>
          <p:nvSpPr>
            <p:cNvPr id="12177" name="Google Shape;12177;p59"/>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9"/>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9"/>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9"/>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9"/>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9"/>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9"/>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9"/>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9"/>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9"/>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9"/>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9"/>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9"/>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9"/>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9"/>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59"/>
          <p:cNvGrpSpPr/>
          <p:nvPr/>
        </p:nvGrpSpPr>
        <p:grpSpPr>
          <a:xfrm>
            <a:off x="7131161" y="1349424"/>
            <a:ext cx="279054" cy="354754"/>
            <a:chOff x="7147436" y="1502999"/>
            <a:chExt cx="279054" cy="354754"/>
          </a:xfrm>
        </p:grpSpPr>
        <p:sp>
          <p:nvSpPr>
            <p:cNvPr id="12193" name="Google Shape;12193;p59"/>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9"/>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9"/>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9"/>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9"/>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9"/>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9"/>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9"/>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9"/>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9"/>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9"/>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9"/>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9"/>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9"/>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9"/>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9"/>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59"/>
          <p:cNvGrpSpPr/>
          <p:nvPr/>
        </p:nvGrpSpPr>
        <p:grpSpPr>
          <a:xfrm>
            <a:off x="7586806" y="1819497"/>
            <a:ext cx="276802" cy="354807"/>
            <a:chOff x="7603081" y="1973072"/>
            <a:chExt cx="276802" cy="354807"/>
          </a:xfrm>
        </p:grpSpPr>
        <p:sp>
          <p:nvSpPr>
            <p:cNvPr id="12210" name="Google Shape;12210;p59"/>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9"/>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9"/>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9"/>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9"/>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9"/>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9"/>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9"/>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9"/>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9"/>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9"/>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9"/>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9"/>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9"/>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59"/>
          <p:cNvGrpSpPr/>
          <p:nvPr/>
        </p:nvGrpSpPr>
        <p:grpSpPr>
          <a:xfrm>
            <a:off x="6680517" y="1349424"/>
            <a:ext cx="276802" cy="354754"/>
            <a:chOff x="6696792" y="1502999"/>
            <a:chExt cx="276802" cy="354754"/>
          </a:xfrm>
        </p:grpSpPr>
        <p:sp>
          <p:nvSpPr>
            <p:cNvPr id="12225" name="Google Shape;12225;p59"/>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9"/>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9"/>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9"/>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9"/>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9"/>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9"/>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9"/>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9"/>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9"/>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9"/>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9"/>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9"/>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9"/>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9"/>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0" name="Google Shape;12240;p59"/>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1" name="Google Shape;12241;p59"/>
          <p:cNvGrpSpPr/>
          <p:nvPr/>
        </p:nvGrpSpPr>
        <p:grpSpPr>
          <a:xfrm>
            <a:off x="6207118" y="1349424"/>
            <a:ext cx="320295" cy="354754"/>
            <a:chOff x="6223393" y="1502999"/>
            <a:chExt cx="320295" cy="354754"/>
          </a:xfrm>
        </p:grpSpPr>
        <p:sp>
          <p:nvSpPr>
            <p:cNvPr id="12242" name="Google Shape;12242;p59"/>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9"/>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9"/>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9"/>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9"/>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9"/>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9"/>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9"/>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9"/>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9"/>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9"/>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9"/>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9"/>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9"/>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9"/>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9"/>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9"/>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9"/>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9"/>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9"/>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9"/>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9"/>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9"/>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59"/>
          <p:cNvGrpSpPr/>
          <p:nvPr/>
        </p:nvGrpSpPr>
        <p:grpSpPr>
          <a:xfrm>
            <a:off x="5294336" y="1349397"/>
            <a:ext cx="339515" cy="354781"/>
            <a:chOff x="5310611" y="1502972"/>
            <a:chExt cx="339515" cy="354781"/>
          </a:xfrm>
        </p:grpSpPr>
        <p:sp>
          <p:nvSpPr>
            <p:cNvPr id="12266" name="Google Shape;12266;p59"/>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9"/>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9"/>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9"/>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9"/>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9"/>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9"/>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9"/>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9"/>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9"/>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9"/>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9"/>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9"/>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9"/>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9"/>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9"/>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2" name="Google Shape;12282;p59"/>
          <p:cNvGrpSpPr/>
          <p:nvPr/>
        </p:nvGrpSpPr>
        <p:grpSpPr>
          <a:xfrm>
            <a:off x="6237362" y="3636526"/>
            <a:ext cx="274550" cy="354833"/>
            <a:chOff x="6253637" y="3790101"/>
            <a:chExt cx="274550" cy="354833"/>
          </a:xfrm>
        </p:grpSpPr>
        <p:sp>
          <p:nvSpPr>
            <p:cNvPr id="12283" name="Google Shape;12283;p59"/>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9"/>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9"/>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9"/>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9"/>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9"/>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9"/>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9"/>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9"/>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9"/>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9"/>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9"/>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9"/>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9"/>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9"/>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9"/>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9"/>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0" name="Google Shape;12300;p59"/>
          <p:cNvGrpSpPr/>
          <p:nvPr/>
        </p:nvGrpSpPr>
        <p:grpSpPr>
          <a:xfrm>
            <a:off x="5786456" y="3636605"/>
            <a:ext cx="274576" cy="354754"/>
            <a:chOff x="5802731" y="3790180"/>
            <a:chExt cx="274576" cy="354754"/>
          </a:xfrm>
        </p:grpSpPr>
        <p:sp>
          <p:nvSpPr>
            <p:cNvPr id="12301" name="Google Shape;12301;p59"/>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9"/>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9"/>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9"/>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9"/>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9"/>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9"/>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9"/>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9"/>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9"/>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9"/>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9"/>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9"/>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9"/>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9"/>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9"/>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9"/>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9"/>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9"/>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9"/>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9"/>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59"/>
          <p:cNvGrpSpPr/>
          <p:nvPr/>
        </p:nvGrpSpPr>
        <p:grpSpPr>
          <a:xfrm>
            <a:off x="5335813" y="3636631"/>
            <a:ext cx="274550" cy="354728"/>
            <a:chOff x="5352088" y="3790206"/>
            <a:chExt cx="274550" cy="354728"/>
          </a:xfrm>
        </p:grpSpPr>
        <p:sp>
          <p:nvSpPr>
            <p:cNvPr id="12323" name="Google Shape;12323;p59"/>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9"/>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9"/>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9"/>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9"/>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9"/>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9"/>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9"/>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9"/>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9"/>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9"/>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9"/>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9"/>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9"/>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9"/>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9"/>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9"/>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9"/>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9"/>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9"/>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9"/>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9"/>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9"/>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9"/>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59"/>
          <p:cNvGrpSpPr/>
          <p:nvPr/>
        </p:nvGrpSpPr>
        <p:grpSpPr>
          <a:xfrm>
            <a:off x="4885431" y="3636500"/>
            <a:ext cx="274550" cy="354859"/>
            <a:chOff x="4901706" y="3790075"/>
            <a:chExt cx="274550" cy="354859"/>
          </a:xfrm>
        </p:grpSpPr>
        <p:sp>
          <p:nvSpPr>
            <p:cNvPr id="12348" name="Google Shape;12348;p59"/>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9"/>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9"/>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9"/>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9"/>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9"/>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9"/>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9"/>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9"/>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9"/>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9"/>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9"/>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9"/>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9"/>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9"/>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9"/>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9"/>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59"/>
          <p:cNvGrpSpPr/>
          <p:nvPr/>
        </p:nvGrpSpPr>
        <p:grpSpPr>
          <a:xfrm>
            <a:off x="8036429" y="1349633"/>
            <a:ext cx="275073" cy="354545"/>
            <a:chOff x="8052704" y="1503208"/>
            <a:chExt cx="275073" cy="354545"/>
          </a:xfrm>
        </p:grpSpPr>
        <p:sp>
          <p:nvSpPr>
            <p:cNvPr id="12366" name="Google Shape;12366;p59"/>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9"/>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9"/>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9"/>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9"/>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9"/>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9"/>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9"/>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9"/>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9"/>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9"/>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9"/>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9"/>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9"/>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9"/>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9"/>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9"/>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3" name="Google Shape;12383;p59"/>
          <p:cNvGrpSpPr/>
          <p:nvPr/>
        </p:nvGrpSpPr>
        <p:grpSpPr>
          <a:xfrm>
            <a:off x="5778470" y="1349424"/>
            <a:ext cx="274550" cy="354754"/>
            <a:chOff x="5794745" y="1502999"/>
            <a:chExt cx="274550" cy="354754"/>
          </a:xfrm>
        </p:grpSpPr>
        <p:sp>
          <p:nvSpPr>
            <p:cNvPr id="12384" name="Google Shape;12384;p59"/>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9"/>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9"/>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9"/>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9"/>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9"/>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9"/>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9"/>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9"/>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9"/>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9"/>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9"/>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9"/>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9"/>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9"/>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9"/>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9"/>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9"/>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9"/>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9"/>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9"/>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9"/>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9"/>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59"/>
          <p:cNvGrpSpPr/>
          <p:nvPr/>
        </p:nvGrpSpPr>
        <p:grpSpPr>
          <a:xfrm>
            <a:off x="4880665" y="1349424"/>
            <a:ext cx="263316" cy="354754"/>
            <a:chOff x="4896940" y="1502999"/>
            <a:chExt cx="263316" cy="354754"/>
          </a:xfrm>
        </p:grpSpPr>
        <p:sp>
          <p:nvSpPr>
            <p:cNvPr id="12408" name="Google Shape;12408;p59"/>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9"/>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9"/>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9"/>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9"/>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9"/>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9"/>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9"/>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9"/>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9"/>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9"/>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9"/>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9"/>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9"/>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9"/>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9"/>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9"/>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9"/>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9"/>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9"/>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9"/>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59"/>
          <p:cNvGrpSpPr/>
          <p:nvPr/>
        </p:nvGrpSpPr>
        <p:grpSpPr>
          <a:xfrm>
            <a:off x="6239117" y="4114507"/>
            <a:ext cx="274550" cy="354728"/>
            <a:chOff x="6255392" y="4268082"/>
            <a:chExt cx="274550" cy="354728"/>
          </a:xfrm>
        </p:grpSpPr>
        <p:sp>
          <p:nvSpPr>
            <p:cNvPr id="12430" name="Google Shape;12430;p59"/>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9"/>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9"/>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9"/>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9"/>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9"/>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9"/>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9"/>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9"/>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9"/>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9"/>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9"/>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9"/>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9"/>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9"/>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9"/>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9"/>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9"/>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9"/>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9"/>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0" name="Google Shape;12450;p59"/>
          <p:cNvGrpSpPr/>
          <p:nvPr/>
        </p:nvGrpSpPr>
        <p:grpSpPr>
          <a:xfrm>
            <a:off x="7587801" y="3636500"/>
            <a:ext cx="275807" cy="354859"/>
            <a:chOff x="7604076" y="3790075"/>
            <a:chExt cx="275807" cy="354859"/>
          </a:xfrm>
        </p:grpSpPr>
        <p:sp>
          <p:nvSpPr>
            <p:cNvPr id="12451" name="Google Shape;12451;p59"/>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9"/>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9"/>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9"/>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9"/>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9"/>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9"/>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9"/>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9"/>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9"/>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9"/>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9"/>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9"/>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9"/>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9"/>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9"/>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9"/>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9"/>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9"/>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9"/>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9"/>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9"/>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59"/>
          <p:cNvGrpSpPr/>
          <p:nvPr/>
        </p:nvGrpSpPr>
        <p:grpSpPr>
          <a:xfrm>
            <a:off x="7138152" y="3636631"/>
            <a:ext cx="274550" cy="354493"/>
            <a:chOff x="7154427" y="3790206"/>
            <a:chExt cx="274550" cy="354493"/>
          </a:xfrm>
        </p:grpSpPr>
        <p:sp>
          <p:nvSpPr>
            <p:cNvPr id="12474" name="Google Shape;12474;p59"/>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9"/>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9"/>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9"/>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9"/>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9"/>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9"/>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9"/>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9"/>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9"/>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9"/>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9"/>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9"/>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9"/>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9"/>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9"/>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9"/>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9"/>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9"/>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9"/>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59"/>
          <p:cNvGrpSpPr/>
          <p:nvPr/>
        </p:nvGrpSpPr>
        <p:grpSpPr>
          <a:xfrm>
            <a:off x="8038183" y="1819575"/>
            <a:ext cx="274576" cy="354728"/>
            <a:chOff x="8054458" y="1973150"/>
            <a:chExt cx="274576" cy="354728"/>
          </a:xfrm>
        </p:grpSpPr>
        <p:sp>
          <p:nvSpPr>
            <p:cNvPr id="12495" name="Google Shape;12495;p59"/>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9"/>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9"/>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9"/>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9"/>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9"/>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9"/>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9"/>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9"/>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9"/>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9"/>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9"/>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9"/>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9"/>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9"/>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9"/>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9"/>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9"/>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9"/>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9"/>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9"/>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9"/>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59"/>
          <p:cNvGrpSpPr/>
          <p:nvPr/>
        </p:nvGrpSpPr>
        <p:grpSpPr>
          <a:xfrm>
            <a:off x="7137655" y="1819575"/>
            <a:ext cx="274812" cy="354728"/>
            <a:chOff x="7153930" y="1973150"/>
            <a:chExt cx="274812" cy="354728"/>
          </a:xfrm>
        </p:grpSpPr>
        <p:sp>
          <p:nvSpPr>
            <p:cNvPr id="12518" name="Google Shape;12518;p59"/>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9"/>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9"/>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9"/>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9"/>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9"/>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9"/>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9"/>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9"/>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9"/>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9"/>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9"/>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9"/>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9"/>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9"/>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9"/>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9"/>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9"/>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9"/>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59"/>
          <p:cNvGrpSpPr/>
          <p:nvPr/>
        </p:nvGrpSpPr>
        <p:grpSpPr>
          <a:xfrm>
            <a:off x="6687247" y="1819523"/>
            <a:ext cx="274812" cy="354781"/>
            <a:chOff x="6703522" y="1973098"/>
            <a:chExt cx="274812" cy="354781"/>
          </a:xfrm>
        </p:grpSpPr>
        <p:sp>
          <p:nvSpPr>
            <p:cNvPr id="12538" name="Google Shape;12538;p59"/>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9"/>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9"/>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9"/>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9"/>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9"/>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9"/>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9"/>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9"/>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9"/>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9"/>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9"/>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9"/>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9"/>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9"/>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9"/>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9"/>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9"/>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9"/>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9"/>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9"/>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9"/>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9"/>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9"/>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9"/>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3" name="Google Shape;12563;p59"/>
          <p:cNvGrpSpPr/>
          <p:nvPr/>
        </p:nvGrpSpPr>
        <p:grpSpPr>
          <a:xfrm>
            <a:off x="6237100" y="1819575"/>
            <a:ext cx="274812" cy="354728"/>
            <a:chOff x="6253375" y="1973150"/>
            <a:chExt cx="274812" cy="354728"/>
          </a:xfrm>
        </p:grpSpPr>
        <p:sp>
          <p:nvSpPr>
            <p:cNvPr id="12564" name="Google Shape;12564;p59"/>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9"/>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9"/>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9"/>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9"/>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9"/>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9"/>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9"/>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9"/>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9"/>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9"/>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9"/>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9"/>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9"/>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9"/>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9"/>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9"/>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9"/>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9"/>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9"/>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9"/>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9"/>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9"/>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9"/>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9"/>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9"/>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9"/>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9"/>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9"/>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9"/>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9"/>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9"/>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9"/>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9"/>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9"/>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9"/>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9"/>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9"/>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59"/>
          <p:cNvGrpSpPr/>
          <p:nvPr/>
        </p:nvGrpSpPr>
        <p:grpSpPr>
          <a:xfrm>
            <a:off x="5786221" y="1819575"/>
            <a:ext cx="275309" cy="354728"/>
            <a:chOff x="5802496" y="1973150"/>
            <a:chExt cx="275309" cy="354728"/>
          </a:xfrm>
        </p:grpSpPr>
        <p:sp>
          <p:nvSpPr>
            <p:cNvPr id="12603" name="Google Shape;12603;p59"/>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9"/>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9"/>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9"/>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9"/>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9"/>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9"/>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9"/>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9"/>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9"/>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9"/>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9"/>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9"/>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9"/>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9"/>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9"/>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9"/>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9"/>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9"/>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9"/>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9"/>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9"/>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9"/>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9"/>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9"/>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9"/>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59"/>
          <p:cNvGrpSpPr/>
          <p:nvPr/>
        </p:nvGrpSpPr>
        <p:grpSpPr>
          <a:xfrm>
            <a:off x="5336808" y="1819575"/>
            <a:ext cx="274576" cy="354728"/>
            <a:chOff x="5353083" y="1973150"/>
            <a:chExt cx="274576" cy="354728"/>
          </a:xfrm>
        </p:grpSpPr>
        <p:sp>
          <p:nvSpPr>
            <p:cNvPr id="12630" name="Google Shape;12630;p59"/>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9"/>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9"/>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9"/>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9"/>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9"/>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9"/>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9"/>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9"/>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9"/>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9"/>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9"/>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9"/>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9"/>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9"/>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9"/>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9"/>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9"/>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9"/>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9"/>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9"/>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59"/>
          <p:cNvGrpSpPr/>
          <p:nvPr/>
        </p:nvGrpSpPr>
        <p:grpSpPr>
          <a:xfrm>
            <a:off x="4886426" y="1819575"/>
            <a:ext cx="274812" cy="354728"/>
            <a:chOff x="4902701" y="1973150"/>
            <a:chExt cx="274812" cy="354728"/>
          </a:xfrm>
        </p:grpSpPr>
        <p:sp>
          <p:nvSpPr>
            <p:cNvPr id="12652" name="Google Shape;12652;p59"/>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9"/>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9"/>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9"/>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9"/>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9"/>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9"/>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9"/>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9"/>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9"/>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9"/>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9"/>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9"/>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9"/>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9"/>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9"/>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9"/>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9"/>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9"/>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9"/>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9"/>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9"/>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9"/>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9"/>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9"/>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59"/>
          <p:cNvGrpSpPr/>
          <p:nvPr/>
        </p:nvGrpSpPr>
        <p:grpSpPr>
          <a:xfrm>
            <a:off x="4886426" y="2726414"/>
            <a:ext cx="272560" cy="354676"/>
            <a:chOff x="4902701" y="2879989"/>
            <a:chExt cx="272560" cy="354676"/>
          </a:xfrm>
        </p:grpSpPr>
        <p:sp>
          <p:nvSpPr>
            <p:cNvPr id="12678" name="Google Shape;12678;p59"/>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9"/>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9"/>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9"/>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9"/>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9"/>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9"/>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9"/>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9"/>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9"/>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9"/>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9"/>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9"/>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9"/>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9"/>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9"/>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9"/>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9"/>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9"/>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9"/>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9"/>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9"/>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9"/>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9"/>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59"/>
          <p:cNvGrpSpPr/>
          <p:nvPr/>
        </p:nvGrpSpPr>
        <p:grpSpPr>
          <a:xfrm>
            <a:off x="5787713" y="4114507"/>
            <a:ext cx="274550" cy="354728"/>
            <a:chOff x="5803988" y="4268082"/>
            <a:chExt cx="274550" cy="354728"/>
          </a:xfrm>
        </p:grpSpPr>
        <p:sp>
          <p:nvSpPr>
            <p:cNvPr id="12703" name="Google Shape;12703;p59"/>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9"/>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9"/>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9"/>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9"/>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9"/>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9"/>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9"/>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9"/>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9"/>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9"/>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9"/>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9"/>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9"/>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9"/>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9"/>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9"/>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9"/>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9"/>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9"/>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9"/>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9"/>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5" name="Google Shape;12725;p59"/>
          <p:cNvGrpSpPr/>
          <p:nvPr/>
        </p:nvGrpSpPr>
        <p:grpSpPr>
          <a:xfrm>
            <a:off x="5336074" y="4114507"/>
            <a:ext cx="274550" cy="354728"/>
            <a:chOff x="5352349" y="4268082"/>
            <a:chExt cx="274550" cy="354728"/>
          </a:xfrm>
        </p:grpSpPr>
        <p:sp>
          <p:nvSpPr>
            <p:cNvPr id="12726" name="Google Shape;12726;p59"/>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9"/>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9"/>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9"/>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9"/>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9"/>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9"/>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9"/>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9"/>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9"/>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9"/>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9"/>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9"/>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9"/>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9"/>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9"/>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9"/>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9"/>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9"/>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9"/>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9"/>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9"/>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59"/>
          <p:cNvGrpSpPr/>
          <p:nvPr/>
        </p:nvGrpSpPr>
        <p:grpSpPr>
          <a:xfrm>
            <a:off x="7590551" y="2265715"/>
            <a:ext cx="274550" cy="354728"/>
            <a:chOff x="7606826" y="2419290"/>
            <a:chExt cx="274550" cy="354728"/>
          </a:xfrm>
        </p:grpSpPr>
        <p:sp>
          <p:nvSpPr>
            <p:cNvPr id="12749" name="Google Shape;12749;p59"/>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9"/>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9"/>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9"/>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9"/>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9"/>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9"/>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9"/>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9"/>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9"/>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9"/>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9"/>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9"/>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9"/>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9"/>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59"/>
          <p:cNvGrpSpPr/>
          <p:nvPr/>
        </p:nvGrpSpPr>
        <p:grpSpPr>
          <a:xfrm>
            <a:off x="7139907" y="2265715"/>
            <a:ext cx="274550" cy="354728"/>
            <a:chOff x="7156182" y="2419290"/>
            <a:chExt cx="274550" cy="354728"/>
          </a:xfrm>
        </p:grpSpPr>
        <p:sp>
          <p:nvSpPr>
            <p:cNvPr id="12765" name="Google Shape;12765;p59"/>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9"/>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9"/>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9"/>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9"/>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9"/>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9"/>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9"/>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9"/>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9"/>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9"/>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9"/>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9"/>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9"/>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9"/>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0" name="Google Shape;12780;p59"/>
          <p:cNvGrpSpPr/>
          <p:nvPr/>
        </p:nvGrpSpPr>
        <p:grpSpPr>
          <a:xfrm>
            <a:off x="6689001" y="2265715"/>
            <a:ext cx="274812" cy="354728"/>
            <a:chOff x="6705276" y="2419290"/>
            <a:chExt cx="274812" cy="354728"/>
          </a:xfrm>
        </p:grpSpPr>
        <p:sp>
          <p:nvSpPr>
            <p:cNvPr id="12781" name="Google Shape;12781;p59"/>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9"/>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9"/>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9"/>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9"/>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9"/>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9"/>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9"/>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9"/>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9"/>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9"/>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9"/>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9"/>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9"/>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9"/>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9"/>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9"/>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9"/>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9"/>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9"/>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9"/>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9"/>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9"/>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9"/>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9"/>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9"/>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9"/>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9"/>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9" name="Google Shape;12809;p59"/>
          <p:cNvGrpSpPr/>
          <p:nvPr/>
        </p:nvGrpSpPr>
        <p:grpSpPr>
          <a:xfrm>
            <a:off x="4886661" y="2265715"/>
            <a:ext cx="274576" cy="354728"/>
            <a:chOff x="4902936" y="2419290"/>
            <a:chExt cx="274576" cy="354728"/>
          </a:xfrm>
        </p:grpSpPr>
        <p:sp>
          <p:nvSpPr>
            <p:cNvPr id="12810" name="Google Shape;12810;p59"/>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9"/>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9"/>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9"/>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9"/>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9"/>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9"/>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9"/>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9"/>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9"/>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9"/>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9"/>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9"/>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9"/>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9"/>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59"/>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9"/>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9"/>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9"/>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9"/>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59"/>
          <p:cNvGrpSpPr/>
          <p:nvPr/>
        </p:nvGrpSpPr>
        <p:grpSpPr>
          <a:xfrm>
            <a:off x="7591781" y="3192219"/>
            <a:ext cx="270334" cy="354754"/>
            <a:chOff x="7608056" y="3345794"/>
            <a:chExt cx="270334" cy="354754"/>
          </a:xfrm>
        </p:grpSpPr>
        <p:sp>
          <p:nvSpPr>
            <p:cNvPr id="12831" name="Google Shape;12831;p59"/>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9"/>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9"/>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9"/>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9"/>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9"/>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9"/>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9"/>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59"/>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59"/>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59"/>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9"/>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9"/>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9"/>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9"/>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9"/>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9"/>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9"/>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9"/>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59"/>
          <p:cNvGrpSpPr/>
          <p:nvPr/>
        </p:nvGrpSpPr>
        <p:grpSpPr>
          <a:xfrm>
            <a:off x="6696490" y="4114507"/>
            <a:ext cx="263316" cy="354728"/>
            <a:chOff x="6712765" y="4268082"/>
            <a:chExt cx="263316" cy="354728"/>
          </a:xfrm>
        </p:grpSpPr>
        <p:sp>
          <p:nvSpPr>
            <p:cNvPr id="12851" name="Google Shape;12851;p59"/>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9"/>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59"/>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59"/>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9"/>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9"/>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9"/>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9"/>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9"/>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9"/>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9"/>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9"/>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9"/>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9"/>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9"/>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59"/>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59"/>
          <p:cNvGrpSpPr/>
          <p:nvPr/>
        </p:nvGrpSpPr>
        <p:grpSpPr>
          <a:xfrm>
            <a:off x="5343066" y="2265584"/>
            <a:ext cx="262819" cy="354859"/>
            <a:chOff x="5359341" y="2419159"/>
            <a:chExt cx="262819" cy="354859"/>
          </a:xfrm>
        </p:grpSpPr>
        <p:sp>
          <p:nvSpPr>
            <p:cNvPr id="12868" name="Google Shape;12868;p59"/>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9"/>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9"/>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9"/>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9"/>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9"/>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9"/>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9"/>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9"/>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9"/>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9"/>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9"/>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9"/>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9"/>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9"/>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9"/>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9"/>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9"/>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9"/>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9"/>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9"/>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9" name="Google Shape;12889;p59"/>
          <p:cNvGrpSpPr/>
          <p:nvPr/>
        </p:nvGrpSpPr>
        <p:grpSpPr>
          <a:xfrm>
            <a:off x="6693007" y="3636631"/>
            <a:ext cx="263316" cy="354493"/>
            <a:chOff x="6709282" y="3790206"/>
            <a:chExt cx="263316" cy="354493"/>
          </a:xfrm>
        </p:grpSpPr>
        <p:sp>
          <p:nvSpPr>
            <p:cNvPr id="12890" name="Google Shape;12890;p59"/>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9"/>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9"/>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9"/>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9"/>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9"/>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9"/>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9"/>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9"/>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9"/>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9"/>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9"/>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9"/>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9"/>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9"/>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9"/>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6" name="Google Shape;12906;p59"/>
          <p:cNvGrpSpPr/>
          <p:nvPr/>
        </p:nvGrpSpPr>
        <p:grpSpPr>
          <a:xfrm>
            <a:off x="6244354" y="2265715"/>
            <a:ext cx="263055" cy="354493"/>
            <a:chOff x="6260629" y="2419290"/>
            <a:chExt cx="263055" cy="354493"/>
          </a:xfrm>
        </p:grpSpPr>
        <p:sp>
          <p:nvSpPr>
            <p:cNvPr id="12907" name="Google Shape;12907;p59"/>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9"/>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9"/>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9"/>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9"/>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9"/>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9"/>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59"/>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9"/>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9"/>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9"/>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9"/>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9"/>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9"/>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9"/>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59"/>
          <p:cNvGrpSpPr/>
          <p:nvPr/>
        </p:nvGrpSpPr>
        <p:grpSpPr>
          <a:xfrm>
            <a:off x="6244589" y="2726336"/>
            <a:ext cx="263343" cy="354754"/>
            <a:chOff x="6260864" y="2879911"/>
            <a:chExt cx="263343" cy="354754"/>
          </a:xfrm>
        </p:grpSpPr>
        <p:sp>
          <p:nvSpPr>
            <p:cNvPr id="12923" name="Google Shape;12923;p59"/>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9"/>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9"/>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9"/>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9"/>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9"/>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9"/>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9"/>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9"/>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9"/>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9"/>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9"/>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9"/>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9"/>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9"/>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9"/>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9"/>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9"/>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59"/>
          <p:cNvGrpSpPr/>
          <p:nvPr/>
        </p:nvGrpSpPr>
        <p:grpSpPr>
          <a:xfrm>
            <a:off x="8046693" y="2265715"/>
            <a:ext cx="263316" cy="354728"/>
            <a:chOff x="8062968" y="2419290"/>
            <a:chExt cx="263316" cy="354728"/>
          </a:xfrm>
        </p:grpSpPr>
        <p:sp>
          <p:nvSpPr>
            <p:cNvPr id="12942" name="Google Shape;12942;p59"/>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9"/>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9"/>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9"/>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9"/>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9"/>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9"/>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9"/>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9"/>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9"/>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59"/>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59"/>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9"/>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9"/>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9"/>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9"/>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9"/>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59"/>
          <p:cNvGrpSpPr/>
          <p:nvPr/>
        </p:nvGrpSpPr>
        <p:grpSpPr>
          <a:xfrm>
            <a:off x="5793448" y="2265715"/>
            <a:ext cx="263316" cy="354728"/>
            <a:chOff x="5809723" y="2419290"/>
            <a:chExt cx="263316" cy="354728"/>
          </a:xfrm>
        </p:grpSpPr>
        <p:sp>
          <p:nvSpPr>
            <p:cNvPr id="12960" name="Google Shape;12960;p59"/>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9"/>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9"/>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9"/>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9"/>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9"/>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9"/>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9"/>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9"/>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9"/>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9"/>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9"/>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9"/>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9"/>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9"/>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9"/>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9"/>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59"/>
          <p:cNvGrpSpPr/>
          <p:nvPr/>
        </p:nvGrpSpPr>
        <p:grpSpPr>
          <a:xfrm>
            <a:off x="7590551" y="1349424"/>
            <a:ext cx="263552" cy="354754"/>
            <a:chOff x="7606826" y="1502999"/>
            <a:chExt cx="263552" cy="354754"/>
          </a:xfrm>
        </p:grpSpPr>
        <p:sp>
          <p:nvSpPr>
            <p:cNvPr id="12978" name="Google Shape;12978;p59"/>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9"/>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9"/>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9"/>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9"/>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9"/>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9"/>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9"/>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9"/>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9"/>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9"/>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9"/>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9"/>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9"/>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9"/>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9"/>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9"/>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9"/>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6" name="Google Shape;12996;p59"/>
          <p:cNvGrpSpPr/>
          <p:nvPr/>
        </p:nvGrpSpPr>
        <p:grpSpPr>
          <a:xfrm>
            <a:off x="8044180" y="3636500"/>
            <a:ext cx="264076" cy="354623"/>
            <a:chOff x="8060455" y="3790075"/>
            <a:chExt cx="264076" cy="354623"/>
          </a:xfrm>
        </p:grpSpPr>
        <p:sp>
          <p:nvSpPr>
            <p:cNvPr id="12997" name="Google Shape;12997;p59"/>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9"/>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9"/>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9"/>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9"/>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9"/>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9"/>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9"/>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9"/>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9"/>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9"/>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9"/>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9"/>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9"/>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9"/>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9"/>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9"/>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9"/>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9"/>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9"/>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9"/>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9"/>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9"/>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59"/>
          <p:cNvGrpSpPr/>
          <p:nvPr/>
        </p:nvGrpSpPr>
        <p:grpSpPr>
          <a:xfrm>
            <a:off x="7598275" y="2726336"/>
            <a:ext cx="263316" cy="354754"/>
            <a:chOff x="7614550" y="2879911"/>
            <a:chExt cx="263316" cy="354754"/>
          </a:xfrm>
        </p:grpSpPr>
        <p:sp>
          <p:nvSpPr>
            <p:cNvPr id="13021" name="Google Shape;13021;p59"/>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9"/>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9"/>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9"/>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9"/>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9"/>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9"/>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9"/>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9"/>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9"/>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9"/>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9"/>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9"/>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59"/>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59"/>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9"/>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9"/>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9"/>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9"/>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59"/>
          <p:cNvGrpSpPr/>
          <p:nvPr/>
        </p:nvGrpSpPr>
        <p:grpSpPr>
          <a:xfrm>
            <a:off x="4884409" y="4114612"/>
            <a:ext cx="274576" cy="354623"/>
            <a:chOff x="4900684" y="4268187"/>
            <a:chExt cx="274576" cy="354623"/>
          </a:xfrm>
        </p:grpSpPr>
        <p:sp>
          <p:nvSpPr>
            <p:cNvPr id="13041" name="Google Shape;13041;p59"/>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9"/>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9"/>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9"/>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9"/>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9"/>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9"/>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9"/>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9"/>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9"/>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9"/>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9"/>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9"/>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9"/>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9"/>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6" name="Google Shape;13056;p59"/>
          <p:cNvGrpSpPr/>
          <p:nvPr/>
        </p:nvGrpSpPr>
        <p:grpSpPr>
          <a:xfrm>
            <a:off x="7145379" y="3192219"/>
            <a:ext cx="263343" cy="354754"/>
            <a:chOff x="7161654" y="3345794"/>
            <a:chExt cx="263343" cy="354754"/>
          </a:xfrm>
        </p:grpSpPr>
        <p:sp>
          <p:nvSpPr>
            <p:cNvPr id="13057" name="Google Shape;13057;p59"/>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9"/>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9"/>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9"/>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9"/>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9"/>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9"/>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9"/>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9"/>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9"/>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9"/>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9"/>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9"/>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9"/>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9"/>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9"/>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9"/>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9"/>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9"/>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6" name="Google Shape;13076;p59"/>
          <p:cNvGrpSpPr/>
          <p:nvPr/>
        </p:nvGrpSpPr>
        <p:grpSpPr>
          <a:xfrm>
            <a:off x="6695495" y="3192219"/>
            <a:ext cx="263081" cy="354754"/>
            <a:chOff x="6711770" y="3345794"/>
            <a:chExt cx="263081" cy="354754"/>
          </a:xfrm>
        </p:grpSpPr>
        <p:sp>
          <p:nvSpPr>
            <p:cNvPr id="13077" name="Google Shape;13077;p59"/>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9"/>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9"/>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9"/>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9"/>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9"/>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9"/>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9"/>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9"/>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9"/>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9"/>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9"/>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9"/>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9"/>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9"/>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59"/>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59"/>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4" name="Google Shape;13094;p59"/>
          <p:cNvGrpSpPr/>
          <p:nvPr/>
        </p:nvGrpSpPr>
        <p:grpSpPr>
          <a:xfrm>
            <a:off x="7147134" y="2726676"/>
            <a:ext cx="263316" cy="354414"/>
            <a:chOff x="7163409" y="2880251"/>
            <a:chExt cx="263316" cy="354414"/>
          </a:xfrm>
        </p:grpSpPr>
        <p:sp>
          <p:nvSpPr>
            <p:cNvPr id="13095" name="Google Shape;13095;p59"/>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9"/>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9"/>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9"/>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9"/>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9"/>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9"/>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9"/>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9"/>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9"/>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9"/>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9"/>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59"/>
          <p:cNvGrpSpPr/>
          <p:nvPr/>
        </p:nvGrpSpPr>
        <p:grpSpPr>
          <a:xfrm>
            <a:off x="6695757" y="2726597"/>
            <a:ext cx="263316" cy="354493"/>
            <a:chOff x="6712032" y="2880172"/>
            <a:chExt cx="263316" cy="354493"/>
          </a:xfrm>
        </p:grpSpPr>
        <p:sp>
          <p:nvSpPr>
            <p:cNvPr id="13108" name="Google Shape;13108;p59"/>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9"/>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9"/>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9"/>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59"/>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9"/>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9"/>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9"/>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9"/>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9"/>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9"/>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9"/>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9"/>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9"/>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9"/>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9"/>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9"/>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9"/>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9"/>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9"/>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9"/>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9" name="Google Shape;13129;p59"/>
          <p:cNvGrpSpPr/>
          <p:nvPr/>
        </p:nvGrpSpPr>
        <p:grpSpPr>
          <a:xfrm>
            <a:off x="6245349" y="3192219"/>
            <a:ext cx="263316" cy="354754"/>
            <a:chOff x="6261624" y="3345794"/>
            <a:chExt cx="263316" cy="354754"/>
          </a:xfrm>
        </p:grpSpPr>
        <p:sp>
          <p:nvSpPr>
            <p:cNvPr id="13130" name="Google Shape;13130;p59"/>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9"/>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9"/>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9"/>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9"/>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9"/>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9"/>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59"/>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59"/>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9"/>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9"/>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9"/>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9"/>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9"/>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9"/>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9"/>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9"/>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9"/>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9"/>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9"/>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9"/>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9"/>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9"/>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9"/>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9"/>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9"/>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9"/>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59"/>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58" name="Google Shape;13158;p59"/>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9" name="Google Shape;13159;p59"/>
          <p:cNvGrpSpPr/>
          <p:nvPr/>
        </p:nvGrpSpPr>
        <p:grpSpPr>
          <a:xfrm>
            <a:off x="5795464" y="3192219"/>
            <a:ext cx="263316" cy="354754"/>
            <a:chOff x="5811739" y="3345794"/>
            <a:chExt cx="263316" cy="354754"/>
          </a:xfrm>
        </p:grpSpPr>
        <p:sp>
          <p:nvSpPr>
            <p:cNvPr id="13160" name="Google Shape;13160;p59"/>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9"/>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9"/>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9"/>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9"/>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9"/>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9"/>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59"/>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59"/>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9"/>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9"/>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9"/>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9"/>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9"/>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9"/>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9"/>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9"/>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9"/>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9"/>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9"/>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9"/>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1" name="Google Shape;13181;p59"/>
          <p:cNvGrpSpPr/>
          <p:nvPr/>
        </p:nvGrpSpPr>
        <p:grpSpPr>
          <a:xfrm>
            <a:off x="5347543" y="3192219"/>
            <a:ext cx="259074" cy="354493"/>
            <a:chOff x="5363818" y="3345794"/>
            <a:chExt cx="259074" cy="354493"/>
          </a:xfrm>
        </p:grpSpPr>
        <p:sp>
          <p:nvSpPr>
            <p:cNvPr id="13182" name="Google Shape;13182;p59"/>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9"/>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59"/>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59"/>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59"/>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9"/>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59"/>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59"/>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9"/>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9"/>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9"/>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9"/>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9"/>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9"/>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9"/>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9"/>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9"/>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9"/>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9"/>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9"/>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9"/>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9"/>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9"/>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9"/>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9"/>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7" name="Google Shape;13207;p59"/>
          <p:cNvGrpSpPr/>
          <p:nvPr/>
        </p:nvGrpSpPr>
        <p:grpSpPr>
          <a:xfrm>
            <a:off x="4896664" y="3192088"/>
            <a:ext cx="261326" cy="354885"/>
            <a:chOff x="4912939" y="3345663"/>
            <a:chExt cx="261326" cy="354885"/>
          </a:xfrm>
        </p:grpSpPr>
        <p:sp>
          <p:nvSpPr>
            <p:cNvPr id="13208" name="Google Shape;13208;p59"/>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9"/>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9"/>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9"/>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9"/>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9"/>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9"/>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9"/>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9"/>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9"/>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9"/>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9"/>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9"/>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9"/>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9"/>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9"/>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9"/>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9"/>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9"/>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9"/>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9"/>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59"/>
          <p:cNvGrpSpPr/>
          <p:nvPr/>
        </p:nvGrpSpPr>
        <p:grpSpPr>
          <a:xfrm>
            <a:off x="5793448" y="2726336"/>
            <a:ext cx="263081" cy="355016"/>
            <a:chOff x="5809723" y="2879911"/>
            <a:chExt cx="263081" cy="355016"/>
          </a:xfrm>
        </p:grpSpPr>
        <p:sp>
          <p:nvSpPr>
            <p:cNvPr id="13230" name="Google Shape;13230;p59"/>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9"/>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9"/>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59"/>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59"/>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9"/>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9"/>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9"/>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9"/>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9"/>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9"/>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9"/>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9"/>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9"/>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9"/>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9"/>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9"/>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9"/>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9"/>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9"/>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9"/>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9"/>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59"/>
          <p:cNvGrpSpPr/>
          <p:nvPr/>
        </p:nvGrpSpPr>
        <p:grpSpPr>
          <a:xfrm>
            <a:off x="7599794" y="4114481"/>
            <a:ext cx="263316" cy="354754"/>
            <a:chOff x="7616069" y="4268056"/>
            <a:chExt cx="263316" cy="354754"/>
          </a:xfrm>
        </p:grpSpPr>
        <p:sp>
          <p:nvSpPr>
            <p:cNvPr id="13253" name="Google Shape;13253;p59"/>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9"/>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9"/>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9"/>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9"/>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9"/>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9"/>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59"/>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59"/>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9"/>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9"/>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9"/>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9"/>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9"/>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9"/>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9"/>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9"/>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9"/>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9"/>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9"/>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9"/>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4" name="Google Shape;13274;p59"/>
          <p:cNvGrpSpPr/>
          <p:nvPr/>
        </p:nvGrpSpPr>
        <p:grpSpPr>
          <a:xfrm>
            <a:off x="7148129" y="4114743"/>
            <a:ext cx="263316" cy="354493"/>
            <a:chOff x="7164404" y="4268318"/>
            <a:chExt cx="263316" cy="354493"/>
          </a:xfrm>
        </p:grpSpPr>
        <p:sp>
          <p:nvSpPr>
            <p:cNvPr id="13275" name="Google Shape;13275;p59"/>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9"/>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9"/>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59"/>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59"/>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9"/>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9"/>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9"/>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9"/>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9"/>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9"/>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9"/>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9"/>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9"/>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9"/>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9"/>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1" name="Google Shape;13291;p59"/>
          <p:cNvGrpSpPr/>
          <p:nvPr/>
        </p:nvGrpSpPr>
        <p:grpSpPr>
          <a:xfrm>
            <a:off x="5342071" y="2726336"/>
            <a:ext cx="263316" cy="354754"/>
            <a:chOff x="5358346" y="2879911"/>
            <a:chExt cx="263316" cy="354754"/>
          </a:xfrm>
        </p:grpSpPr>
        <p:sp>
          <p:nvSpPr>
            <p:cNvPr id="13292" name="Google Shape;13292;p59"/>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9"/>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9"/>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9"/>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9"/>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9"/>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9"/>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9"/>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9"/>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9"/>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9"/>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9"/>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9"/>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9"/>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9"/>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59"/>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59"/>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9"/>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9"/>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9"/>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9"/>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59"/>
          <p:cNvGrpSpPr/>
          <p:nvPr/>
        </p:nvGrpSpPr>
        <p:grpSpPr>
          <a:xfrm>
            <a:off x="8045175" y="3192167"/>
            <a:ext cx="263316" cy="354807"/>
            <a:chOff x="8061450" y="3345742"/>
            <a:chExt cx="263316" cy="354807"/>
          </a:xfrm>
        </p:grpSpPr>
        <p:sp>
          <p:nvSpPr>
            <p:cNvPr id="13314" name="Google Shape;13314;p59"/>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9"/>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9"/>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9"/>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9"/>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9"/>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9"/>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59"/>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9"/>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9"/>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9"/>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9"/>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9"/>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59"/>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59"/>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9"/>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0" name="Google Shape;13330;p59"/>
          <p:cNvGrpSpPr/>
          <p:nvPr/>
        </p:nvGrpSpPr>
        <p:grpSpPr>
          <a:xfrm>
            <a:off x="8049678" y="2726336"/>
            <a:ext cx="263081" cy="354754"/>
            <a:chOff x="8065953" y="2879911"/>
            <a:chExt cx="263081" cy="354754"/>
          </a:xfrm>
        </p:grpSpPr>
        <p:sp>
          <p:nvSpPr>
            <p:cNvPr id="13331" name="Google Shape;13331;p59"/>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9"/>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9"/>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9"/>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9"/>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9"/>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9"/>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9"/>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9"/>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9"/>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9"/>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9"/>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9"/>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9"/>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59"/>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59"/>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59"/>
          <p:cNvGrpSpPr/>
          <p:nvPr/>
        </p:nvGrpSpPr>
        <p:grpSpPr>
          <a:xfrm>
            <a:off x="8047924" y="4114743"/>
            <a:ext cx="270308" cy="354493"/>
            <a:chOff x="8064199" y="4268318"/>
            <a:chExt cx="270308" cy="354493"/>
          </a:xfrm>
        </p:grpSpPr>
        <p:sp>
          <p:nvSpPr>
            <p:cNvPr id="13348" name="Google Shape;13348;p59"/>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9"/>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9"/>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9"/>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9"/>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9"/>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9"/>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9"/>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59"/>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59"/>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9"/>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9"/>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9"/>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9"/>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9"/>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9"/>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9"/>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9"/>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6" name="Google Shape;13366;p59"/>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2400">
                <a:solidFill>
                  <a:schemeClr val="lt1"/>
                </a:solidFill>
              </a:rPr>
              <a:t>Help &amp; Support Icons</a:t>
            </a:r>
            <a:endParaRPr sz="2400">
              <a:solidFill>
                <a:schemeClr val="lt1"/>
              </a:solidFill>
            </a:endParaRPr>
          </a:p>
        </p:txBody>
      </p:sp>
      <p:sp>
        <p:nvSpPr>
          <p:cNvPr id="13367" name="Google Shape;13367;p59"/>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2400">
                <a:solidFill>
                  <a:schemeClr val="lt1"/>
                </a:solidFill>
              </a:rPr>
              <a:t>Avatar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71" name="Shape 13371"/>
        <p:cNvGrpSpPr/>
        <p:nvPr/>
      </p:nvGrpSpPr>
      <p:grpSpPr>
        <a:xfrm>
          <a:off x="0" y="0"/>
          <a:ext cx="0" cy="0"/>
          <a:chOff x="0" y="0"/>
          <a:chExt cx="0" cy="0"/>
        </a:xfrm>
      </p:grpSpPr>
      <p:grpSp>
        <p:nvGrpSpPr>
          <p:cNvPr id="13372" name="Google Shape;13372;p60"/>
          <p:cNvGrpSpPr/>
          <p:nvPr/>
        </p:nvGrpSpPr>
        <p:grpSpPr>
          <a:xfrm>
            <a:off x="3507933" y="3164345"/>
            <a:ext cx="381482" cy="366926"/>
            <a:chOff x="3511608" y="3348218"/>
            <a:chExt cx="381482" cy="366926"/>
          </a:xfrm>
        </p:grpSpPr>
        <p:sp>
          <p:nvSpPr>
            <p:cNvPr id="13373" name="Google Shape;13373;p60"/>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0"/>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0"/>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0"/>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0"/>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0"/>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0"/>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0"/>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0"/>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0"/>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0"/>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0"/>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0"/>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0"/>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7" name="Google Shape;13387;p60"/>
          <p:cNvGrpSpPr/>
          <p:nvPr/>
        </p:nvGrpSpPr>
        <p:grpSpPr>
          <a:xfrm>
            <a:off x="1846141" y="3623467"/>
            <a:ext cx="163616" cy="366665"/>
            <a:chOff x="1849816" y="3807339"/>
            <a:chExt cx="163616" cy="366665"/>
          </a:xfrm>
        </p:grpSpPr>
        <p:sp>
          <p:nvSpPr>
            <p:cNvPr id="13388" name="Google Shape;13388;p60"/>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0"/>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0"/>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0"/>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0"/>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0"/>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0"/>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0"/>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0"/>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0"/>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0"/>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0"/>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0"/>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0"/>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2" name="Google Shape;13402;p60"/>
          <p:cNvGrpSpPr/>
          <p:nvPr/>
        </p:nvGrpSpPr>
        <p:grpSpPr>
          <a:xfrm>
            <a:off x="2271082" y="3623441"/>
            <a:ext cx="202292" cy="366430"/>
            <a:chOff x="2274757" y="3807313"/>
            <a:chExt cx="202292" cy="366430"/>
          </a:xfrm>
        </p:grpSpPr>
        <p:sp>
          <p:nvSpPr>
            <p:cNvPr id="13403" name="Google Shape;13403;p60"/>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0"/>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0"/>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0"/>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0"/>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0"/>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0"/>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0"/>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0"/>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0"/>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3" name="Google Shape;13413;p60"/>
          <p:cNvGrpSpPr/>
          <p:nvPr/>
        </p:nvGrpSpPr>
        <p:grpSpPr>
          <a:xfrm>
            <a:off x="3969041" y="3164345"/>
            <a:ext cx="366404" cy="366665"/>
            <a:chOff x="3972716" y="3348218"/>
            <a:chExt cx="366404" cy="366665"/>
          </a:xfrm>
        </p:grpSpPr>
        <p:sp>
          <p:nvSpPr>
            <p:cNvPr id="13414" name="Google Shape;13414;p60"/>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0"/>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0"/>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0"/>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0"/>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0"/>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0"/>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0"/>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0"/>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0"/>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0"/>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0"/>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60"/>
          <p:cNvGrpSpPr/>
          <p:nvPr/>
        </p:nvGrpSpPr>
        <p:grpSpPr>
          <a:xfrm>
            <a:off x="862853" y="3164476"/>
            <a:ext cx="317405" cy="366534"/>
            <a:chOff x="866528" y="3348348"/>
            <a:chExt cx="317405" cy="366534"/>
          </a:xfrm>
        </p:grpSpPr>
        <p:sp>
          <p:nvSpPr>
            <p:cNvPr id="13427" name="Google Shape;13427;p60"/>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0"/>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0"/>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0"/>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0"/>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0"/>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0"/>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0"/>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60"/>
          <p:cNvGrpSpPr/>
          <p:nvPr/>
        </p:nvGrpSpPr>
        <p:grpSpPr>
          <a:xfrm>
            <a:off x="1313143" y="3164423"/>
            <a:ext cx="310872" cy="366848"/>
            <a:chOff x="1316818" y="3348296"/>
            <a:chExt cx="310872" cy="366848"/>
          </a:xfrm>
        </p:grpSpPr>
        <p:sp>
          <p:nvSpPr>
            <p:cNvPr id="13436" name="Google Shape;13436;p60"/>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0"/>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0"/>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0"/>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0"/>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0"/>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0"/>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0"/>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0"/>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0"/>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0"/>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0"/>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0"/>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0"/>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0"/>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0"/>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0"/>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0"/>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0"/>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0"/>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0"/>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0"/>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0"/>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0"/>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60"/>
          <p:cNvGrpSpPr/>
          <p:nvPr/>
        </p:nvGrpSpPr>
        <p:grpSpPr>
          <a:xfrm>
            <a:off x="3101573" y="3164371"/>
            <a:ext cx="305620" cy="366430"/>
            <a:chOff x="3105248" y="3348244"/>
            <a:chExt cx="305620" cy="366430"/>
          </a:xfrm>
        </p:grpSpPr>
        <p:sp>
          <p:nvSpPr>
            <p:cNvPr id="13461" name="Google Shape;13461;p60"/>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0"/>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0"/>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0"/>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0"/>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0"/>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0"/>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8" name="Google Shape;13468;p60"/>
          <p:cNvGrpSpPr/>
          <p:nvPr/>
        </p:nvGrpSpPr>
        <p:grpSpPr>
          <a:xfrm>
            <a:off x="2658313" y="3164345"/>
            <a:ext cx="304078" cy="366665"/>
            <a:chOff x="2661988" y="3348218"/>
            <a:chExt cx="304078" cy="366665"/>
          </a:xfrm>
        </p:grpSpPr>
        <p:sp>
          <p:nvSpPr>
            <p:cNvPr id="13469" name="Google Shape;13469;p60"/>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0"/>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0"/>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0"/>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0"/>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0"/>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0"/>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0"/>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0"/>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0"/>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0"/>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0"/>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0"/>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0"/>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0"/>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0"/>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0"/>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0"/>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0"/>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8" name="Google Shape;13488;p60"/>
          <p:cNvGrpSpPr/>
          <p:nvPr/>
        </p:nvGrpSpPr>
        <p:grpSpPr>
          <a:xfrm>
            <a:off x="2209252" y="3165024"/>
            <a:ext cx="307606" cy="366482"/>
            <a:chOff x="2212927" y="3348897"/>
            <a:chExt cx="307606" cy="366482"/>
          </a:xfrm>
        </p:grpSpPr>
        <p:sp>
          <p:nvSpPr>
            <p:cNvPr id="13489" name="Google Shape;13489;p60"/>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0"/>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0"/>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0"/>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0"/>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0"/>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0"/>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0"/>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0"/>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0"/>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9" name="Google Shape;13499;p60"/>
          <p:cNvGrpSpPr/>
          <p:nvPr/>
        </p:nvGrpSpPr>
        <p:grpSpPr>
          <a:xfrm>
            <a:off x="1760714" y="3164345"/>
            <a:ext cx="310114" cy="366665"/>
            <a:chOff x="1764389" y="3348218"/>
            <a:chExt cx="310114" cy="366665"/>
          </a:xfrm>
        </p:grpSpPr>
        <p:sp>
          <p:nvSpPr>
            <p:cNvPr id="13500" name="Google Shape;13500;p60"/>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0"/>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0"/>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0"/>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0"/>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0"/>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0"/>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0"/>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0"/>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0"/>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0"/>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0"/>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0"/>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0"/>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0"/>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0"/>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0"/>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0"/>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0"/>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0"/>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60"/>
          <p:cNvGrpSpPr/>
          <p:nvPr/>
        </p:nvGrpSpPr>
        <p:grpSpPr>
          <a:xfrm>
            <a:off x="2773897" y="3623415"/>
            <a:ext cx="81716" cy="366717"/>
            <a:chOff x="2777572" y="3807287"/>
            <a:chExt cx="81716" cy="366717"/>
          </a:xfrm>
        </p:grpSpPr>
        <p:sp>
          <p:nvSpPr>
            <p:cNvPr id="13521" name="Google Shape;13521;p60"/>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0"/>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0"/>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0"/>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0"/>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0"/>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0"/>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0"/>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0"/>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0"/>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0"/>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2" name="Google Shape;13532;p60"/>
          <p:cNvGrpSpPr/>
          <p:nvPr/>
        </p:nvGrpSpPr>
        <p:grpSpPr>
          <a:xfrm>
            <a:off x="3930339" y="4145908"/>
            <a:ext cx="366665" cy="256334"/>
            <a:chOff x="3934014" y="4329780"/>
            <a:chExt cx="366665" cy="256334"/>
          </a:xfrm>
        </p:grpSpPr>
        <p:sp>
          <p:nvSpPr>
            <p:cNvPr id="13533" name="Google Shape;13533;p60"/>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0"/>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0"/>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0"/>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0"/>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0"/>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0"/>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0"/>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0"/>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0"/>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0"/>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0"/>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0"/>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60"/>
          <p:cNvGrpSpPr/>
          <p:nvPr/>
        </p:nvGrpSpPr>
        <p:grpSpPr>
          <a:xfrm>
            <a:off x="943995" y="3623467"/>
            <a:ext cx="194295" cy="366404"/>
            <a:chOff x="947670" y="3807339"/>
            <a:chExt cx="194295" cy="366404"/>
          </a:xfrm>
        </p:grpSpPr>
        <p:sp>
          <p:nvSpPr>
            <p:cNvPr id="13547" name="Google Shape;13547;p60"/>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0"/>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0"/>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0"/>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0"/>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0"/>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0"/>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0"/>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0"/>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0"/>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7" name="Google Shape;13557;p60"/>
          <p:cNvGrpSpPr/>
          <p:nvPr/>
        </p:nvGrpSpPr>
        <p:grpSpPr>
          <a:xfrm>
            <a:off x="3416704" y="4102685"/>
            <a:ext cx="368939" cy="342283"/>
            <a:chOff x="3420379" y="4286557"/>
            <a:chExt cx="368939" cy="342283"/>
          </a:xfrm>
        </p:grpSpPr>
        <p:sp>
          <p:nvSpPr>
            <p:cNvPr id="13558" name="Google Shape;13558;p60"/>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0"/>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0"/>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0"/>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0"/>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0"/>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0"/>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0"/>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0"/>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0"/>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0"/>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0"/>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0"/>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0"/>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0"/>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0"/>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4" name="Google Shape;13574;p60"/>
          <p:cNvGrpSpPr/>
          <p:nvPr/>
        </p:nvGrpSpPr>
        <p:grpSpPr>
          <a:xfrm>
            <a:off x="3961515" y="3658380"/>
            <a:ext cx="369801" cy="296813"/>
            <a:chOff x="3965190" y="3842252"/>
            <a:chExt cx="369801" cy="296813"/>
          </a:xfrm>
        </p:grpSpPr>
        <p:sp>
          <p:nvSpPr>
            <p:cNvPr id="13575" name="Google Shape;13575;p60"/>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0"/>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0"/>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0"/>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0"/>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0"/>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0"/>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0"/>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0"/>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0"/>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0"/>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0"/>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0"/>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0"/>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0"/>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0"/>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0"/>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0"/>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0"/>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0"/>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0"/>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6" name="Google Shape;13596;p60"/>
          <p:cNvGrpSpPr/>
          <p:nvPr/>
        </p:nvGrpSpPr>
        <p:grpSpPr>
          <a:xfrm>
            <a:off x="3502915" y="3649939"/>
            <a:ext cx="396796" cy="313407"/>
            <a:chOff x="3506590" y="3833812"/>
            <a:chExt cx="396796" cy="313407"/>
          </a:xfrm>
        </p:grpSpPr>
        <p:sp>
          <p:nvSpPr>
            <p:cNvPr id="13597" name="Google Shape;13597;p60"/>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0"/>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0"/>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0" name="Google Shape;13600;p60"/>
          <p:cNvGrpSpPr/>
          <p:nvPr/>
        </p:nvGrpSpPr>
        <p:grpSpPr>
          <a:xfrm>
            <a:off x="2765613" y="1781491"/>
            <a:ext cx="104556" cy="366665"/>
            <a:chOff x="2769288" y="1965364"/>
            <a:chExt cx="104556" cy="366665"/>
          </a:xfrm>
        </p:grpSpPr>
        <p:sp>
          <p:nvSpPr>
            <p:cNvPr id="13601" name="Google Shape;13601;p60"/>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0"/>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0"/>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0"/>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0"/>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0"/>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0"/>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0"/>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0"/>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0"/>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0"/>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0"/>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60"/>
          <p:cNvGrpSpPr/>
          <p:nvPr/>
        </p:nvGrpSpPr>
        <p:grpSpPr>
          <a:xfrm>
            <a:off x="3963004" y="1826988"/>
            <a:ext cx="367162" cy="275698"/>
            <a:chOff x="3966679" y="2010861"/>
            <a:chExt cx="367162" cy="275698"/>
          </a:xfrm>
        </p:grpSpPr>
        <p:sp>
          <p:nvSpPr>
            <p:cNvPr id="13614" name="Google Shape;13614;p60"/>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0"/>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0"/>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0"/>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8" name="Google Shape;13618;p60"/>
          <p:cNvGrpSpPr/>
          <p:nvPr/>
        </p:nvGrpSpPr>
        <p:grpSpPr>
          <a:xfrm>
            <a:off x="1748902" y="1841622"/>
            <a:ext cx="366404" cy="246220"/>
            <a:chOff x="1752577" y="2025495"/>
            <a:chExt cx="366404" cy="246220"/>
          </a:xfrm>
        </p:grpSpPr>
        <p:sp>
          <p:nvSpPr>
            <p:cNvPr id="13619" name="Google Shape;13619;p60"/>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0"/>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0"/>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0"/>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0"/>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0"/>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0"/>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0"/>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0"/>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0"/>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0"/>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0"/>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0"/>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0"/>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0"/>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0"/>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60"/>
          <p:cNvGrpSpPr/>
          <p:nvPr/>
        </p:nvGrpSpPr>
        <p:grpSpPr>
          <a:xfrm>
            <a:off x="1305878" y="1885708"/>
            <a:ext cx="366404" cy="158363"/>
            <a:chOff x="1309553" y="2069580"/>
            <a:chExt cx="366404" cy="158363"/>
          </a:xfrm>
        </p:grpSpPr>
        <p:sp>
          <p:nvSpPr>
            <p:cNvPr id="13636" name="Google Shape;13636;p60"/>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0"/>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0"/>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0"/>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0"/>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0"/>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0"/>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0"/>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0"/>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0"/>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0"/>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0"/>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0"/>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0"/>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0"/>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0"/>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0"/>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0"/>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0"/>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0"/>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0"/>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0"/>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0"/>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0"/>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0"/>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0"/>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2" name="Google Shape;13662;p60"/>
          <p:cNvGrpSpPr/>
          <p:nvPr/>
        </p:nvGrpSpPr>
        <p:grpSpPr>
          <a:xfrm>
            <a:off x="862853" y="1904889"/>
            <a:ext cx="366639" cy="119635"/>
            <a:chOff x="866528" y="2088762"/>
            <a:chExt cx="366639" cy="119635"/>
          </a:xfrm>
        </p:grpSpPr>
        <p:sp>
          <p:nvSpPr>
            <p:cNvPr id="13663" name="Google Shape;13663;p60"/>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0"/>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0"/>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0"/>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0"/>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0"/>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0"/>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0"/>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0"/>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0"/>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0"/>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0"/>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0"/>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0"/>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60"/>
          <p:cNvGrpSpPr/>
          <p:nvPr/>
        </p:nvGrpSpPr>
        <p:grpSpPr>
          <a:xfrm>
            <a:off x="2325594" y="1781439"/>
            <a:ext cx="98807" cy="366273"/>
            <a:chOff x="2329269" y="1965312"/>
            <a:chExt cx="98807" cy="366273"/>
          </a:xfrm>
        </p:grpSpPr>
        <p:sp>
          <p:nvSpPr>
            <p:cNvPr id="13678" name="Google Shape;13678;p60"/>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0"/>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0"/>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1" name="Google Shape;13681;p60"/>
          <p:cNvGrpSpPr/>
          <p:nvPr/>
        </p:nvGrpSpPr>
        <p:grpSpPr>
          <a:xfrm>
            <a:off x="3204378" y="1781099"/>
            <a:ext cx="112344" cy="366926"/>
            <a:chOff x="3208053" y="1964972"/>
            <a:chExt cx="112344" cy="366926"/>
          </a:xfrm>
        </p:grpSpPr>
        <p:sp>
          <p:nvSpPr>
            <p:cNvPr id="13682" name="Google Shape;13682;p60"/>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0"/>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0"/>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0"/>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0"/>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0"/>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8" name="Google Shape;13688;p60"/>
          <p:cNvGrpSpPr/>
          <p:nvPr/>
        </p:nvGrpSpPr>
        <p:grpSpPr>
          <a:xfrm>
            <a:off x="3221704" y="3623467"/>
            <a:ext cx="72413" cy="366404"/>
            <a:chOff x="3225379" y="3807339"/>
            <a:chExt cx="72413" cy="366404"/>
          </a:xfrm>
        </p:grpSpPr>
        <p:sp>
          <p:nvSpPr>
            <p:cNvPr id="13689" name="Google Shape;13689;p60"/>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0"/>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0"/>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0"/>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0"/>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0"/>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0"/>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0"/>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7" name="Google Shape;13697;p60"/>
          <p:cNvGrpSpPr/>
          <p:nvPr/>
        </p:nvGrpSpPr>
        <p:grpSpPr>
          <a:xfrm>
            <a:off x="3520241" y="1827223"/>
            <a:ext cx="366665" cy="275201"/>
            <a:chOff x="3523916" y="2011096"/>
            <a:chExt cx="366665" cy="275201"/>
          </a:xfrm>
        </p:grpSpPr>
        <p:sp>
          <p:nvSpPr>
            <p:cNvPr id="13698" name="Google Shape;13698;p60"/>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0"/>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0"/>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0"/>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0"/>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0"/>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0"/>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0"/>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0"/>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0"/>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0"/>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0"/>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0"/>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0"/>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0"/>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0"/>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0"/>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0"/>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0"/>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0"/>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8" name="Google Shape;13718;p60"/>
          <p:cNvGrpSpPr/>
          <p:nvPr/>
        </p:nvGrpSpPr>
        <p:grpSpPr>
          <a:xfrm>
            <a:off x="1739102" y="1316124"/>
            <a:ext cx="393791" cy="366744"/>
            <a:chOff x="1742777" y="1499997"/>
            <a:chExt cx="393791" cy="366744"/>
          </a:xfrm>
        </p:grpSpPr>
        <p:sp>
          <p:nvSpPr>
            <p:cNvPr id="13719" name="Google Shape;13719;p60"/>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0"/>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0"/>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0"/>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0"/>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0"/>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0"/>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0"/>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0"/>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0"/>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0"/>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0"/>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0"/>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0"/>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3" name="Google Shape;13733;p60"/>
          <p:cNvGrpSpPr/>
          <p:nvPr/>
        </p:nvGrpSpPr>
        <p:grpSpPr>
          <a:xfrm>
            <a:off x="4010774" y="1316124"/>
            <a:ext cx="319914" cy="366639"/>
            <a:chOff x="4014449" y="1499997"/>
            <a:chExt cx="319914" cy="366639"/>
          </a:xfrm>
        </p:grpSpPr>
        <p:sp>
          <p:nvSpPr>
            <p:cNvPr id="13734" name="Google Shape;13734;p60"/>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0"/>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0"/>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0"/>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0"/>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9" name="Google Shape;13739;p60"/>
          <p:cNvGrpSpPr/>
          <p:nvPr/>
        </p:nvGrpSpPr>
        <p:grpSpPr>
          <a:xfrm>
            <a:off x="862592" y="1407588"/>
            <a:ext cx="367397" cy="183711"/>
            <a:chOff x="866267" y="1591460"/>
            <a:chExt cx="367397" cy="183711"/>
          </a:xfrm>
        </p:grpSpPr>
        <p:sp>
          <p:nvSpPr>
            <p:cNvPr id="13740" name="Google Shape;13740;p60"/>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0"/>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0"/>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0"/>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0"/>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0"/>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0"/>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0"/>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0"/>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0"/>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0"/>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0"/>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0"/>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0"/>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0"/>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0"/>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0"/>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0"/>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8" name="Google Shape;13758;p60"/>
          <p:cNvGrpSpPr/>
          <p:nvPr/>
        </p:nvGrpSpPr>
        <p:grpSpPr>
          <a:xfrm>
            <a:off x="3114168" y="1316019"/>
            <a:ext cx="327440" cy="366744"/>
            <a:chOff x="3117843" y="1499892"/>
            <a:chExt cx="327440" cy="366744"/>
          </a:xfrm>
        </p:grpSpPr>
        <p:sp>
          <p:nvSpPr>
            <p:cNvPr id="13759" name="Google Shape;13759;p60"/>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0"/>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0"/>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0"/>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0"/>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0"/>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0"/>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6" name="Google Shape;13766;p60"/>
          <p:cNvGrpSpPr/>
          <p:nvPr/>
        </p:nvGrpSpPr>
        <p:grpSpPr>
          <a:xfrm>
            <a:off x="2663330" y="1316124"/>
            <a:ext cx="336770" cy="366639"/>
            <a:chOff x="2667005" y="1499997"/>
            <a:chExt cx="336770" cy="366639"/>
          </a:xfrm>
        </p:grpSpPr>
        <p:sp>
          <p:nvSpPr>
            <p:cNvPr id="13767" name="Google Shape;13767;p60"/>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0"/>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0"/>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0"/>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0"/>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0"/>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0"/>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0"/>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0"/>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0"/>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0"/>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0"/>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0"/>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0"/>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0"/>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0"/>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0"/>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0"/>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0"/>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6" name="Google Shape;13786;p60"/>
          <p:cNvGrpSpPr/>
          <p:nvPr/>
        </p:nvGrpSpPr>
        <p:grpSpPr>
          <a:xfrm>
            <a:off x="3561191" y="1316124"/>
            <a:ext cx="326473" cy="366639"/>
            <a:chOff x="3564866" y="1499997"/>
            <a:chExt cx="326473" cy="366639"/>
          </a:xfrm>
        </p:grpSpPr>
        <p:sp>
          <p:nvSpPr>
            <p:cNvPr id="13787" name="Google Shape;13787;p60"/>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0"/>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0"/>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0"/>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0"/>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0"/>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0"/>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0"/>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0"/>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6" name="Google Shape;13796;p60"/>
          <p:cNvGrpSpPr/>
          <p:nvPr/>
        </p:nvGrpSpPr>
        <p:grpSpPr>
          <a:xfrm>
            <a:off x="1310399" y="1316124"/>
            <a:ext cx="364392" cy="366639"/>
            <a:chOff x="1314074" y="1499997"/>
            <a:chExt cx="364392" cy="366639"/>
          </a:xfrm>
        </p:grpSpPr>
        <p:sp>
          <p:nvSpPr>
            <p:cNvPr id="13797" name="Google Shape;13797;p60"/>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0"/>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0"/>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0"/>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0"/>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0"/>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0"/>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0"/>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0"/>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0"/>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0"/>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0"/>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9" name="Google Shape;13809;p60"/>
          <p:cNvGrpSpPr/>
          <p:nvPr/>
        </p:nvGrpSpPr>
        <p:grpSpPr>
          <a:xfrm>
            <a:off x="2216804" y="1316124"/>
            <a:ext cx="337005" cy="366639"/>
            <a:chOff x="2220479" y="1499997"/>
            <a:chExt cx="337005" cy="366639"/>
          </a:xfrm>
        </p:grpSpPr>
        <p:sp>
          <p:nvSpPr>
            <p:cNvPr id="13810" name="Google Shape;13810;p60"/>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0"/>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0"/>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0"/>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0"/>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0"/>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0"/>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0"/>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0"/>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0"/>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0"/>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1" name="Google Shape;13821;p60"/>
          <p:cNvGrpSpPr/>
          <p:nvPr/>
        </p:nvGrpSpPr>
        <p:grpSpPr>
          <a:xfrm>
            <a:off x="4101480" y="2242103"/>
            <a:ext cx="87230" cy="366430"/>
            <a:chOff x="4105155" y="2425976"/>
            <a:chExt cx="87230" cy="366430"/>
          </a:xfrm>
        </p:grpSpPr>
        <p:sp>
          <p:nvSpPr>
            <p:cNvPr id="13822" name="Google Shape;13822;p60"/>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0"/>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0"/>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0"/>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0"/>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0"/>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8" name="Google Shape;13828;p60"/>
          <p:cNvGrpSpPr/>
          <p:nvPr/>
        </p:nvGrpSpPr>
        <p:grpSpPr>
          <a:xfrm>
            <a:off x="1804434" y="2242129"/>
            <a:ext cx="267884" cy="366639"/>
            <a:chOff x="1808109" y="2426002"/>
            <a:chExt cx="267884" cy="366639"/>
          </a:xfrm>
        </p:grpSpPr>
        <p:sp>
          <p:nvSpPr>
            <p:cNvPr id="13829" name="Google Shape;13829;p60"/>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0"/>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0"/>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0"/>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0"/>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0"/>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0"/>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0"/>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0"/>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0"/>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0"/>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0"/>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0"/>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0"/>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0"/>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60"/>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0"/>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0"/>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0"/>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0"/>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0"/>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0" name="Google Shape;13850;p60"/>
          <p:cNvGrpSpPr/>
          <p:nvPr/>
        </p:nvGrpSpPr>
        <p:grpSpPr>
          <a:xfrm>
            <a:off x="3599893" y="2242129"/>
            <a:ext cx="207597" cy="366639"/>
            <a:chOff x="3603568" y="2426002"/>
            <a:chExt cx="207597" cy="366639"/>
          </a:xfrm>
        </p:grpSpPr>
        <p:sp>
          <p:nvSpPr>
            <p:cNvPr id="13851" name="Google Shape;13851;p60"/>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0"/>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0"/>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0"/>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0"/>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0"/>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60"/>
          <p:cNvGrpSpPr/>
          <p:nvPr/>
        </p:nvGrpSpPr>
        <p:grpSpPr>
          <a:xfrm>
            <a:off x="2242440" y="2242129"/>
            <a:ext cx="274417" cy="366404"/>
            <a:chOff x="2246115" y="2426002"/>
            <a:chExt cx="274417" cy="366404"/>
          </a:xfrm>
        </p:grpSpPr>
        <p:sp>
          <p:nvSpPr>
            <p:cNvPr id="13858" name="Google Shape;13858;p60"/>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0"/>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0"/>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0"/>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0"/>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0"/>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0"/>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0"/>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60"/>
          <p:cNvGrpSpPr/>
          <p:nvPr/>
        </p:nvGrpSpPr>
        <p:grpSpPr>
          <a:xfrm>
            <a:off x="2692991" y="2242129"/>
            <a:ext cx="256099" cy="366639"/>
            <a:chOff x="2696666" y="2426002"/>
            <a:chExt cx="256099" cy="366639"/>
          </a:xfrm>
        </p:grpSpPr>
        <p:sp>
          <p:nvSpPr>
            <p:cNvPr id="13867" name="Google Shape;13867;p60"/>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0"/>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0"/>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0"/>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0"/>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0"/>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60"/>
          <p:cNvGrpSpPr/>
          <p:nvPr/>
        </p:nvGrpSpPr>
        <p:grpSpPr>
          <a:xfrm>
            <a:off x="3145397" y="2242129"/>
            <a:ext cx="225863" cy="366430"/>
            <a:chOff x="3149072" y="2426002"/>
            <a:chExt cx="225863" cy="366430"/>
          </a:xfrm>
        </p:grpSpPr>
        <p:sp>
          <p:nvSpPr>
            <p:cNvPr id="13874" name="Google Shape;13874;p60"/>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0"/>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0"/>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0"/>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0"/>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0"/>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0"/>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0"/>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0"/>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0"/>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0"/>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5" name="Google Shape;13885;p60"/>
          <p:cNvGrpSpPr/>
          <p:nvPr/>
        </p:nvGrpSpPr>
        <p:grpSpPr>
          <a:xfrm>
            <a:off x="1357881" y="2242051"/>
            <a:ext cx="283224" cy="366482"/>
            <a:chOff x="1361556" y="2425923"/>
            <a:chExt cx="283224" cy="366482"/>
          </a:xfrm>
        </p:grpSpPr>
        <p:sp>
          <p:nvSpPr>
            <p:cNvPr id="13886" name="Google Shape;13886;p60"/>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60"/>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0"/>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0"/>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0"/>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0"/>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60"/>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0"/>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0"/>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0"/>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0"/>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0"/>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0"/>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0"/>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0"/>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0"/>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0"/>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0"/>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0"/>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0"/>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6" name="Google Shape;13906;p60"/>
          <p:cNvGrpSpPr/>
          <p:nvPr/>
        </p:nvGrpSpPr>
        <p:grpSpPr>
          <a:xfrm>
            <a:off x="3970060" y="2707183"/>
            <a:ext cx="361883" cy="366979"/>
            <a:chOff x="3973735" y="2891056"/>
            <a:chExt cx="361883" cy="366979"/>
          </a:xfrm>
        </p:grpSpPr>
        <p:sp>
          <p:nvSpPr>
            <p:cNvPr id="13907" name="Google Shape;13907;p60"/>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0"/>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60"/>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60"/>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0"/>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0"/>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0"/>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0"/>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0"/>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0"/>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60"/>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0"/>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0"/>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0"/>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0"/>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0"/>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0"/>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4" name="Google Shape;13924;p60"/>
          <p:cNvGrpSpPr/>
          <p:nvPr/>
        </p:nvGrpSpPr>
        <p:grpSpPr>
          <a:xfrm>
            <a:off x="3524266" y="2732871"/>
            <a:ext cx="366665" cy="315654"/>
            <a:chOff x="3527941" y="2916744"/>
            <a:chExt cx="366665" cy="315654"/>
          </a:xfrm>
        </p:grpSpPr>
        <p:sp>
          <p:nvSpPr>
            <p:cNvPr id="13925" name="Google Shape;13925;p60"/>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0"/>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0"/>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60"/>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0"/>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0"/>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0"/>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0"/>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0"/>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60"/>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0"/>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0"/>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0"/>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0"/>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0"/>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0"/>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0"/>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0"/>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0"/>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0"/>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0"/>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0"/>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0"/>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0"/>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0"/>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0"/>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0"/>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0"/>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0"/>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0"/>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5" name="Google Shape;13955;p60"/>
          <p:cNvGrpSpPr/>
          <p:nvPr/>
        </p:nvGrpSpPr>
        <p:grpSpPr>
          <a:xfrm>
            <a:off x="2637198" y="2707758"/>
            <a:ext cx="366404" cy="366404"/>
            <a:chOff x="2640873" y="2891631"/>
            <a:chExt cx="366404" cy="366404"/>
          </a:xfrm>
        </p:grpSpPr>
        <p:sp>
          <p:nvSpPr>
            <p:cNvPr id="13956" name="Google Shape;13956;p60"/>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0"/>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0"/>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0"/>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0"/>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0"/>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0"/>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0"/>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0"/>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0"/>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0"/>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0"/>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0"/>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0"/>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0" name="Google Shape;13970;p60"/>
          <p:cNvGrpSpPr/>
          <p:nvPr/>
        </p:nvGrpSpPr>
        <p:grpSpPr>
          <a:xfrm>
            <a:off x="2193416" y="2754248"/>
            <a:ext cx="366665" cy="273189"/>
            <a:chOff x="2197091" y="2938120"/>
            <a:chExt cx="366665" cy="273189"/>
          </a:xfrm>
        </p:grpSpPr>
        <p:sp>
          <p:nvSpPr>
            <p:cNvPr id="13971" name="Google Shape;13971;p60"/>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0"/>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0"/>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0"/>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0"/>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0"/>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0"/>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0"/>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0"/>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0"/>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0"/>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0"/>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0"/>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0"/>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0"/>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0"/>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0"/>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60"/>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0"/>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0"/>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0"/>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0"/>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0"/>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0"/>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5" name="Google Shape;13995;p60"/>
          <p:cNvGrpSpPr/>
          <p:nvPr/>
        </p:nvGrpSpPr>
        <p:grpSpPr>
          <a:xfrm>
            <a:off x="1749895" y="2708254"/>
            <a:ext cx="366665" cy="365202"/>
            <a:chOff x="1753570" y="2892127"/>
            <a:chExt cx="366665" cy="365202"/>
          </a:xfrm>
        </p:grpSpPr>
        <p:sp>
          <p:nvSpPr>
            <p:cNvPr id="13996" name="Google Shape;13996;p60"/>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0"/>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0"/>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0"/>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0"/>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0"/>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0"/>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0"/>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0"/>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0"/>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0"/>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0"/>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0"/>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0"/>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0"/>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0"/>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0"/>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60"/>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4" name="Google Shape;14014;p60"/>
          <p:cNvGrpSpPr/>
          <p:nvPr/>
        </p:nvGrpSpPr>
        <p:grpSpPr>
          <a:xfrm>
            <a:off x="1300076" y="3623467"/>
            <a:ext cx="367684" cy="366561"/>
            <a:chOff x="1303751" y="3807339"/>
            <a:chExt cx="367684" cy="366561"/>
          </a:xfrm>
        </p:grpSpPr>
        <p:sp>
          <p:nvSpPr>
            <p:cNvPr id="14015" name="Google Shape;14015;p60"/>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0"/>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0"/>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0"/>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0"/>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0"/>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0"/>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0"/>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60"/>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0"/>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0"/>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0"/>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0"/>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0"/>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60"/>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0"/>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0"/>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0"/>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0"/>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0"/>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0"/>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0"/>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0"/>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0"/>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0"/>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0"/>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0"/>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0"/>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0"/>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0"/>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0"/>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0"/>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0"/>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0"/>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60"/>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0"/>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0"/>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0"/>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0"/>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0"/>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0"/>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6" name="Google Shape;14056;p60"/>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7" name="Google Shape;14057;p60"/>
          <p:cNvGrpSpPr/>
          <p:nvPr/>
        </p:nvGrpSpPr>
        <p:grpSpPr>
          <a:xfrm>
            <a:off x="1306374" y="2707549"/>
            <a:ext cx="384749" cy="366613"/>
            <a:chOff x="1310049" y="2891421"/>
            <a:chExt cx="384749" cy="366613"/>
          </a:xfrm>
        </p:grpSpPr>
        <p:sp>
          <p:nvSpPr>
            <p:cNvPr id="14058" name="Google Shape;14058;p60"/>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0"/>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0"/>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0"/>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0"/>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0"/>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0"/>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0"/>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0"/>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0"/>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0"/>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0"/>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0"/>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0"/>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2" name="Google Shape;14072;p60"/>
          <p:cNvGrpSpPr/>
          <p:nvPr/>
        </p:nvGrpSpPr>
        <p:grpSpPr>
          <a:xfrm>
            <a:off x="845998" y="2707470"/>
            <a:ext cx="383468" cy="366665"/>
            <a:chOff x="849673" y="2891343"/>
            <a:chExt cx="383468" cy="366665"/>
          </a:xfrm>
        </p:grpSpPr>
        <p:sp>
          <p:nvSpPr>
            <p:cNvPr id="14073" name="Google Shape;14073;p60"/>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0"/>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0"/>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0"/>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0"/>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0"/>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0"/>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0"/>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0"/>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0"/>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0"/>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0"/>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5" name="Google Shape;14085;p60"/>
          <p:cNvGrpSpPr/>
          <p:nvPr/>
        </p:nvGrpSpPr>
        <p:grpSpPr>
          <a:xfrm>
            <a:off x="916582" y="2242129"/>
            <a:ext cx="278024" cy="366508"/>
            <a:chOff x="920257" y="2426002"/>
            <a:chExt cx="278024" cy="366508"/>
          </a:xfrm>
        </p:grpSpPr>
        <p:sp>
          <p:nvSpPr>
            <p:cNvPr id="14086" name="Google Shape;14086;p60"/>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0"/>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0"/>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0"/>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0"/>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0"/>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0"/>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0"/>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0"/>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0"/>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0"/>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0"/>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0"/>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9" name="Google Shape;14099;p60"/>
          <p:cNvGrpSpPr/>
          <p:nvPr/>
        </p:nvGrpSpPr>
        <p:grpSpPr>
          <a:xfrm>
            <a:off x="862853" y="4090611"/>
            <a:ext cx="349810" cy="366665"/>
            <a:chOff x="866528" y="4274484"/>
            <a:chExt cx="349810" cy="366665"/>
          </a:xfrm>
        </p:grpSpPr>
        <p:sp>
          <p:nvSpPr>
            <p:cNvPr id="14100" name="Google Shape;14100;p60"/>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0"/>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0"/>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0"/>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0"/>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0"/>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0"/>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0"/>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0"/>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0"/>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0"/>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1" name="Google Shape;14111;p60"/>
          <p:cNvGrpSpPr/>
          <p:nvPr/>
        </p:nvGrpSpPr>
        <p:grpSpPr>
          <a:xfrm>
            <a:off x="1385033" y="4090611"/>
            <a:ext cx="330210" cy="366665"/>
            <a:chOff x="1388708" y="4274484"/>
            <a:chExt cx="330210" cy="366665"/>
          </a:xfrm>
        </p:grpSpPr>
        <p:sp>
          <p:nvSpPr>
            <p:cNvPr id="14112" name="Google Shape;14112;p60"/>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0"/>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0"/>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0"/>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0"/>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0"/>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0"/>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0"/>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0"/>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0"/>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0"/>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0"/>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0"/>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0"/>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0"/>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0"/>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60"/>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60"/>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0"/>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0"/>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2" name="Google Shape;14132;p60"/>
          <p:cNvGrpSpPr/>
          <p:nvPr/>
        </p:nvGrpSpPr>
        <p:grpSpPr>
          <a:xfrm>
            <a:off x="1871019" y="4109453"/>
            <a:ext cx="375446" cy="328982"/>
            <a:chOff x="1874694" y="4293326"/>
            <a:chExt cx="375446" cy="328982"/>
          </a:xfrm>
        </p:grpSpPr>
        <p:sp>
          <p:nvSpPr>
            <p:cNvPr id="14133" name="Google Shape;14133;p60"/>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0"/>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0"/>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60"/>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60"/>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0"/>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0"/>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0"/>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0"/>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0"/>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0"/>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0"/>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0"/>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0"/>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0"/>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0"/>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0"/>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0"/>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0"/>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0"/>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60"/>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60"/>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5" name="Google Shape;14155;p60"/>
          <p:cNvGrpSpPr/>
          <p:nvPr/>
        </p:nvGrpSpPr>
        <p:grpSpPr>
          <a:xfrm>
            <a:off x="2392441" y="4109218"/>
            <a:ext cx="366665" cy="329714"/>
            <a:chOff x="2396116" y="4293090"/>
            <a:chExt cx="366665" cy="329714"/>
          </a:xfrm>
        </p:grpSpPr>
        <p:sp>
          <p:nvSpPr>
            <p:cNvPr id="14156" name="Google Shape;14156;p60"/>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0"/>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0"/>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0"/>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0"/>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0"/>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0"/>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0"/>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0"/>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0"/>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0"/>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0"/>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0"/>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9" name="Google Shape;14169;p60"/>
          <p:cNvGrpSpPr/>
          <p:nvPr/>
        </p:nvGrpSpPr>
        <p:grpSpPr>
          <a:xfrm>
            <a:off x="2905082" y="4105951"/>
            <a:ext cx="367162" cy="336116"/>
            <a:chOff x="2908757" y="4289824"/>
            <a:chExt cx="367162" cy="336116"/>
          </a:xfrm>
        </p:grpSpPr>
        <p:sp>
          <p:nvSpPr>
            <p:cNvPr id="14170" name="Google Shape;14170;p60"/>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0"/>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0"/>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0"/>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60"/>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0"/>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0"/>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0"/>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0"/>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0"/>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0"/>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60"/>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0"/>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0"/>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0"/>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0"/>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0"/>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0"/>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0"/>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0"/>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0"/>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0"/>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0"/>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0"/>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0"/>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0"/>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0"/>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7" name="Google Shape;14197;p60"/>
          <p:cNvGrpSpPr/>
          <p:nvPr/>
        </p:nvGrpSpPr>
        <p:grpSpPr>
          <a:xfrm>
            <a:off x="3078733" y="2735667"/>
            <a:ext cx="368651" cy="310350"/>
            <a:chOff x="3082408" y="2919540"/>
            <a:chExt cx="368651" cy="310350"/>
          </a:xfrm>
        </p:grpSpPr>
        <p:sp>
          <p:nvSpPr>
            <p:cNvPr id="14198" name="Google Shape;14198;p60"/>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0"/>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0"/>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0"/>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0"/>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0"/>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0"/>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0"/>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0"/>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0"/>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0"/>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0"/>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0" name="Google Shape;14210;p60"/>
          <p:cNvGrpSpPr/>
          <p:nvPr/>
        </p:nvGrpSpPr>
        <p:grpSpPr>
          <a:xfrm>
            <a:off x="7067667" y="2240152"/>
            <a:ext cx="366169" cy="360498"/>
            <a:chOff x="7069130" y="2424800"/>
            <a:chExt cx="366169" cy="360498"/>
          </a:xfrm>
        </p:grpSpPr>
        <p:sp>
          <p:nvSpPr>
            <p:cNvPr id="14211" name="Google Shape;14211;p60"/>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0"/>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0"/>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0"/>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0"/>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0"/>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0"/>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0"/>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0"/>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0"/>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0"/>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0"/>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0"/>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0"/>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0"/>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0"/>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0"/>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0"/>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0"/>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0"/>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1" name="Google Shape;14231;p60"/>
          <p:cNvGrpSpPr/>
          <p:nvPr/>
        </p:nvGrpSpPr>
        <p:grpSpPr>
          <a:xfrm>
            <a:off x="4884192" y="2240073"/>
            <a:ext cx="281473" cy="360629"/>
            <a:chOff x="4885655" y="2424721"/>
            <a:chExt cx="281473" cy="360629"/>
          </a:xfrm>
        </p:grpSpPr>
        <p:sp>
          <p:nvSpPr>
            <p:cNvPr id="14232" name="Google Shape;14232;p60"/>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0"/>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0"/>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60"/>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60"/>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0"/>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0"/>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0"/>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0"/>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0"/>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0"/>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3" name="Google Shape;14243;p60"/>
          <p:cNvGrpSpPr/>
          <p:nvPr/>
        </p:nvGrpSpPr>
        <p:grpSpPr>
          <a:xfrm>
            <a:off x="6624146" y="2262129"/>
            <a:ext cx="364130" cy="316726"/>
            <a:chOff x="6625609" y="2446777"/>
            <a:chExt cx="364130" cy="316726"/>
          </a:xfrm>
        </p:grpSpPr>
        <p:sp>
          <p:nvSpPr>
            <p:cNvPr id="14244" name="Google Shape;14244;p60"/>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0"/>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0"/>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60"/>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0"/>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0"/>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0"/>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0"/>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0"/>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0"/>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0"/>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0"/>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6" name="Google Shape;14256;p60"/>
          <p:cNvGrpSpPr/>
          <p:nvPr/>
        </p:nvGrpSpPr>
        <p:grpSpPr>
          <a:xfrm>
            <a:off x="5756181" y="1827703"/>
            <a:ext cx="360628" cy="298825"/>
            <a:chOff x="5757644" y="2012350"/>
            <a:chExt cx="360628" cy="298825"/>
          </a:xfrm>
        </p:grpSpPr>
        <p:sp>
          <p:nvSpPr>
            <p:cNvPr id="14257" name="Google Shape;14257;p60"/>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0"/>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0"/>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0"/>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0"/>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0"/>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0"/>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0"/>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0"/>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0"/>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0"/>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0"/>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0"/>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0"/>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0"/>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0"/>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0"/>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0"/>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0"/>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0"/>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0"/>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0"/>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9" name="Google Shape;14279;p60"/>
          <p:cNvGrpSpPr/>
          <p:nvPr/>
        </p:nvGrpSpPr>
        <p:grpSpPr>
          <a:xfrm>
            <a:off x="5316162" y="1798826"/>
            <a:ext cx="360628" cy="356839"/>
            <a:chOff x="5317625" y="1983474"/>
            <a:chExt cx="360628" cy="356839"/>
          </a:xfrm>
        </p:grpSpPr>
        <p:sp>
          <p:nvSpPr>
            <p:cNvPr id="14280" name="Google Shape;14280;p60"/>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0"/>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0"/>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0"/>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0"/>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0"/>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0"/>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0"/>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0"/>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0"/>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0"/>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0"/>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0"/>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0"/>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0"/>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0"/>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0"/>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0"/>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0"/>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9" name="Google Shape;14299;p60"/>
          <p:cNvGrpSpPr/>
          <p:nvPr/>
        </p:nvGrpSpPr>
        <p:grpSpPr>
          <a:xfrm>
            <a:off x="6180364" y="2279037"/>
            <a:ext cx="360629" cy="282989"/>
            <a:chOff x="6181827" y="2463685"/>
            <a:chExt cx="360629" cy="282989"/>
          </a:xfrm>
        </p:grpSpPr>
        <p:sp>
          <p:nvSpPr>
            <p:cNvPr id="14300" name="Google Shape;14300;p60"/>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0"/>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0"/>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0"/>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0"/>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0"/>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0"/>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0"/>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0"/>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0"/>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0"/>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1" name="Google Shape;14311;p60"/>
          <p:cNvGrpSpPr/>
          <p:nvPr/>
        </p:nvGrpSpPr>
        <p:grpSpPr>
          <a:xfrm>
            <a:off x="5344830" y="3156044"/>
            <a:ext cx="291247" cy="360629"/>
            <a:chOff x="5346292" y="3340691"/>
            <a:chExt cx="291247" cy="360628"/>
          </a:xfrm>
        </p:grpSpPr>
        <p:sp>
          <p:nvSpPr>
            <p:cNvPr id="14312" name="Google Shape;14312;p60"/>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0"/>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0"/>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0"/>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0"/>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0"/>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0"/>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60"/>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0"/>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0"/>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0"/>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60"/>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0"/>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0"/>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0"/>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0"/>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0"/>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0"/>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0"/>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0"/>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0"/>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0"/>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0"/>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0"/>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0"/>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60"/>
          <p:cNvGrpSpPr/>
          <p:nvPr/>
        </p:nvGrpSpPr>
        <p:grpSpPr>
          <a:xfrm>
            <a:off x="7967801" y="1797049"/>
            <a:ext cx="337763" cy="360393"/>
            <a:chOff x="7969264" y="1981697"/>
            <a:chExt cx="337763" cy="360393"/>
          </a:xfrm>
        </p:grpSpPr>
        <p:sp>
          <p:nvSpPr>
            <p:cNvPr id="14338" name="Google Shape;14338;p60"/>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0"/>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0"/>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0"/>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0"/>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0"/>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0"/>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0"/>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0"/>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0"/>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0"/>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0"/>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0"/>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0"/>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0"/>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0"/>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0"/>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0"/>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6" name="Google Shape;14356;p60"/>
          <p:cNvGrpSpPr/>
          <p:nvPr/>
        </p:nvGrpSpPr>
        <p:grpSpPr>
          <a:xfrm>
            <a:off x="5734570" y="2245352"/>
            <a:ext cx="360890" cy="350332"/>
            <a:chOff x="5736032" y="2430000"/>
            <a:chExt cx="360890" cy="350332"/>
          </a:xfrm>
        </p:grpSpPr>
        <p:sp>
          <p:nvSpPr>
            <p:cNvPr id="14357" name="Google Shape;14357;p60"/>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0"/>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0"/>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60"/>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0"/>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0"/>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0"/>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0"/>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0"/>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0"/>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0"/>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0"/>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0"/>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0"/>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60"/>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60"/>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0"/>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4" name="Google Shape;14374;p60"/>
          <p:cNvGrpSpPr/>
          <p:nvPr/>
        </p:nvGrpSpPr>
        <p:grpSpPr>
          <a:xfrm>
            <a:off x="4876405" y="1811344"/>
            <a:ext cx="360628" cy="331778"/>
            <a:chOff x="4877867" y="1995991"/>
            <a:chExt cx="360628" cy="331778"/>
          </a:xfrm>
        </p:grpSpPr>
        <p:sp>
          <p:nvSpPr>
            <p:cNvPr id="14375" name="Google Shape;14375;p60"/>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0"/>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0"/>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0"/>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0"/>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0"/>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0"/>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0"/>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0"/>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0"/>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0"/>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0"/>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0"/>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0"/>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9" name="Google Shape;14389;p60"/>
          <p:cNvGrpSpPr/>
          <p:nvPr/>
        </p:nvGrpSpPr>
        <p:grpSpPr>
          <a:xfrm>
            <a:off x="7049427" y="2728856"/>
            <a:ext cx="363529" cy="339513"/>
            <a:chOff x="7050889" y="2913503"/>
            <a:chExt cx="363529" cy="339513"/>
          </a:xfrm>
        </p:grpSpPr>
        <p:sp>
          <p:nvSpPr>
            <p:cNvPr id="14390" name="Google Shape;14390;p60"/>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60"/>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0"/>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0"/>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0"/>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0"/>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60"/>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0"/>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0"/>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9" name="Google Shape;14399;p60"/>
          <p:cNvGrpSpPr/>
          <p:nvPr/>
        </p:nvGrpSpPr>
        <p:grpSpPr>
          <a:xfrm>
            <a:off x="7509437" y="1796814"/>
            <a:ext cx="372937" cy="360629"/>
            <a:chOff x="7510900" y="1981462"/>
            <a:chExt cx="372937" cy="360629"/>
          </a:xfrm>
        </p:grpSpPr>
        <p:sp>
          <p:nvSpPr>
            <p:cNvPr id="14400" name="Google Shape;14400;p60"/>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0"/>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0"/>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0"/>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0"/>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0"/>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0"/>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0"/>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0"/>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0"/>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0"/>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0"/>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0"/>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0"/>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0"/>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0"/>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6" name="Google Shape;14416;p60"/>
          <p:cNvGrpSpPr/>
          <p:nvPr/>
        </p:nvGrpSpPr>
        <p:grpSpPr>
          <a:xfrm>
            <a:off x="6598014" y="2733612"/>
            <a:ext cx="360629" cy="329975"/>
            <a:chOff x="6599476" y="2918260"/>
            <a:chExt cx="360629" cy="329975"/>
          </a:xfrm>
        </p:grpSpPr>
        <p:sp>
          <p:nvSpPr>
            <p:cNvPr id="14417" name="Google Shape;14417;p60"/>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0"/>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0"/>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0"/>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0"/>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0"/>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0"/>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0"/>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0"/>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0"/>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60"/>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0"/>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0"/>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0"/>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0"/>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0"/>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0"/>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0"/>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0"/>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0"/>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0"/>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0"/>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0"/>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0"/>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0"/>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2" name="Google Shape;14442;p60"/>
          <p:cNvGrpSpPr/>
          <p:nvPr/>
        </p:nvGrpSpPr>
        <p:grpSpPr>
          <a:xfrm>
            <a:off x="5289037" y="2296886"/>
            <a:ext cx="360628" cy="247292"/>
            <a:chOff x="5290499" y="2481533"/>
            <a:chExt cx="360628" cy="247292"/>
          </a:xfrm>
        </p:grpSpPr>
        <p:sp>
          <p:nvSpPr>
            <p:cNvPr id="14443" name="Google Shape;14443;p60"/>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0"/>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0"/>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0"/>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0"/>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0"/>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60"/>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60"/>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0"/>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0"/>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60"/>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0"/>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0"/>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0"/>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0"/>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0"/>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0"/>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0"/>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0"/>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0"/>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60"/>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60"/>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0"/>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0"/>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0"/>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0"/>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0"/>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0" name="Google Shape;14470;p60"/>
          <p:cNvGrpSpPr/>
          <p:nvPr/>
        </p:nvGrpSpPr>
        <p:grpSpPr>
          <a:xfrm>
            <a:off x="6200460" y="1796866"/>
            <a:ext cx="351325" cy="360576"/>
            <a:chOff x="6201923" y="1981514"/>
            <a:chExt cx="351325" cy="360576"/>
          </a:xfrm>
        </p:grpSpPr>
        <p:sp>
          <p:nvSpPr>
            <p:cNvPr id="14471" name="Google Shape;14471;p60"/>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0"/>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0"/>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0"/>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0"/>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60"/>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60"/>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8" name="Google Shape;14478;p60"/>
          <p:cNvGrpSpPr/>
          <p:nvPr/>
        </p:nvGrpSpPr>
        <p:grpSpPr>
          <a:xfrm>
            <a:off x="4892999" y="3156044"/>
            <a:ext cx="312884" cy="360785"/>
            <a:chOff x="4894461" y="3340691"/>
            <a:chExt cx="312884" cy="360785"/>
          </a:xfrm>
        </p:grpSpPr>
        <p:sp>
          <p:nvSpPr>
            <p:cNvPr id="14479" name="Google Shape;14479;p60"/>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0"/>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0"/>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0"/>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60"/>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0"/>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0"/>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0"/>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0"/>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0"/>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0"/>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0"/>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0"/>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0"/>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0"/>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60"/>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5" name="Google Shape;14495;p60"/>
          <p:cNvGrpSpPr/>
          <p:nvPr/>
        </p:nvGrpSpPr>
        <p:grpSpPr>
          <a:xfrm>
            <a:off x="5337774" y="1316603"/>
            <a:ext cx="245541" cy="360628"/>
            <a:chOff x="5339237" y="1501251"/>
            <a:chExt cx="245541" cy="360628"/>
          </a:xfrm>
        </p:grpSpPr>
        <p:sp>
          <p:nvSpPr>
            <p:cNvPr id="14496" name="Google Shape;14496;p60"/>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60"/>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0"/>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60"/>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0"/>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0"/>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60"/>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60"/>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60"/>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0"/>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0"/>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60"/>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60"/>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60"/>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60"/>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0"/>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0"/>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0"/>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0"/>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0"/>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60"/>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60"/>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60"/>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60"/>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60"/>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0"/>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60"/>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60"/>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0"/>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60"/>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60"/>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0"/>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60"/>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60"/>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0"/>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60"/>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60"/>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0"/>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0"/>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0"/>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0"/>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60"/>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8" name="Google Shape;14538;p60"/>
          <p:cNvGrpSpPr/>
          <p:nvPr/>
        </p:nvGrpSpPr>
        <p:grpSpPr>
          <a:xfrm>
            <a:off x="7958001" y="2289568"/>
            <a:ext cx="370428" cy="261926"/>
            <a:chOff x="7959464" y="2474216"/>
            <a:chExt cx="370428" cy="261926"/>
          </a:xfrm>
        </p:grpSpPr>
        <p:sp>
          <p:nvSpPr>
            <p:cNvPr id="14539" name="Google Shape;14539;p60"/>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60"/>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60"/>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0"/>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60"/>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60"/>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60"/>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0"/>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60"/>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60"/>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0"/>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0"/>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60"/>
          <p:cNvGrpSpPr/>
          <p:nvPr/>
        </p:nvGrpSpPr>
        <p:grpSpPr>
          <a:xfrm>
            <a:off x="7517225" y="2273262"/>
            <a:ext cx="360629" cy="294461"/>
            <a:chOff x="7518687" y="2457909"/>
            <a:chExt cx="360629" cy="294461"/>
          </a:xfrm>
        </p:grpSpPr>
        <p:sp>
          <p:nvSpPr>
            <p:cNvPr id="14552" name="Google Shape;14552;p60"/>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60"/>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0"/>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60"/>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0"/>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60"/>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60"/>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0"/>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60"/>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60"/>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60"/>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0"/>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0"/>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0"/>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0"/>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60"/>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60"/>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60"/>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0"/>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1" name="Google Shape;14571;p60"/>
          <p:cNvGrpSpPr/>
          <p:nvPr/>
        </p:nvGrpSpPr>
        <p:grpSpPr>
          <a:xfrm>
            <a:off x="7084758" y="1796919"/>
            <a:ext cx="343799" cy="360524"/>
            <a:chOff x="7086220" y="1981566"/>
            <a:chExt cx="343799" cy="360524"/>
          </a:xfrm>
        </p:grpSpPr>
        <p:sp>
          <p:nvSpPr>
            <p:cNvPr id="14572" name="Google Shape;14572;p60"/>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60"/>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0"/>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0"/>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60"/>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60"/>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0"/>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0"/>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60"/>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60"/>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0"/>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60"/>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60"/>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60"/>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0"/>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0"/>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8" name="Google Shape;14588;p60"/>
          <p:cNvGrpSpPr/>
          <p:nvPr/>
        </p:nvGrpSpPr>
        <p:grpSpPr>
          <a:xfrm>
            <a:off x="6139650" y="2742915"/>
            <a:ext cx="368416" cy="311369"/>
            <a:chOff x="6141112" y="2927563"/>
            <a:chExt cx="368416" cy="311369"/>
          </a:xfrm>
        </p:grpSpPr>
        <p:sp>
          <p:nvSpPr>
            <p:cNvPr id="14589" name="Google Shape;14589;p60"/>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60"/>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0"/>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0"/>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0"/>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60"/>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60"/>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6" name="Google Shape;14596;p60"/>
          <p:cNvGrpSpPr/>
          <p:nvPr/>
        </p:nvGrpSpPr>
        <p:grpSpPr>
          <a:xfrm>
            <a:off x="7519237" y="2718298"/>
            <a:ext cx="335489" cy="360629"/>
            <a:chOff x="7520699" y="2902946"/>
            <a:chExt cx="335489" cy="360629"/>
          </a:xfrm>
        </p:grpSpPr>
        <p:sp>
          <p:nvSpPr>
            <p:cNvPr id="14597" name="Google Shape;14597;p60"/>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0"/>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0"/>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0"/>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60"/>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60"/>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0"/>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0"/>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60"/>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60"/>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0"/>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0"/>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0"/>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0"/>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0"/>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60"/>
          <p:cNvGrpSpPr/>
          <p:nvPr/>
        </p:nvGrpSpPr>
        <p:grpSpPr>
          <a:xfrm>
            <a:off x="7986878" y="2718298"/>
            <a:ext cx="308886" cy="360628"/>
            <a:chOff x="7988340" y="2902946"/>
            <a:chExt cx="308886" cy="360628"/>
          </a:xfrm>
        </p:grpSpPr>
        <p:sp>
          <p:nvSpPr>
            <p:cNvPr id="14613" name="Google Shape;14613;p60"/>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60"/>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0"/>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0"/>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0"/>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60"/>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60"/>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60"/>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0"/>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0"/>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0"/>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0"/>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0"/>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0"/>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0"/>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0"/>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0"/>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0"/>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0"/>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60"/>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60"/>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0"/>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0"/>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6" name="Google Shape;14636;p60"/>
          <p:cNvGrpSpPr/>
          <p:nvPr/>
        </p:nvGrpSpPr>
        <p:grpSpPr>
          <a:xfrm>
            <a:off x="5688577" y="2718351"/>
            <a:ext cx="362902" cy="360498"/>
            <a:chOff x="5690039" y="2902998"/>
            <a:chExt cx="362902" cy="360498"/>
          </a:xfrm>
        </p:grpSpPr>
        <p:sp>
          <p:nvSpPr>
            <p:cNvPr id="14637" name="Google Shape;14637;p60"/>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0"/>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60"/>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60"/>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0"/>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0"/>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0"/>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4" name="Google Shape;14644;p60"/>
          <p:cNvGrpSpPr/>
          <p:nvPr/>
        </p:nvGrpSpPr>
        <p:grpSpPr>
          <a:xfrm>
            <a:off x="4870473" y="1316342"/>
            <a:ext cx="258503" cy="360890"/>
            <a:chOff x="4871935" y="1500990"/>
            <a:chExt cx="258503" cy="360890"/>
          </a:xfrm>
        </p:grpSpPr>
        <p:sp>
          <p:nvSpPr>
            <p:cNvPr id="14645" name="Google Shape;14645;p60"/>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60"/>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0"/>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0"/>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0"/>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0"/>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0"/>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60"/>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0"/>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60"/>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60"/>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0"/>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60"/>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60"/>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9" name="Google Shape;14659;p60"/>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0" name="Google Shape;14660;p60"/>
          <p:cNvGrpSpPr/>
          <p:nvPr/>
        </p:nvGrpSpPr>
        <p:grpSpPr>
          <a:xfrm>
            <a:off x="6264302" y="1316603"/>
            <a:ext cx="234983" cy="360628"/>
            <a:chOff x="6265764" y="1501251"/>
            <a:chExt cx="234983" cy="360628"/>
          </a:xfrm>
        </p:grpSpPr>
        <p:sp>
          <p:nvSpPr>
            <p:cNvPr id="14661" name="Google Shape;14661;p60"/>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0"/>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0"/>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0"/>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0"/>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0"/>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0"/>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0"/>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60"/>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0"/>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0"/>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0"/>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3" name="Google Shape;14673;p60"/>
          <p:cNvGrpSpPr/>
          <p:nvPr/>
        </p:nvGrpSpPr>
        <p:grpSpPr>
          <a:xfrm>
            <a:off x="6192176" y="3217351"/>
            <a:ext cx="360628" cy="238250"/>
            <a:chOff x="6193639" y="3401998"/>
            <a:chExt cx="360628" cy="238250"/>
          </a:xfrm>
        </p:grpSpPr>
        <p:sp>
          <p:nvSpPr>
            <p:cNvPr id="14674" name="Google Shape;14674;p60"/>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60"/>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60"/>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0"/>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0"/>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0"/>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0"/>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0"/>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0"/>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0"/>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0"/>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60"/>
          <p:cNvGrpSpPr/>
          <p:nvPr/>
        </p:nvGrpSpPr>
        <p:grpSpPr>
          <a:xfrm>
            <a:off x="5800162" y="1316603"/>
            <a:ext cx="246037" cy="360629"/>
            <a:chOff x="5801625" y="1501251"/>
            <a:chExt cx="246037" cy="360629"/>
          </a:xfrm>
        </p:grpSpPr>
        <p:sp>
          <p:nvSpPr>
            <p:cNvPr id="14686" name="Google Shape;14686;p60"/>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0"/>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60"/>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60"/>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60"/>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0"/>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0"/>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60"/>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60"/>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0"/>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60"/>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60"/>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60"/>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0"/>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0"/>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0"/>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60"/>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0"/>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0"/>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60"/>
          <p:cNvGrpSpPr/>
          <p:nvPr/>
        </p:nvGrpSpPr>
        <p:grpSpPr>
          <a:xfrm>
            <a:off x="6640218" y="1796814"/>
            <a:ext cx="352083" cy="360864"/>
            <a:chOff x="6641680" y="1981462"/>
            <a:chExt cx="352083" cy="360864"/>
          </a:xfrm>
        </p:grpSpPr>
        <p:sp>
          <p:nvSpPr>
            <p:cNvPr id="14706" name="Google Shape;14706;p60"/>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60"/>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0"/>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0"/>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60"/>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60"/>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60"/>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0"/>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60"/>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60"/>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0"/>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0"/>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0"/>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60"/>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0"/>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0"/>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0"/>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0"/>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0"/>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0"/>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0"/>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0"/>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0"/>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0"/>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0"/>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60"/>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60"/>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60"/>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4" name="Google Shape;14734;p60"/>
          <p:cNvGrpSpPr/>
          <p:nvPr/>
        </p:nvGrpSpPr>
        <p:grpSpPr>
          <a:xfrm>
            <a:off x="7203870" y="1316603"/>
            <a:ext cx="198032" cy="360629"/>
            <a:chOff x="7205332" y="1501251"/>
            <a:chExt cx="198032" cy="360629"/>
          </a:xfrm>
        </p:grpSpPr>
        <p:sp>
          <p:nvSpPr>
            <p:cNvPr id="14735" name="Google Shape;14735;p60"/>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60"/>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60"/>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0"/>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0"/>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0"/>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60"/>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60"/>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0"/>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0"/>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0"/>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60"/>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60"/>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0"/>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0"/>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60"/>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60"/>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0"/>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0"/>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0"/>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5" name="Google Shape;14755;p60"/>
          <p:cNvGrpSpPr/>
          <p:nvPr/>
        </p:nvGrpSpPr>
        <p:grpSpPr>
          <a:xfrm>
            <a:off x="7686851" y="1316603"/>
            <a:ext cx="153058" cy="360628"/>
            <a:chOff x="7688313" y="1501251"/>
            <a:chExt cx="153058" cy="360628"/>
          </a:xfrm>
        </p:grpSpPr>
        <p:sp>
          <p:nvSpPr>
            <p:cNvPr id="14756" name="Google Shape;14756;p60"/>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60"/>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60"/>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0"/>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0"/>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60"/>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60"/>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0"/>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0"/>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60"/>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60"/>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0"/>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0"/>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0"/>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0"/>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0"/>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2" name="Google Shape;14772;p60"/>
          <p:cNvGrpSpPr/>
          <p:nvPr/>
        </p:nvGrpSpPr>
        <p:grpSpPr>
          <a:xfrm>
            <a:off x="8148716" y="1316603"/>
            <a:ext cx="150811" cy="360628"/>
            <a:chOff x="8150179" y="1501251"/>
            <a:chExt cx="150811" cy="360628"/>
          </a:xfrm>
        </p:grpSpPr>
        <p:sp>
          <p:nvSpPr>
            <p:cNvPr id="14773" name="Google Shape;14773;p60"/>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0"/>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0"/>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0"/>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0"/>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0"/>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60"/>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0"/>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0"/>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82" name="Google Shape;14782;p60"/>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3" name="Google Shape;14783;p60"/>
          <p:cNvGrpSpPr/>
          <p:nvPr/>
        </p:nvGrpSpPr>
        <p:grpSpPr>
          <a:xfrm>
            <a:off x="4876405" y="2718298"/>
            <a:ext cx="170149" cy="360629"/>
            <a:chOff x="4877867" y="2902946"/>
            <a:chExt cx="170149" cy="360629"/>
          </a:xfrm>
        </p:grpSpPr>
        <p:sp>
          <p:nvSpPr>
            <p:cNvPr id="14784" name="Google Shape;14784;p60"/>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0"/>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0"/>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0"/>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0"/>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0"/>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0"/>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0"/>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60"/>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0"/>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0"/>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0"/>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0"/>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7" name="Google Shape;14797;p60"/>
          <p:cNvGrpSpPr/>
          <p:nvPr/>
        </p:nvGrpSpPr>
        <p:grpSpPr>
          <a:xfrm>
            <a:off x="6740227" y="1316028"/>
            <a:ext cx="207962" cy="361203"/>
            <a:chOff x="6741689" y="1500676"/>
            <a:chExt cx="207962" cy="361203"/>
          </a:xfrm>
        </p:grpSpPr>
        <p:sp>
          <p:nvSpPr>
            <p:cNvPr id="14798" name="Google Shape;14798;p60"/>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60"/>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0"/>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0"/>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0"/>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60"/>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60"/>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0"/>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0"/>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0"/>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0"/>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0"/>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0"/>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0"/>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0"/>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0"/>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0"/>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0"/>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0"/>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7" name="Google Shape;14817;p60"/>
          <p:cNvGrpSpPr/>
          <p:nvPr/>
        </p:nvGrpSpPr>
        <p:grpSpPr>
          <a:xfrm>
            <a:off x="5751164" y="3245757"/>
            <a:ext cx="360628" cy="181464"/>
            <a:chOff x="5752627" y="3430404"/>
            <a:chExt cx="360628" cy="181464"/>
          </a:xfrm>
        </p:grpSpPr>
        <p:sp>
          <p:nvSpPr>
            <p:cNvPr id="14818" name="Google Shape;14818;p60"/>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60"/>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0"/>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0"/>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0"/>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0"/>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0"/>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0"/>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0"/>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0"/>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0"/>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60"/>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0"/>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0"/>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0"/>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0"/>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0"/>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0"/>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0"/>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0"/>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0"/>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0"/>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60"/>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60"/>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0"/>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0"/>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60"/>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60"/>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6" name="Google Shape;14846;p60"/>
          <p:cNvGrpSpPr/>
          <p:nvPr/>
        </p:nvGrpSpPr>
        <p:grpSpPr>
          <a:xfrm>
            <a:off x="5234237" y="2718351"/>
            <a:ext cx="361909" cy="360759"/>
            <a:chOff x="5235700" y="2902998"/>
            <a:chExt cx="361909" cy="360759"/>
          </a:xfrm>
        </p:grpSpPr>
        <p:sp>
          <p:nvSpPr>
            <p:cNvPr id="14847" name="Google Shape;14847;p60"/>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0"/>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0"/>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0"/>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60"/>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60"/>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0"/>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4" name="Google Shape;14854;p60"/>
          <p:cNvGrpSpPr/>
          <p:nvPr/>
        </p:nvGrpSpPr>
        <p:grpSpPr>
          <a:xfrm>
            <a:off x="6633450" y="3210321"/>
            <a:ext cx="360367" cy="252309"/>
            <a:chOff x="6634912" y="3394969"/>
            <a:chExt cx="360367" cy="252309"/>
          </a:xfrm>
        </p:grpSpPr>
        <p:sp>
          <p:nvSpPr>
            <p:cNvPr id="14855" name="Google Shape;14855;p60"/>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0"/>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0"/>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0"/>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0"/>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0"/>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0"/>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0"/>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60"/>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60"/>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0"/>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0"/>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0"/>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8" name="Google Shape;14868;p60"/>
          <p:cNvGrpSpPr/>
          <p:nvPr/>
        </p:nvGrpSpPr>
        <p:grpSpPr>
          <a:xfrm>
            <a:off x="7057867" y="3156148"/>
            <a:ext cx="377170" cy="360655"/>
            <a:chOff x="7059330" y="3340796"/>
            <a:chExt cx="377170" cy="360655"/>
          </a:xfrm>
        </p:grpSpPr>
        <p:sp>
          <p:nvSpPr>
            <p:cNvPr id="14869" name="Google Shape;14869;p60"/>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0"/>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0"/>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0"/>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0"/>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0"/>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0"/>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60"/>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60"/>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60"/>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0"/>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0"/>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1" name="Google Shape;14881;p60"/>
          <p:cNvGrpSpPr/>
          <p:nvPr/>
        </p:nvGrpSpPr>
        <p:grpSpPr>
          <a:xfrm>
            <a:off x="7956486" y="3190983"/>
            <a:ext cx="360629" cy="291012"/>
            <a:chOff x="7957948" y="3375631"/>
            <a:chExt cx="360629" cy="291012"/>
          </a:xfrm>
        </p:grpSpPr>
        <p:sp>
          <p:nvSpPr>
            <p:cNvPr id="14882" name="Google Shape;14882;p60"/>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0"/>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0"/>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0"/>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60"/>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60"/>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0"/>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0"/>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0"/>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0"/>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0"/>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60"/>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60"/>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0"/>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0"/>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0"/>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0"/>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0"/>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0" name="Google Shape;14900;p60"/>
          <p:cNvGrpSpPr/>
          <p:nvPr/>
        </p:nvGrpSpPr>
        <p:grpSpPr>
          <a:xfrm>
            <a:off x="6197194" y="3683241"/>
            <a:ext cx="347562" cy="227954"/>
            <a:chOff x="6198656" y="3867888"/>
            <a:chExt cx="347562" cy="227954"/>
          </a:xfrm>
        </p:grpSpPr>
        <p:sp>
          <p:nvSpPr>
            <p:cNvPr id="14901" name="Google Shape;14901;p60"/>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0"/>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0"/>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0"/>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0"/>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0"/>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0"/>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0"/>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0"/>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0"/>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0"/>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2" name="Google Shape;14912;p60"/>
          <p:cNvGrpSpPr/>
          <p:nvPr/>
        </p:nvGrpSpPr>
        <p:grpSpPr>
          <a:xfrm>
            <a:off x="5705432" y="3634504"/>
            <a:ext cx="349392" cy="325454"/>
            <a:chOff x="5706895" y="3819151"/>
            <a:chExt cx="349392" cy="325454"/>
          </a:xfrm>
        </p:grpSpPr>
        <p:sp>
          <p:nvSpPr>
            <p:cNvPr id="14913" name="Google Shape;14913;p60"/>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0"/>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0"/>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0"/>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0"/>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0"/>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0"/>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0"/>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0"/>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0"/>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0"/>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0"/>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0"/>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60"/>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60"/>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8" name="Google Shape;14928;p60"/>
          <p:cNvGrpSpPr/>
          <p:nvPr/>
        </p:nvGrpSpPr>
        <p:grpSpPr>
          <a:xfrm>
            <a:off x="7647155" y="3156096"/>
            <a:ext cx="97265" cy="360393"/>
            <a:chOff x="7648618" y="3340744"/>
            <a:chExt cx="97265" cy="360393"/>
          </a:xfrm>
        </p:grpSpPr>
        <p:sp>
          <p:nvSpPr>
            <p:cNvPr id="14929" name="Google Shape;14929;p60"/>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0"/>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60"/>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2" name="Google Shape;14932;p60"/>
          <p:cNvGrpSpPr/>
          <p:nvPr/>
        </p:nvGrpSpPr>
        <p:grpSpPr>
          <a:xfrm>
            <a:off x="7162894" y="3606019"/>
            <a:ext cx="385507" cy="382501"/>
            <a:chOff x="7164356" y="3790667"/>
            <a:chExt cx="385507" cy="382501"/>
          </a:xfrm>
        </p:grpSpPr>
        <p:sp>
          <p:nvSpPr>
            <p:cNvPr id="14933" name="Google Shape;14933;p60"/>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0"/>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0"/>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0"/>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0"/>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0"/>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60"/>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0"/>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0"/>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0"/>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0"/>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0"/>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0"/>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0"/>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60"/>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0"/>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0"/>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0"/>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0"/>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0"/>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0"/>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0"/>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0"/>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0"/>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7" name="Google Shape;14957;p60"/>
          <p:cNvGrpSpPr/>
          <p:nvPr/>
        </p:nvGrpSpPr>
        <p:grpSpPr>
          <a:xfrm>
            <a:off x="6668937" y="3641821"/>
            <a:ext cx="387911" cy="310846"/>
            <a:chOff x="6670400" y="3826468"/>
            <a:chExt cx="387911" cy="310846"/>
          </a:xfrm>
        </p:grpSpPr>
        <p:sp>
          <p:nvSpPr>
            <p:cNvPr id="14958" name="Google Shape;14958;p60"/>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0"/>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0"/>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0"/>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0"/>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0"/>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0"/>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0"/>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0"/>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0"/>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0"/>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0"/>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0"/>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0"/>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0"/>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0"/>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0"/>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0"/>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6" name="Google Shape;14976;p60"/>
          <p:cNvGrpSpPr/>
          <p:nvPr/>
        </p:nvGrpSpPr>
        <p:grpSpPr>
          <a:xfrm>
            <a:off x="7660718" y="3618798"/>
            <a:ext cx="302823" cy="360498"/>
            <a:chOff x="7662181" y="3803446"/>
            <a:chExt cx="302823" cy="360498"/>
          </a:xfrm>
        </p:grpSpPr>
        <p:sp>
          <p:nvSpPr>
            <p:cNvPr id="14977" name="Google Shape;14977;p60"/>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0"/>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0"/>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0"/>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0"/>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60"/>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0"/>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0"/>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0"/>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0"/>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7" name="Google Shape;14987;p60"/>
          <p:cNvGrpSpPr/>
          <p:nvPr/>
        </p:nvGrpSpPr>
        <p:grpSpPr>
          <a:xfrm>
            <a:off x="5205099" y="3619347"/>
            <a:ext cx="363895" cy="355663"/>
            <a:chOff x="5206562" y="3803994"/>
            <a:chExt cx="363895" cy="355663"/>
          </a:xfrm>
        </p:grpSpPr>
        <p:sp>
          <p:nvSpPr>
            <p:cNvPr id="14988" name="Google Shape;14988;p60"/>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0"/>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0"/>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0"/>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0"/>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0"/>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60"/>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60"/>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0"/>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0"/>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0"/>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0"/>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60"/>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60"/>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02" name="Google Shape;15002;p6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2400">
                <a:solidFill>
                  <a:schemeClr val="lt1"/>
                </a:solidFill>
              </a:rPr>
              <a:t>Creative Process Icons</a:t>
            </a:r>
            <a:endParaRPr sz="2400">
              <a:solidFill>
                <a:schemeClr val="lt1"/>
              </a:solidFill>
            </a:endParaRPr>
          </a:p>
        </p:txBody>
      </p:sp>
      <p:sp>
        <p:nvSpPr>
          <p:cNvPr id="15003" name="Google Shape;15003;p6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ca" sz="2400">
                <a:solidFill>
                  <a:schemeClr val="lt1"/>
                </a:solidFill>
              </a:rPr>
              <a:t>Performing Arts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07" name="Shape 15007"/>
        <p:cNvGrpSpPr/>
        <p:nvPr/>
      </p:nvGrpSpPr>
      <p:grpSpPr>
        <a:xfrm>
          <a:off x="0" y="0"/>
          <a:ext cx="0" cy="0"/>
          <a:chOff x="0" y="0"/>
          <a:chExt cx="0" cy="0"/>
        </a:xfrm>
      </p:grpSpPr>
      <p:grpSp>
        <p:nvGrpSpPr>
          <p:cNvPr id="15008" name="Google Shape;15008;p61"/>
          <p:cNvGrpSpPr/>
          <p:nvPr/>
        </p:nvGrpSpPr>
        <p:grpSpPr>
          <a:xfrm>
            <a:off x="4655438" y="1588417"/>
            <a:ext cx="369948" cy="370132"/>
            <a:chOff x="4682526" y="1512217"/>
            <a:chExt cx="369948" cy="370132"/>
          </a:xfrm>
        </p:grpSpPr>
        <p:sp>
          <p:nvSpPr>
            <p:cNvPr id="15009" name="Google Shape;15009;p61"/>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1"/>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1"/>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1"/>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61"/>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1"/>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1"/>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61"/>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1"/>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1"/>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1"/>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1"/>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1"/>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61"/>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61"/>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4" name="Google Shape;15024;p61"/>
          <p:cNvGrpSpPr/>
          <p:nvPr/>
        </p:nvGrpSpPr>
        <p:grpSpPr>
          <a:xfrm>
            <a:off x="3565345" y="2056412"/>
            <a:ext cx="381542" cy="370079"/>
            <a:chOff x="3592433" y="1980212"/>
            <a:chExt cx="381542" cy="370079"/>
          </a:xfrm>
        </p:grpSpPr>
        <p:sp>
          <p:nvSpPr>
            <p:cNvPr id="15025" name="Google Shape;15025;p61"/>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1"/>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1"/>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1"/>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1"/>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1"/>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1"/>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1"/>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1"/>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1"/>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1"/>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1"/>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7" name="Google Shape;15037;p61"/>
          <p:cNvGrpSpPr/>
          <p:nvPr/>
        </p:nvGrpSpPr>
        <p:grpSpPr>
          <a:xfrm>
            <a:off x="1371494" y="3049690"/>
            <a:ext cx="371391" cy="235126"/>
            <a:chOff x="1398582" y="2973490"/>
            <a:chExt cx="371391" cy="235126"/>
          </a:xfrm>
        </p:grpSpPr>
        <p:sp>
          <p:nvSpPr>
            <p:cNvPr id="15038" name="Google Shape;15038;p61"/>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1"/>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1"/>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1"/>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1"/>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1"/>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61"/>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61"/>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1"/>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1"/>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1"/>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1"/>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1"/>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1"/>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1"/>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3" name="Google Shape;15053;p61"/>
          <p:cNvGrpSpPr/>
          <p:nvPr/>
        </p:nvGrpSpPr>
        <p:grpSpPr>
          <a:xfrm>
            <a:off x="823707" y="1588417"/>
            <a:ext cx="370132" cy="370132"/>
            <a:chOff x="850795" y="1512217"/>
            <a:chExt cx="370132" cy="370132"/>
          </a:xfrm>
        </p:grpSpPr>
        <p:sp>
          <p:nvSpPr>
            <p:cNvPr id="15054" name="Google Shape;15054;p61"/>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1"/>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1"/>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61"/>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61"/>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1"/>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1"/>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1"/>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1"/>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1"/>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1"/>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1"/>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1"/>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1"/>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1"/>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1"/>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1"/>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1"/>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2" name="Google Shape;15072;p61"/>
          <p:cNvGrpSpPr/>
          <p:nvPr/>
        </p:nvGrpSpPr>
        <p:grpSpPr>
          <a:xfrm>
            <a:off x="8011409" y="2982279"/>
            <a:ext cx="236568" cy="370105"/>
            <a:chOff x="8038497" y="2906079"/>
            <a:chExt cx="236568" cy="370105"/>
          </a:xfrm>
        </p:grpSpPr>
        <p:sp>
          <p:nvSpPr>
            <p:cNvPr id="15073" name="Google Shape;15073;p61"/>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1"/>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61"/>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61"/>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1"/>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1"/>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1"/>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0" name="Google Shape;15080;p61"/>
          <p:cNvGrpSpPr/>
          <p:nvPr/>
        </p:nvGrpSpPr>
        <p:grpSpPr>
          <a:xfrm>
            <a:off x="6297042" y="1642503"/>
            <a:ext cx="370630" cy="261802"/>
            <a:chOff x="6324130" y="1566303"/>
            <a:chExt cx="370630" cy="261802"/>
          </a:xfrm>
        </p:grpSpPr>
        <p:sp>
          <p:nvSpPr>
            <p:cNvPr id="15081" name="Google Shape;15081;p61"/>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1"/>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1"/>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1"/>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61"/>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1"/>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1"/>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1"/>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1"/>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1"/>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61"/>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1"/>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1"/>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1"/>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1"/>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1"/>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61"/>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8" name="Google Shape;15098;p61"/>
          <p:cNvGrpSpPr/>
          <p:nvPr/>
        </p:nvGrpSpPr>
        <p:grpSpPr>
          <a:xfrm>
            <a:off x="5205192" y="2102787"/>
            <a:ext cx="370840" cy="353213"/>
            <a:chOff x="5232280" y="2026587"/>
            <a:chExt cx="370840" cy="353213"/>
          </a:xfrm>
        </p:grpSpPr>
        <p:sp>
          <p:nvSpPr>
            <p:cNvPr id="15099" name="Google Shape;15099;p61"/>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1"/>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1"/>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1"/>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1"/>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1"/>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1"/>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1"/>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1"/>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61"/>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9" name="Google Shape;15109;p61"/>
          <p:cNvGrpSpPr/>
          <p:nvPr/>
        </p:nvGrpSpPr>
        <p:grpSpPr>
          <a:xfrm>
            <a:off x="7941873" y="2511529"/>
            <a:ext cx="379548" cy="365331"/>
            <a:chOff x="7968961" y="2435329"/>
            <a:chExt cx="379548" cy="365331"/>
          </a:xfrm>
        </p:grpSpPr>
        <p:sp>
          <p:nvSpPr>
            <p:cNvPr id="15110" name="Google Shape;15110;p61"/>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1"/>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1"/>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61"/>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61"/>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1"/>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6" name="Google Shape;15116;p61"/>
          <p:cNvGrpSpPr/>
          <p:nvPr/>
        </p:nvGrpSpPr>
        <p:grpSpPr>
          <a:xfrm>
            <a:off x="4109591" y="2191523"/>
            <a:ext cx="373305" cy="223217"/>
            <a:chOff x="4136679" y="2115323"/>
            <a:chExt cx="373305" cy="223217"/>
          </a:xfrm>
        </p:grpSpPr>
        <p:sp>
          <p:nvSpPr>
            <p:cNvPr id="15117" name="Google Shape;15117;p61"/>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1"/>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61"/>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1"/>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1"/>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1"/>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1"/>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1"/>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1"/>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1"/>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7" name="Google Shape;15127;p61"/>
          <p:cNvGrpSpPr/>
          <p:nvPr/>
        </p:nvGrpSpPr>
        <p:grpSpPr>
          <a:xfrm>
            <a:off x="7396735" y="2540277"/>
            <a:ext cx="372046" cy="307730"/>
            <a:chOff x="7423823" y="2464077"/>
            <a:chExt cx="372046" cy="307730"/>
          </a:xfrm>
        </p:grpSpPr>
        <p:sp>
          <p:nvSpPr>
            <p:cNvPr id="15128" name="Google Shape;15128;p61"/>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1"/>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61"/>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61"/>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1"/>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1"/>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1"/>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1"/>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1"/>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1"/>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1"/>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1"/>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61"/>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1" name="Google Shape;15141;p61"/>
          <p:cNvGrpSpPr/>
          <p:nvPr/>
        </p:nvGrpSpPr>
        <p:grpSpPr>
          <a:xfrm>
            <a:off x="3855423" y="3441356"/>
            <a:ext cx="295061" cy="370263"/>
            <a:chOff x="3882511" y="3365156"/>
            <a:chExt cx="295061" cy="370263"/>
          </a:xfrm>
        </p:grpSpPr>
        <p:sp>
          <p:nvSpPr>
            <p:cNvPr id="15142" name="Google Shape;15142;p61"/>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1"/>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1"/>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1"/>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1"/>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7" name="Google Shape;15147;p61"/>
          <p:cNvGrpSpPr/>
          <p:nvPr/>
        </p:nvGrpSpPr>
        <p:grpSpPr>
          <a:xfrm>
            <a:off x="5202700" y="1588417"/>
            <a:ext cx="370132" cy="370132"/>
            <a:chOff x="5229788" y="1512217"/>
            <a:chExt cx="370132" cy="370132"/>
          </a:xfrm>
        </p:grpSpPr>
        <p:sp>
          <p:nvSpPr>
            <p:cNvPr id="15148" name="Google Shape;15148;p61"/>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1"/>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1"/>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1"/>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1"/>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1"/>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61"/>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61"/>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1"/>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1"/>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61"/>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61"/>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1"/>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1"/>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1"/>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1"/>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1"/>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61"/>
          <p:cNvGrpSpPr/>
          <p:nvPr/>
        </p:nvGrpSpPr>
        <p:grpSpPr>
          <a:xfrm>
            <a:off x="6014781" y="3441592"/>
            <a:ext cx="373882" cy="370053"/>
            <a:chOff x="6041869" y="3365392"/>
            <a:chExt cx="373882" cy="370053"/>
          </a:xfrm>
        </p:grpSpPr>
        <p:sp>
          <p:nvSpPr>
            <p:cNvPr id="15166" name="Google Shape;15166;p61"/>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1"/>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1"/>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1"/>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61"/>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1"/>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61"/>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61"/>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1"/>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1"/>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6" name="Google Shape;15176;p61"/>
          <p:cNvGrpSpPr/>
          <p:nvPr/>
        </p:nvGrpSpPr>
        <p:grpSpPr>
          <a:xfrm>
            <a:off x="4657221" y="2163693"/>
            <a:ext cx="374748" cy="279140"/>
            <a:chOff x="4684309" y="2087493"/>
            <a:chExt cx="374748" cy="279140"/>
          </a:xfrm>
        </p:grpSpPr>
        <p:sp>
          <p:nvSpPr>
            <p:cNvPr id="15177" name="Google Shape;15177;p61"/>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1"/>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1"/>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61"/>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61"/>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1"/>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1"/>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1"/>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1"/>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61"/>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61"/>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1"/>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61"/>
          <p:cNvGrpSpPr/>
          <p:nvPr/>
        </p:nvGrpSpPr>
        <p:grpSpPr>
          <a:xfrm>
            <a:off x="7494022" y="2982331"/>
            <a:ext cx="175400" cy="370053"/>
            <a:chOff x="7521110" y="2906131"/>
            <a:chExt cx="175400" cy="370053"/>
          </a:xfrm>
        </p:grpSpPr>
        <p:sp>
          <p:nvSpPr>
            <p:cNvPr id="15190" name="Google Shape;15190;p61"/>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1"/>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1"/>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1"/>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1"/>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1"/>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61"/>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1"/>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1"/>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9" name="Google Shape;15199;p61"/>
          <p:cNvGrpSpPr/>
          <p:nvPr/>
        </p:nvGrpSpPr>
        <p:grpSpPr>
          <a:xfrm>
            <a:off x="3559837" y="1599486"/>
            <a:ext cx="371023" cy="347915"/>
            <a:chOff x="3586925" y="1523286"/>
            <a:chExt cx="371023" cy="347915"/>
          </a:xfrm>
        </p:grpSpPr>
        <p:sp>
          <p:nvSpPr>
            <p:cNvPr id="15200" name="Google Shape;15200;p61"/>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1"/>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1"/>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1"/>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1"/>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1"/>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1"/>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1"/>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1"/>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1"/>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1"/>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1"/>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1"/>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61"/>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61"/>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1"/>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1"/>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1"/>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1"/>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9" name="Google Shape;15219;p61"/>
          <p:cNvGrpSpPr/>
          <p:nvPr/>
        </p:nvGrpSpPr>
        <p:grpSpPr>
          <a:xfrm>
            <a:off x="6848921" y="2551661"/>
            <a:ext cx="370158" cy="285120"/>
            <a:chOff x="6876009" y="2475461"/>
            <a:chExt cx="370158" cy="285120"/>
          </a:xfrm>
        </p:grpSpPr>
        <p:sp>
          <p:nvSpPr>
            <p:cNvPr id="15220" name="Google Shape;15220;p61"/>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1"/>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1"/>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1"/>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1"/>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1"/>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1"/>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1"/>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1"/>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9" name="Google Shape;15229;p61"/>
          <p:cNvGrpSpPr/>
          <p:nvPr/>
        </p:nvGrpSpPr>
        <p:grpSpPr>
          <a:xfrm>
            <a:off x="6301134" y="2522047"/>
            <a:ext cx="370158" cy="344269"/>
            <a:chOff x="6328222" y="2445847"/>
            <a:chExt cx="370158" cy="344269"/>
          </a:xfrm>
        </p:grpSpPr>
        <p:sp>
          <p:nvSpPr>
            <p:cNvPr id="15230" name="Google Shape;15230;p61"/>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1"/>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61"/>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1"/>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1"/>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61"/>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61"/>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1"/>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8" name="Google Shape;15238;p61"/>
          <p:cNvGrpSpPr/>
          <p:nvPr/>
        </p:nvGrpSpPr>
        <p:grpSpPr>
          <a:xfrm>
            <a:off x="5222452" y="2509142"/>
            <a:ext cx="351639" cy="370184"/>
            <a:chOff x="5249540" y="2432942"/>
            <a:chExt cx="351639" cy="370184"/>
          </a:xfrm>
        </p:grpSpPr>
        <p:sp>
          <p:nvSpPr>
            <p:cNvPr id="15239" name="Google Shape;15239;p61"/>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61"/>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61"/>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1"/>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1"/>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1"/>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1"/>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6" name="Google Shape;15246;p61"/>
          <p:cNvGrpSpPr/>
          <p:nvPr/>
        </p:nvGrpSpPr>
        <p:grpSpPr>
          <a:xfrm>
            <a:off x="4109959" y="2558376"/>
            <a:ext cx="371102" cy="271585"/>
            <a:chOff x="4137047" y="2482176"/>
            <a:chExt cx="371102" cy="271585"/>
          </a:xfrm>
        </p:grpSpPr>
        <p:sp>
          <p:nvSpPr>
            <p:cNvPr id="15247" name="Google Shape;15247;p61"/>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1"/>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1"/>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1"/>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1"/>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1"/>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1"/>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1"/>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1"/>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1"/>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1"/>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61"/>
          <p:cNvGrpSpPr/>
          <p:nvPr/>
        </p:nvGrpSpPr>
        <p:grpSpPr>
          <a:xfrm>
            <a:off x="4659346" y="2509116"/>
            <a:ext cx="367377" cy="370079"/>
            <a:chOff x="4686434" y="2432916"/>
            <a:chExt cx="367377" cy="370079"/>
          </a:xfrm>
        </p:grpSpPr>
        <p:sp>
          <p:nvSpPr>
            <p:cNvPr id="15259" name="Google Shape;15259;p61"/>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1"/>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1"/>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1"/>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1"/>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61"/>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61"/>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1"/>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1"/>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1"/>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61"/>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0" name="Google Shape;15270;p61"/>
          <p:cNvGrpSpPr/>
          <p:nvPr/>
        </p:nvGrpSpPr>
        <p:grpSpPr>
          <a:xfrm>
            <a:off x="6301134" y="2132506"/>
            <a:ext cx="372099" cy="293986"/>
            <a:chOff x="6328222" y="2056306"/>
            <a:chExt cx="372099" cy="293986"/>
          </a:xfrm>
        </p:grpSpPr>
        <p:sp>
          <p:nvSpPr>
            <p:cNvPr id="15271" name="Google Shape;15271;p61"/>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61"/>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61"/>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1"/>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1"/>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1"/>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1"/>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61"/>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1"/>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61"/>
          <p:cNvGrpSpPr/>
          <p:nvPr/>
        </p:nvGrpSpPr>
        <p:grpSpPr>
          <a:xfrm>
            <a:off x="5762239" y="2509168"/>
            <a:ext cx="352531" cy="370132"/>
            <a:chOff x="5789327" y="2432968"/>
            <a:chExt cx="352531" cy="370132"/>
          </a:xfrm>
        </p:grpSpPr>
        <p:sp>
          <p:nvSpPr>
            <p:cNvPr id="15281" name="Google Shape;15281;p61"/>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1"/>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61"/>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61"/>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1"/>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1"/>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1"/>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1"/>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1"/>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1"/>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1" name="Google Shape;15291;p61"/>
          <p:cNvGrpSpPr/>
          <p:nvPr/>
        </p:nvGrpSpPr>
        <p:grpSpPr>
          <a:xfrm>
            <a:off x="847524" y="2056334"/>
            <a:ext cx="322314" cy="370158"/>
            <a:chOff x="874612" y="1980134"/>
            <a:chExt cx="322314" cy="370158"/>
          </a:xfrm>
        </p:grpSpPr>
        <p:sp>
          <p:nvSpPr>
            <p:cNvPr id="15292" name="Google Shape;15292;p61"/>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1"/>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1"/>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61"/>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1"/>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1"/>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1"/>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1"/>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1"/>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61"/>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61"/>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1"/>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1"/>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1"/>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1"/>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1"/>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1"/>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9" name="Google Shape;15309;p61"/>
          <p:cNvGrpSpPr/>
          <p:nvPr/>
        </p:nvGrpSpPr>
        <p:grpSpPr>
          <a:xfrm>
            <a:off x="3012574" y="2590980"/>
            <a:ext cx="374223" cy="329764"/>
            <a:chOff x="3039662" y="2514780"/>
            <a:chExt cx="374223" cy="329764"/>
          </a:xfrm>
        </p:grpSpPr>
        <p:sp>
          <p:nvSpPr>
            <p:cNvPr id="15310" name="Google Shape;15310;p61"/>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1"/>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1"/>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1"/>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61"/>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1"/>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1"/>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1"/>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1"/>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1"/>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1"/>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1"/>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61"/>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61"/>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1"/>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1"/>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61"/>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1"/>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8" name="Google Shape;15328;p61"/>
          <p:cNvGrpSpPr/>
          <p:nvPr/>
        </p:nvGrpSpPr>
        <p:grpSpPr>
          <a:xfrm>
            <a:off x="1919281" y="2639322"/>
            <a:ext cx="374066" cy="233395"/>
            <a:chOff x="1946369" y="2563122"/>
            <a:chExt cx="374066" cy="233395"/>
          </a:xfrm>
        </p:grpSpPr>
        <p:sp>
          <p:nvSpPr>
            <p:cNvPr id="15329" name="Google Shape;15329;p61"/>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1"/>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1"/>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1"/>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1"/>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1"/>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1"/>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1"/>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7" name="Google Shape;15337;p61"/>
          <p:cNvGrpSpPr/>
          <p:nvPr/>
        </p:nvGrpSpPr>
        <p:grpSpPr>
          <a:xfrm>
            <a:off x="4108175" y="2982384"/>
            <a:ext cx="374040" cy="370184"/>
            <a:chOff x="4135263" y="2906184"/>
            <a:chExt cx="374040" cy="370184"/>
          </a:xfrm>
        </p:grpSpPr>
        <p:sp>
          <p:nvSpPr>
            <p:cNvPr id="15338" name="Google Shape;15338;p61"/>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61"/>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61"/>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1" name="Google Shape;15341;p61"/>
          <p:cNvGrpSpPr/>
          <p:nvPr/>
        </p:nvGrpSpPr>
        <p:grpSpPr>
          <a:xfrm>
            <a:off x="4656513" y="2982384"/>
            <a:ext cx="372676" cy="370184"/>
            <a:chOff x="4683601" y="2906184"/>
            <a:chExt cx="372676" cy="370184"/>
          </a:xfrm>
        </p:grpSpPr>
        <p:sp>
          <p:nvSpPr>
            <p:cNvPr id="15342" name="Google Shape;15342;p61"/>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1"/>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1"/>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61"/>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61"/>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1"/>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8" name="Google Shape;15348;p61"/>
          <p:cNvGrpSpPr/>
          <p:nvPr/>
        </p:nvGrpSpPr>
        <p:grpSpPr>
          <a:xfrm>
            <a:off x="843720" y="2982253"/>
            <a:ext cx="329134" cy="370132"/>
            <a:chOff x="870808" y="2906053"/>
            <a:chExt cx="329134" cy="370132"/>
          </a:xfrm>
        </p:grpSpPr>
        <p:sp>
          <p:nvSpPr>
            <p:cNvPr id="15349" name="Google Shape;15349;p61"/>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61"/>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1"/>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1"/>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1"/>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61"/>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61"/>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1"/>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1"/>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1"/>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61"/>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1"/>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1"/>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1"/>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1"/>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1"/>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61"/>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61"/>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61"/>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8" name="Google Shape;15368;p61"/>
          <p:cNvGrpSpPr/>
          <p:nvPr/>
        </p:nvGrpSpPr>
        <p:grpSpPr>
          <a:xfrm>
            <a:off x="1916790" y="2985269"/>
            <a:ext cx="374774" cy="364282"/>
            <a:chOff x="1943878" y="2909069"/>
            <a:chExt cx="374774" cy="364282"/>
          </a:xfrm>
        </p:grpSpPr>
        <p:sp>
          <p:nvSpPr>
            <p:cNvPr id="15369" name="Google Shape;15369;p61"/>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61"/>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61"/>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1"/>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61"/>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61"/>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61"/>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61"/>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61"/>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61"/>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61"/>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1"/>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61"/>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61"/>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1"/>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61"/>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61"/>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61"/>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61"/>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61"/>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61"/>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61"/>
          <p:cNvGrpSpPr/>
          <p:nvPr/>
        </p:nvGrpSpPr>
        <p:grpSpPr>
          <a:xfrm>
            <a:off x="1100984" y="3441461"/>
            <a:ext cx="328872" cy="370158"/>
            <a:chOff x="1128072" y="3365261"/>
            <a:chExt cx="328872" cy="370158"/>
          </a:xfrm>
        </p:grpSpPr>
        <p:sp>
          <p:nvSpPr>
            <p:cNvPr id="15391" name="Google Shape;15391;p61"/>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1"/>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61"/>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1"/>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1"/>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1"/>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1"/>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1"/>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61"/>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61"/>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61"/>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61"/>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61"/>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1"/>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61"/>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61"/>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61"/>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61"/>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61"/>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1"/>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61"/>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1"/>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1"/>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61"/>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61"/>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1"/>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1"/>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1"/>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61"/>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61"/>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1"/>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61"/>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61"/>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61"/>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1"/>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1"/>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61"/>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1"/>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1"/>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1"/>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61"/>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61"/>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61"/>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61"/>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5" name="Google Shape;15435;p61"/>
          <p:cNvGrpSpPr/>
          <p:nvPr/>
        </p:nvGrpSpPr>
        <p:grpSpPr>
          <a:xfrm>
            <a:off x="5749779" y="1591381"/>
            <a:ext cx="370866" cy="364151"/>
            <a:chOff x="5776868" y="1515181"/>
            <a:chExt cx="370866" cy="364151"/>
          </a:xfrm>
        </p:grpSpPr>
        <p:sp>
          <p:nvSpPr>
            <p:cNvPr id="15436" name="Google Shape;15436;p61"/>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61"/>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61"/>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1"/>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1"/>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1"/>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1"/>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1"/>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61"/>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61"/>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1"/>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1"/>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1"/>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1"/>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61"/>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1"/>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1"/>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3" name="Google Shape;15453;p61"/>
          <p:cNvGrpSpPr/>
          <p:nvPr/>
        </p:nvGrpSpPr>
        <p:grpSpPr>
          <a:xfrm>
            <a:off x="3550761" y="2509142"/>
            <a:ext cx="393660" cy="370079"/>
            <a:chOff x="3577849" y="2432942"/>
            <a:chExt cx="393660" cy="370079"/>
          </a:xfrm>
        </p:grpSpPr>
        <p:sp>
          <p:nvSpPr>
            <p:cNvPr id="15454" name="Google Shape;15454;p61"/>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61"/>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61"/>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61"/>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61"/>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1"/>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1"/>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61"/>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61"/>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1"/>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4" name="Google Shape;15464;p61"/>
          <p:cNvGrpSpPr/>
          <p:nvPr/>
        </p:nvGrpSpPr>
        <p:grpSpPr>
          <a:xfrm>
            <a:off x="2466911" y="3003237"/>
            <a:ext cx="370132" cy="328164"/>
            <a:chOff x="2493999" y="2927037"/>
            <a:chExt cx="370132" cy="328164"/>
          </a:xfrm>
        </p:grpSpPr>
        <p:sp>
          <p:nvSpPr>
            <p:cNvPr id="15465" name="Google Shape;15465;p61"/>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1"/>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61"/>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61"/>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1"/>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1"/>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61"/>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61"/>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61"/>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1"/>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61"/>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61"/>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7" name="Google Shape;15477;p61"/>
          <p:cNvGrpSpPr/>
          <p:nvPr/>
        </p:nvGrpSpPr>
        <p:grpSpPr>
          <a:xfrm>
            <a:off x="3562329" y="3026896"/>
            <a:ext cx="370315" cy="281028"/>
            <a:chOff x="3589417" y="2950696"/>
            <a:chExt cx="370315" cy="281028"/>
          </a:xfrm>
        </p:grpSpPr>
        <p:sp>
          <p:nvSpPr>
            <p:cNvPr id="15478" name="Google Shape;15478;p61"/>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61"/>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61"/>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61"/>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1"/>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61"/>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61"/>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1"/>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61"/>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61"/>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1"/>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61"/>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61"/>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1"/>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1"/>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61"/>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61"/>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61"/>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61"/>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61"/>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8" name="Google Shape;15498;p61"/>
          <p:cNvGrpSpPr/>
          <p:nvPr/>
        </p:nvGrpSpPr>
        <p:grpSpPr>
          <a:xfrm>
            <a:off x="3005623" y="2987918"/>
            <a:ext cx="396125" cy="359062"/>
            <a:chOff x="3032711" y="2911718"/>
            <a:chExt cx="396125" cy="359062"/>
          </a:xfrm>
        </p:grpSpPr>
        <p:sp>
          <p:nvSpPr>
            <p:cNvPr id="15499" name="Google Shape;15499;p61"/>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1"/>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61"/>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61"/>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1"/>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61"/>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61"/>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61"/>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61"/>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61"/>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1"/>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61"/>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1" name="Google Shape;15511;p61"/>
          <p:cNvGrpSpPr/>
          <p:nvPr/>
        </p:nvGrpSpPr>
        <p:grpSpPr>
          <a:xfrm>
            <a:off x="7390676" y="1589597"/>
            <a:ext cx="373174" cy="367692"/>
            <a:chOff x="7417764" y="1513397"/>
            <a:chExt cx="373174" cy="367692"/>
          </a:xfrm>
        </p:grpSpPr>
        <p:sp>
          <p:nvSpPr>
            <p:cNvPr id="15512" name="Google Shape;15512;p61"/>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61"/>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1"/>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1"/>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61"/>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61"/>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61"/>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61"/>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61"/>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61"/>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61"/>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61"/>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61"/>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61"/>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61"/>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1"/>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61"/>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61"/>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1"/>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1" name="Google Shape;15531;p61"/>
          <p:cNvGrpSpPr/>
          <p:nvPr/>
        </p:nvGrpSpPr>
        <p:grpSpPr>
          <a:xfrm>
            <a:off x="6844856" y="1590568"/>
            <a:ext cx="370132" cy="365672"/>
            <a:chOff x="6871944" y="1514368"/>
            <a:chExt cx="370132" cy="365672"/>
          </a:xfrm>
        </p:grpSpPr>
        <p:sp>
          <p:nvSpPr>
            <p:cNvPr id="15532" name="Google Shape;15532;p61"/>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1"/>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1"/>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61"/>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61"/>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61"/>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61"/>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61"/>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61"/>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61"/>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61"/>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1"/>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1"/>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61"/>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61"/>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61"/>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61"/>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61"/>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0" name="Google Shape;15550;p61"/>
          <p:cNvGrpSpPr/>
          <p:nvPr/>
        </p:nvGrpSpPr>
        <p:grpSpPr>
          <a:xfrm>
            <a:off x="6534843" y="3441461"/>
            <a:ext cx="400375" cy="370184"/>
            <a:chOff x="6561931" y="3365261"/>
            <a:chExt cx="400375" cy="370184"/>
          </a:xfrm>
        </p:grpSpPr>
        <p:sp>
          <p:nvSpPr>
            <p:cNvPr id="15551" name="Google Shape;15551;p61"/>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61"/>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1"/>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61"/>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61"/>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61"/>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1"/>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61"/>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61"/>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1"/>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61"/>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61"/>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3" name="Google Shape;15563;p61"/>
          <p:cNvGrpSpPr/>
          <p:nvPr/>
        </p:nvGrpSpPr>
        <p:grpSpPr>
          <a:xfrm>
            <a:off x="1915032" y="2062052"/>
            <a:ext cx="378315" cy="358695"/>
            <a:chOff x="1942120" y="1985852"/>
            <a:chExt cx="378315" cy="358695"/>
          </a:xfrm>
        </p:grpSpPr>
        <p:sp>
          <p:nvSpPr>
            <p:cNvPr id="15564" name="Google Shape;15564;p61"/>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61"/>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61"/>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61"/>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1"/>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1"/>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61"/>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61"/>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61"/>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61"/>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61"/>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61"/>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61"/>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61"/>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61"/>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61"/>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61"/>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61"/>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61"/>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61"/>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4" name="Google Shape;15584;p61"/>
          <p:cNvGrpSpPr/>
          <p:nvPr/>
        </p:nvGrpSpPr>
        <p:grpSpPr>
          <a:xfrm>
            <a:off x="1374327" y="2505418"/>
            <a:ext cx="364282" cy="374197"/>
            <a:chOff x="1401415" y="2429218"/>
            <a:chExt cx="364282" cy="374197"/>
          </a:xfrm>
        </p:grpSpPr>
        <p:sp>
          <p:nvSpPr>
            <p:cNvPr id="15585" name="Google Shape;15585;p61"/>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61"/>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1"/>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1"/>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61"/>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61"/>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61"/>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61"/>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61"/>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61"/>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61"/>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61"/>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61"/>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61"/>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1"/>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0" name="Google Shape;15600;p61"/>
          <p:cNvGrpSpPr/>
          <p:nvPr/>
        </p:nvGrpSpPr>
        <p:grpSpPr>
          <a:xfrm>
            <a:off x="7083339" y="3441461"/>
            <a:ext cx="400401" cy="370184"/>
            <a:chOff x="7110427" y="3365261"/>
            <a:chExt cx="400401" cy="370184"/>
          </a:xfrm>
        </p:grpSpPr>
        <p:sp>
          <p:nvSpPr>
            <p:cNvPr id="15601" name="Google Shape;15601;p61"/>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1"/>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1"/>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1"/>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1"/>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1"/>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61"/>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8" name="Google Shape;15608;p61"/>
          <p:cNvGrpSpPr/>
          <p:nvPr/>
        </p:nvGrpSpPr>
        <p:grpSpPr>
          <a:xfrm>
            <a:off x="7631861" y="3439337"/>
            <a:ext cx="400375" cy="370132"/>
            <a:chOff x="7658949" y="3363137"/>
            <a:chExt cx="400375" cy="370132"/>
          </a:xfrm>
        </p:grpSpPr>
        <p:sp>
          <p:nvSpPr>
            <p:cNvPr id="15609" name="Google Shape;15609;p61"/>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61"/>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1"/>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61"/>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61"/>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4" name="Google Shape;15614;p61"/>
          <p:cNvGrpSpPr/>
          <p:nvPr/>
        </p:nvGrpSpPr>
        <p:grpSpPr>
          <a:xfrm>
            <a:off x="3277393" y="3455589"/>
            <a:ext cx="356623" cy="370105"/>
            <a:chOff x="3307156" y="3365314"/>
            <a:chExt cx="356623" cy="370105"/>
          </a:xfrm>
        </p:grpSpPr>
        <p:sp>
          <p:nvSpPr>
            <p:cNvPr id="15615" name="Google Shape;15615;p61"/>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61"/>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1"/>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1"/>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1"/>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1"/>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1"/>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1"/>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1"/>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61"/>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1"/>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1"/>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1"/>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61"/>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1"/>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0" name="Google Shape;15630;p61"/>
          <p:cNvGrpSpPr/>
          <p:nvPr/>
        </p:nvGrpSpPr>
        <p:grpSpPr>
          <a:xfrm>
            <a:off x="7395319" y="2056307"/>
            <a:ext cx="372807" cy="370079"/>
            <a:chOff x="7422407" y="1980107"/>
            <a:chExt cx="372807" cy="370079"/>
          </a:xfrm>
        </p:grpSpPr>
        <p:sp>
          <p:nvSpPr>
            <p:cNvPr id="15631" name="Google Shape;15631;p61"/>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61"/>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61"/>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61"/>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1"/>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61"/>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61"/>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1"/>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61"/>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61"/>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1"/>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1"/>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1"/>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61"/>
          <p:cNvGrpSpPr/>
          <p:nvPr/>
        </p:nvGrpSpPr>
        <p:grpSpPr>
          <a:xfrm>
            <a:off x="6889053" y="2982384"/>
            <a:ext cx="289737" cy="370394"/>
            <a:chOff x="6916141" y="2906184"/>
            <a:chExt cx="289737" cy="370394"/>
          </a:xfrm>
        </p:grpSpPr>
        <p:sp>
          <p:nvSpPr>
            <p:cNvPr id="15645" name="Google Shape;15645;p61"/>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61"/>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1"/>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61"/>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61"/>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1"/>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61"/>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61"/>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1"/>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61"/>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61"/>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1"/>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1"/>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1"/>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61"/>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61"/>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61"/>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61"/>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1"/>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61"/>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61"/>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6" name="Google Shape;15666;p61"/>
          <p:cNvGrpSpPr/>
          <p:nvPr/>
        </p:nvGrpSpPr>
        <p:grpSpPr>
          <a:xfrm>
            <a:off x="7943106" y="2089777"/>
            <a:ext cx="372676" cy="331731"/>
            <a:chOff x="7970194" y="2013577"/>
            <a:chExt cx="372676" cy="331731"/>
          </a:xfrm>
        </p:grpSpPr>
        <p:sp>
          <p:nvSpPr>
            <p:cNvPr id="15667" name="Google Shape;15667;p61"/>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61"/>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61"/>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1"/>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61"/>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61"/>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61"/>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61"/>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61"/>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61"/>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7" name="Google Shape;15677;p61"/>
          <p:cNvGrpSpPr/>
          <p:nvPr/>
        </p:nvGrpSpPr>
        <p:grpSpPr>
          <a:xfrm>
            <a:off x="1389645" y="1588390"/>
            <a:ext cx="332964" cy="370158"/>
            <a:chOff x="1416733" y="1512190"/>
            <a:chExt cx="332964" cy="370158"/>
          </a:xfrm>
        </p:grpSpPr>
        <p:sp>
          <p:nvSpPr>
            <p:cNvPr id="15678" name="Google Shape;15678;p61"/>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1"/>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61"/>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61"/>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61"/>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61"/>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1"/>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61"/>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61"/>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1"/>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61"/>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61"/>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1"/>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61"/>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61"/>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61"/>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61"/>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1"/>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61"/>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7" name="Google Shape;15697;p61"/>
          <p:cNvGrpSpPr/>
          <p:nvPr/>
        </p:nvGrpSpPr>
        <p:grpSpPr>
          <a:xfrm>
            <a:off x="5219278" y="2982305"/>
            <a:ext cx="342852" cy="370079"/>
            <a:chOff x="5246366" y="2906105"/>
            <a:chExt cx="342852" cy="370079"/>
          </a:xfrm>
        </p:grpSpPr>
        <p:sp>
          <p:nvSpPr>
            <p:cNvPr id="15698" name="Google Shape;15698;p61"/>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1"/>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61"/>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61"/>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61"/>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61"/>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4" name="Google Shape;15704;p61"/>
          <p:cNvGrpSpPr/>
          <p:nvPr/>
        </p:nvGrpSpPr>
        <p:grpSpPr>
          <a:xfrm>
            <a:off x="822579" y="2511083"/>
            <a:ext cx="371259" cy="366249"/>
            <a:chOff x="849667" y="2434883"/>
            <a:chExt cx="371259" cy="366249"/>
          </a:xfrm>
        </p:grpSpPr>
        <p:sp>
          <p:nvSpPr>
            <p:cNvPr id="15705" name="Google Shape;15705;p61"/>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61"/>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61"/>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61"/>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61"/>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61"/>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1"/>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61"/>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61"/>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61"/>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61"/>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1"/>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1"/>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8" name="Google Shape;15718;p61"/>
          <p:cNvGrpSpPr/>
          <p:nvPr/>
        </p:nvGrpSpPr>
        <p:grpSpPr>
          <a:xfrm>
            <a:off x="4389938" y="3441566"/>
            <a:ext cx="332728" cy="370053"/>
            <a:chOff x="4417026" y="3365366"/>
            <a:chExt cx="332728" cy="370053"/>
          </a:xfrm>
        </p:grpSpPr>
        <p:sp>
          <p:nvSpPr>
            <p:cNvPr id="15719" name="Google Shape;15719;p61"/>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61"/>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61"/>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61"/>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61"/>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61"/>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61"/>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61"/>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1"/>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61"/>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61"/>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61"/>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61"/>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61"/>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61"/>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61"/>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61"/>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61"/>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7" name="Google Shape;15737;p61"/>
          <p:cNvGrpSpPr/>
          <p:nvPr/>
        </p:nvGrpSpPr>
        <p:grpSpPr>
          <a:xfrm>
            <a:off x="2469980" y="2056386"/>
            <a:ext cx="363994" cy="370105"/>
            <a:chOff x="2497068" y="1980186"/>
            <a:chExt cx="363994" cy="370105"/>
          </a:xfrm>
        </p:grpSpPr>
        <p:sp>
          <p:nvSpPr>
            <p:cNvPr id="15738" name="Google Shape;15738;p61"/>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61"/>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1"/>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61"/>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61"/>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1"/>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1"/>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61"/>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61"/>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61"/>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61"/>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61"/>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61"/>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61"/>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1"/>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61"/>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61"/>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1"/>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61"/>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61"/>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61"/>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9" name="Google Shape;15759;p61"/>
          <p:cNvGrpSpPr/>
          <p:nvPr/>
        </p:nvGrpSpPr>
        <p:grpSpPr>
          <a:xfrm>
            <a:off x="5793190" y="2982358"/>
            <a:ext cx="294904" cy="370027"/>
            <a:chOff x="5820278" y="2906158"/>
            <a:chExt cx="294904" cy="370027"/>
          </a:xfrm>
        </p:grpSpPr>
        <p:sp>
          <p:nvSpPr>
            <p:cNvPr id="15760" name="Google Shape;15760;p61"/>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1"/>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1"/>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61"/>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61"/>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61"/>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61"/>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7" name="Google Shape;15767;p61"/>
          <p:cNvGrpSpPr/>
          <p:nvPr/>
        </p:nvGrpSpPr>
        <p:grpSpPr>
          <a:xfrm>
            <a:off x="4919731" y="3459429"/>
            <a:ext cx="370132" cy="334223"/>
            <a:chOff x="4946819" y="3383229"/>
            <a:chExt cx="370132" cy="334223"/>
          </a:xfrm>
        </p:grpSpPr>
        <p:sp>
          <p:nvSpPr>
            <p:cNvPr id="15768" name="Google Shape;15768;p61"/>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1"/>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1"/>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1"/>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61"/>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61"/>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61"/>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61"/>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1"/>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7" name="Google Shape;15777;p61"/>
          <p:cNvGrpSpPr/>
          <p:nvPr/>
        </p:nvGrpSpPr>
        <p:grpSpPr>
          <a:xfrm>
            <a:off x="3011315" y="1615434"/>
            <a:ext cx="375482" cy="316072"/>
            <a:chOff x="3038403" y="1539234"/>
            <a:chExt cx="375482" cy="316072"/>
          </a:xfrm>
        </p:grpSpPr>
        <p:sp>
          <p:nvSpPr>
            <p:cNvPr id="15778" name="Google Shape;15778;p61"/>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79" name="Google Shape;15779;p61"/>
            <p:cNvGrpSpPr/>
            <p:nvPr/>
          </p:nvGrpSpPr>
          <p:grpSpPr>
            <a:xfrm>
              <a:off x="3038403" y="1539234"/>
              <a:ext cx="375482" cy="316072"/>
              <a:chOff x="3038403" y="1539234"/>
              <a:chExt cx="375482" cy="316072"/>
            </a:xfrm>
          </p:grpSpPr>
          <p:sp>
            <p:nvSpPr>
              <p:cNvPr id="15780" name="Google Shape;15780;p61"/>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61"/>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1"/>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61"/>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61"/>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1"/>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1"/>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1"/>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61"/>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89" name="Google Shape;15789;p61"/>
          <p:cNvGrpSpPr/>
          <p:nvPr/>
        </p:nvGrpSpPr>
        <p:grpSpPr>
          <a:xfrm>
            <a:off x="6305777" y="2982331"/>
            <a:ext cx="360846" cy="370184"/>
            <a:chOff x="6332865" y="2906131"/>
            <a:chExt cx="360846" cy="370184"/>
          </a:xfrm>
        </p:grpSpPr>
        <p:sp>
          <p:nvSpPr>
            <p:cNvPr id="15790" name="Google Shape;15790;p61"/>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1"/>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61"/>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61"/>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61"/>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61"/>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1"/>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1"/>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1"/>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1"/>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1"/>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1" name="Google Shape;15801;p61"/>
          <p:cNvGrpSpPr/>
          <p:nvPr/>
        </p:nvGrpSpPr>
        <p:grpSpPr>
          <a:xfrm>
            <a:off x="4107991" y="1594266"/>
            <a:ext cx="370132" cy="358223"/>
            <a:chOff x="4135079" y="1518066"/>
            <a:chExt cx="370132" cy="358223"/>
          </a:xfrm>
        </p:grpSpPr>
        <p:sp>
          <p:nvSpPr>
            <p:cNvPr id="15802" name="Google Shape;15802;p61"/>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1"/>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1"/>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1"/>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1"/>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61"/>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61"/>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61"/>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61"/>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1"/>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61"/>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61"/>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1"/>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1"/>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1"/>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61"/>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61"/>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1"/>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1"/>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1" name="Google Shape;15821;p61"/>
          <p:cNvGrpSpPr/>
          <p:nvPr/>
        </p:nvGrpSpPr>
        <p:grpSpPr>
          <a:xfrm>
            <a:off x="6851780" y="2056334"/>
            <a:ext cx="361240" cy="370158"/>
            <a:chOff x="6878869" y="1980134"/>
            <a:chExt cx="361240" cy="370158"/>
          </a:xfrm>
        </p:grpSpPr>
        <p:sp>
          <p:nvSpPr>
            <p:cNvPr id="15822" name="Google Shape;15822;p61"/>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61"/>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1"/>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1"/>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61"/>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61"/>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61"/>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61"/>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61"/>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1"/>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1"/>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1"/>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1"/>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5" name="Google Shape;15835;p61"/>
          <p:cNvGrpSpPr/>
          <p:nvPr/>
        </p:nvGrpSpPr>
        <p:grpSpPr>
          <a:xfrm>
            <a:off x="2466911" y="2626233"/>
            <a:ext cx="370132" cy="259467"/>
            <a:chOff x="2493999" y="2550033"/>
            <a:chExt cx="370132" cy="259467"/>
          </a:xfrm>
        </p:grpSpPr>
        <p:sp>
          <p:nvSpPr>
            <p:cNvPr id="15836" name="Google Shape;15836;p61"/>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61"/>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1"/>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1"/>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61"/>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61"/>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1"/>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61"/>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61"/>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1"/>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1"/>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1"/>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1"/>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1"/>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1"/>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1"/>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61"/>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61"/>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1"/>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5" name="Google Shape;15855;p61"/>
          <p:cNvGrpSpPr/>
          <p:nvPr/>
        </p:nvGrpSpPr>
        <p:grpSpPr>
          <a:xfrm>
            <a:off x="1672614" y="3441461"/>
            <a:ext cx="281054" cy="370158"/>
            <a:chOff x="1699703" y="3365261"/>
            <a:chExt cx="281054" cy="370158"/>
          </a:xfrm>
        </p:grpSpPr>
        <p:sp>
          <p:nvSpPr>
            <p:cNvPr id="15856" name="Google Shape;15856;p61"/>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61"/>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61"/>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61"/>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1"/>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61"/>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61"/>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61"/>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1"/>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61"/>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61"/>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61"/>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61"/>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9" name="Google Shape;15869;p61"/>
          <p:cNvGrpSpPr/>
          <p:nvPr/>
        </p:nvGrpSpPr>
        <p:grpSpPr>
          <a:xfrm>
            <a:off x="7939722" y="1595630"/>
            <a:ext cx="369974" cy="355626"/>
            <a:chOff x="7966810" y="1519430"/>
            <a:chExt cx="369974" cy="355626"/>
          </a:xfrm>
        </p:grpSpPr>
        <p:sp>
          <p:nvSpPr>
            <p:cNvPr id="15870" name="Google Shape;15870;p61"/>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61"/>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61"/>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61"/>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1"/>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1"/>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61"/>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61"/>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1"/>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61"/>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61"/>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61"/>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61"/>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61"/>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1"/>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61"/>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6" name="Google Shape;15886;p61"/>
          <p:cNvGrpSpPr/>
          <p:nvPr/>
        </p:nvGrpSpPr>
        <p:grpSpPr>
          <a:xfrm>
            <a:off x="2765540" y="3441540"/>
            <a:ext cx="290445" cy="370079"/>
            <a:chOff x="2792628" y="3365340"/>
            <a:chExt cx="290445" cy="370079"/>
          </a:xfrm>
        </p:grpSpPr>
        <p:sp>
          <p:nvSpPr>
            <p:cNvPr id="15887" name="Google Shape;15887;p61"/>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61"/>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61"/>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61"/>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61"/>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1"/>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61"/>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61"/>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1"/>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61"/>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61"/>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1"/>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61"/>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61"/>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1" name="Google Shape;15901;p61"/>
          <p:cNvGrpSpPr/>
          <p:nvPr/>
        </p:nvGrpSpPr>
        <p:grpSpPr>
          <a:xfrm>
            <a:off x="1362497" y="2064517"/>
            <a:ext cx="388125" cy="353790"/>
            <a:chOff x="1389585" y="1988317"/>
            <a:chExt cx="388125" cy="353790"/>
          </a:xfrm>
        </p:grpSpPr>
        <p:sp>
          <p:nvSpPr>
            <p:cNvPr id="15902" name="Google Shape;15902;p61"/>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61"/>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1"/>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61"/>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61"/>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1"/>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61"/>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61"/>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1"/>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61"/>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61"/>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1"/>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1"/>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61"/>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61"/>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61"/>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61"/>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1"/>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61"/>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61"/>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61"/>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1"/>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4" name="Google Shape;15924;p61"/>
          <p:cNvGrpSpPr/>
          <p:nvPr/>
        </p:nvGrpSpPr>
        <p:grpSpPr>
          <a:xfrm>
            <a:off x="2465836" y="1588390"/>
            <a:ext cx="370158" cy="370158"/>
            <a:chOff x="2492924" y="1512190"/>
            <a:chExt cx="370158" cy="370158"/>
          </a:xfrm>
        </p:grpSpPr>
        <p:sp>
          <p:nvSpPr>
            <p:cNvPr id="15925" name="Google Shape;15925;p61"/>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1"/>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1"/>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1"/>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1"/>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61"/>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61"/>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61"/>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61"/>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61"/>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1"/>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61"/>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61"/>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61"/>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61"/>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61"/>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61"/>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1"/>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1"/>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61"/>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61"/>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61"/>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7" name="Google Shape;15947;p61"/>
          <p:cNvGrpSpPr/>
          <p:nvPr/>
        </p:nvGrpSpPr>
        <p:grpSpPr>
          <a:xfrm>
            <a:off x="1906481" y="1588443"/>
            <a:ext cx="393975" cy="370105"/>
            <a:chOff x="1933569" y="1512243"/>
            <a:chExt cx="393975" cy="370105"/>
          </a:xfrm>
        </p:grpSpPr>
        <p:sp>
          <p:nvSpPr>
            <p:cNvPr id="15948" name="Google Shape;15948;p61"/>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61"/>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61"/>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1"/>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1"/>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61"/>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61"/>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61"/>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61"/>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61"/>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1"/>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61"/>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61"/>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1"/>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1"/>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1"/>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1"/>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61"/>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61"/>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1"/>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61"/>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1"/>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1"/>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61"/>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61"/>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61"/>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61"/>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61"/>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6" name="Google Shape;15976;p61"/>
          <p:cNvGrpSpPr/>
          <p:nvPr/>
        </p:nvGrpSpPr>
        <p:grpSpPr>
          <a:xfrm>
            <a:off x="2209018" y="3441592"/>
            <a:ext cx="306471" cy="370000"/>
            <a:chOff x="2236106" y="3365392"/>
            <a:chExt cx="306471" cy="370000"/>
          </a:xfrm>
        </p:grpSpPr>
        <p:sp>
          <p:nvSpPr>
            <p:cNvPr id="15977" name="Google Shape;15977;p61"/>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61"/>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61"/>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61"/>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61"/>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61"/>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1"/>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1"/>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1"/>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61"/>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61"/>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1"/>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61"/>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61"/>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1" name="Google Shape;15991;p61"/>
          <p:cNvGrpSpPr/>
          <p:nvPr/>
        </p:nvGrpSpPr>
        <p:grpSpPr>
          <a:xfrm>
            <a:off x="5465735" y="3461763"/>
            <a:ext cx="375325" cy="329606"/>
            <a:chOff x="5492823" y="3385563"/>
            <a:chExt cx="375325" cy="329606"/>
          </a:xfrm>
        </p:grpSpPr>
        <p:sp>
          <p:nvSpPr>
            <p:cNvPr id="15992" name="Google Shape;15992;p61"/>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61"/>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61"/>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61"/>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61"/>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61"/>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61"/>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61"/>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61"/>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61"/>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61"/>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1"/>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61"/>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61"/>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1"/>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61"/>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61"/>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61"/>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61"/>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61"/>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2" name="Google Shape;16012;p61"/>
          <p:cNvGrpSpPr/>
          <p:nvPr/>
        </p:nvGrpSpPr>
        <p:grpSpPr>
          <a:xfrm>
            <a:off x="3014699" y="2077318"/>
            <a:ext cx="370158" cy="328164"/>
            <a:chOff x="3041787" y="2001118"/>
            <a:chExt cx="370158" cy="328164"/>
          </a:xfrm>
        </p:grpSpPr>
        <p:sp>
          <p:nvSpPr>
            <p:cNvPr id="16013" name="Google Shape;16013;p61"/>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61"/>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61"/>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61"/>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61"/>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61"/>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61"/>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61"/>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61"/>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61"/>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61"/>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61"/>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1"/>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61"/>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61"/>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61"/>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61"/>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61"/>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1" name="Google Shape;16031;p61"/>
          <p:cNvGrpSpPr/>
          <p:nvPr/>
        </p:nvGrpSpPr>
        <p:grpSpPr>
          <a:xfrm>
            <a:off x="5752796" y="2115325"/>
            <a:ext cx="372309" cy="328216"/>
            <a:chOff x="5779884" y="2039125"/>
            <a:chExt cx="372309" cy="328216"/>
          </a:xfrm>
        </p:grpSpPr>
        <p:sp>
          <p:nvSpPr>
            <p:cNvPr id="16032" name="Google Shape;16032;p61"/>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61"/>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61"/>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61"/>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1"/>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61"/>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61"/>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61"/>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61"/>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61"/>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61"/>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1"/>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61"/>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45" name="Google Shape;16045;p6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049" name="Shape 16049"/>
        <p:cNvGrpSpPr/>
        <p:nvPr/>
      </p:nvGrpSpPr>
      <p:grpSpPr>
        <a:xfrm>
          <a:off x="0" y="0"/>
          <a:ext cx="0" cy="0"/>
          <a:chOff x="0" y="0"/>
          <a:chExt cx="0" cy="0"/>
        </a:xfrm>
      </p:grpSpPr>
      <p:grpSp>
        <p:nvGrpSpPr>
          <p:cNvPr id="16050" name="Google Shape;16050;p62"/>
          <p:cNvGrpSpPr/>
          <p:nvPr/>
        </p:nvGrpSpPr>
        <p:grpSpPr>
          <a:xfrm>
            <a:off x="853009" y="1981993"/>
            <a:ext cx="354610" cy="372358"/>
            <a:chOff x="878066" y="1981993"/>
            <a:chExt cx="354610" cy="372358"/>
          </a:xfrm>
        </p:grpSpPr>
        <p:sp>
          <p:nvSpPr>
            <p:cNvPr id="16051" name="Google Shape;16051;p62"/>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62"/>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62"/>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62"/>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62"/>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2"/>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62"/>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62"/>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62"/>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62"/>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62"/>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62"/>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2"/>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2"/>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5" name="Google Shape;16065;p62"/>
          <p:cNvGrpSpPr/>
          <p:nvPr/>
        </p:nvGrpSpPr>
        <p:grpSpPr>
          <a:xfrm>
            <a:off x="1320737" y="1982386"/>
            <a:ext cx="371650" cy="371624"/>
            <a:chOff x="1345794" y="1982386"/>
            <a:chExt cx="371650" cy="371624"/>
          </a:xfrm>
        </p:grpSpPr>
        <p:sp>
          <p:nvSpPr>
            <p:cNvPr id="16066" name="Google Shape;16066;p62"/>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2"/>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2"/>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2"/>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62"/>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62"/>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62"/>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62"/>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62"/>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62"/>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62"/>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62"/>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62"/>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62"/>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62"/>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62"/>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62"/>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62"/>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62"/>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2"/>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2"/>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62"/>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62"/>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62"/>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62"/>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62"/>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62"/>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62"/>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62"/>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62"/>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62"/>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2"/>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62"/>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62"/>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62"/>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2"/>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2"/>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3" name="Google Shape;16103;p62"/>
          <p:cNvGrpSpPr/>
          <p:nvPr/>
        </p:nvGrpSpPr>
        <p:grpSpPr>
          <a:xfrm>
            <a:off x="1796408" y="1981993"/>
            <a:ext cx="372410" cy="372410"/>
            <a:chOff x="1821465" y="1981993"/>
            <a:chExt cx="372410" cy="372410"/>
          </a:xfrm>
        </p:grpSpPr>
        <p:sp>
          <p:nvSpPr>
            <p:cNvPr id="16104" name="Google Shape;16104;p62"/>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62"/>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2"/>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62"/>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62"/>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62"/>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62"/>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62"/>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62"/>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62"/>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2"/>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2"/>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2"/>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62"/>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8" name="Google Shape;16118;p62"/>
          <p:cNvGrpSpPr/>
          <p:nvPr/>
        </p:nvGrpSpPr>
        <p:grpSpPr>
          <a:xfrm>
            <a:off x="2251291" y="1981809"/>
            <a:ext cx="415901" cy="372699"/>
            <a:chOff x="2276348" y="1981809"/>
            <a:chExt cx="415901" cy="372699"/>
          </a:xfrm>
        </p:grpSpPr>
        <p:sp>
          <p:nvSpPr>
            <p:cNvPr id="16119" name="Google Shape;16119;p62"/>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62"/>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2"/>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62"/>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62"/>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62"/>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62"/>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6" name="Google Shape;16126;p62"/>
          <p:cNvGrpSpPr/>
          <p:nvPr/>
        </p:nvGrpSpPr>
        <p:grpSpPr>
          <a:xfrm>
            <a:off x="2749297" y="2009990"/>
            <a:ext cx="372017" cy="316310"/>
            <a:chOff x="2774354" y="2009990"/>
            <a:chExt cx="372017" cy="316310"/>
          </a:xfrm>
        </p:grpSpPr>
        <p:sp>
          <p:nvSpPr>
            <p:cNvPr id="16127" name="Google Shape;16127;p62"/>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2"/>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62"/>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2"/>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2"/>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2"/>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2"/>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62"/>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62"/>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62"/>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62"/>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62"/>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62"/>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62"/>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2"/>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2"/>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2"/>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2"/>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62"/>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2"/>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62"/>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62"/>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62"/>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62"/>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62"/>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62"/>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3" name="Google Shape;16153;p62"/>
          <p:cNvGrpSpPr/>
          <p:nvPr/>
        </p:nvGrpSpPr>
        <p:grpSpPr>
          <a:xfrm>
            <a:off x="3697625" y="1981993"/>
            <a:ext cx="375818" cy="372043"/>
            <a:chOff x="3722682" y="1981993"/>
            <a:chExt cx="375818" cy="372043"/>
          </a:xfrm>
        </p:grpSpPr>
        <p:sp>
          <p:nvSpPr>
            <p:cNvPr id="16154" name="Google Shape;16154;p62"/>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62"/>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62"/>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62"/>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62"/>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62"/>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62"/>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62"/>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62"/>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62"/>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62"/>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62"/>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62"/>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62"/>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62"/>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9" name="Google Shape;16169;p62"/>
          <p:cNvGrpSpPr/>
          <p:nvPr/>
        </p:nvGrpSpPr>
        <p:grpSpPr>
          <a:xfrm>
            <a:off x="4176337" y="1981809"/>
            <a:ext cx="373538" cy="372305"/>
            <a:chOff x="4201394" y="1981809"/>
            <a:chExt cx="373538" cy="372305"/>
          </a:xfrm>
        </p:grpSpPr>
        <p:sp>
          <p:nvSpPr>
            <p:cNvPr id="16170" name="Google Shape;16170;p62"/>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62"/>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62"/>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62"/>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62"/>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62"/>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62"/>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62"/>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62"/>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62"/>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62"/>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62"/>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62"/>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62"/>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62"/>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62"/>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6" name="Google Shape;16186;p62"/>
          <p:cNvGrpSpPr/>
          <p:nvPr/>
        </p:nvGrpSpPr>
        <p:grpSpPr>
          <a:xfrm>
            <a:off x="4634601" y="1500266"/>
            <a:ext cx="422743" cy="377784"/>
            <a:chOff x="4659658" y="1500266"/>
            <a:chExt cx="422743" cy="377784"/>
          </a:xfrm>
        </p:grpSpPr>
        <p:sp>
          <p:nvSpPr>
            <p:cNvPr id="16187" name="Google Shape;16187;p62"/>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62"/>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62"/>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62"/>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62"/>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62"/>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62"/>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62"/>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62"/>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62"/>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62"/>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62"/>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62"/>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62"/>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62"/>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62"/>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62"/>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4" name="Google Shape;16204;p62"/>
          <p:cNvGrpSpPr/>
          <p:nvPr/>
        </p:nvGrpSpPr>
        <p:grpSpPr>
          <a:xfrm>
            <a:off x="5186349" y="1513504"/>
            <a:ext cx="260394" cy="351202"/>
            <a:chOff x="5211406" y="1513504"/>
            <a:chExt cx="260394" cy="351202"/>
          </a:xfrm>
        </p:grpSpPr>
        <p:sp>
          <p:nvSpPr>
            <p:cNvPr id="16205" name="Google Shape;16205;p62"/>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62"/>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62"/>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2"/>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2"/>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2"/>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62"/>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62"/>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62"/>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2"/>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2"/>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62"/>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62"/>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8" name="Google Shape;16218;p62"/>
          <p:cNvGrpSpPr/>
          <p:nvPr/>
        </p:nvGrpSpPr>
        <p:grpSpPr>
          <a:xfrm>
            <a:off x="5607545" y="1513216"/>
            <a:ext cx="366722" cy="351779"/>
            <a:chOff x="5632602" y="1513216"/>
            <a:chExt cx="366722" cy="351779"/>
          </a:xfrm>
        </p:grpSpPr>
        <p:sp>
          <p:nvSpPr>
            <p:cNvPr id="16219" name="Google Shape;16219;p62"/>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62"/>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62"/>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62"/>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62"/>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62"/>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62"/>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62"/>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7" name="Google Shape;16227;p62"/>
          <p:cNvGrpSpPr/>
          <p:nvPr/>
        </p:nvGrpSpPr>
        <p:grpSpPr>
          <a:xfrm>
            <a:off x="6064315" y="1527136"/>
            <a:ext cx="401902" cy="323965"/>
            <a:chOff x="6089372" y="1527136"/>
            <a:chExt cx="401902" cy="323965"/>
          </a:xfrm>
        </p:grpSpPr>
        <p:sp>
          <p:nvSpPr>
            <p:cNvPr id="16228" name="Google Shape;16228;p62"/>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62"/>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62"/>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62"/>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62"/>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62"/>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62"/>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62"/>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62"/>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62"/>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62"/>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62"/>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62"/>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62"/>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62"/>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62"/>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62"/>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62"/>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62"/>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62"/>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62"/>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62"/>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62"/>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62"/>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62"/>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62"/>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62"/>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62"/>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62"/>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62"/>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8" name="Google Shape;16258;p62"/>
          <p:cNvGrpSpPr/>
          <p:nvPr/>
        </p:nvGrpSpPr>
        <p:grpSpPr>
          <a:xfrm>
            <a:off x="6554378" y="1527897"/>
            <a:ext cx="370103" cy="322445"/>
            <a:chOff x="6579435" y="1527897"/>
            <a:chExt cx="370103" cy="322445"/>
          </a:xfrm>
        </p:grpSpPr>
        <p:sp>
          <p:nvSpPr>
            <p:cNvPr id="16259" name="Google Shape;16259;p62"/>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62"/>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62"/>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2"/>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62"/>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62"/>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62"/>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62"/>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62"/>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62"/>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62"/>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62"/>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62"/>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2"/>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62"/>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62"/>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62"/>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2"/>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62"/>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62"/>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62"/>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0" name="Google Shape;16280;p62"/>
          <p:cNvGrpSpPr/>
          <p:nvPr/>
        </p:nvGrpSpPr>
        <p:grpSpPr>
          <a:xfrm>
            <a:off x="6963830" y="1538854"/>
            <a:ext cx="499920" cy="300136"/>
            <a:chOff x="6988887" y="1538854"/>
            <a:chExt cx="499920" cy="300136"/>
          </a:xfrm>
        </p:grpSpPr>
        <p:sp>
          <p:nvSpPr>
            <p:cNvPr id="16281" name="Google Shape;16281;p62"/>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62"/>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2"/>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62"/>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62"/>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2"/>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62"/>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62"/>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2"/>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62"/>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62"/>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62"/>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62"/>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4" name="Google Shape;16294;p62"/>
          <p:cNvGrpSpPr/>
          <p:nvPr/>
        </p:nvGrpSpPr>
        <p:grpSpPr>
          <a:xfrm>
            <a:off x="8025302" y="1520687"/>
            <a:ext cx="279321" cy="336837"/>
            <a:chOff x="8050359" y="1520687"/>
            <a:chExt cx="279321" cy="336837"/>
          </a:xfrm>
        </p:grpSpPr>
        <p:sp>
          <p:nvSpPr>
            <p:cNvPr id="16295" name="Google Shape;16295;p62"/>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2"/>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62"/>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62"/>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62"/>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62"/>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2"/>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2"/>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2"/>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62"/>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62"/>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62"/>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62"/>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8" name="Google Shape;16308;p62"/>
          <p:cNvGrpSpPr/>
          <p:nvPr/>
        </p:nvGrpSpPr>
        <p:grpSpPr>
          <a:xfrm>
            <a:off x="6068850" y="2461832"/>
            <a:ext cx="364441" cy="339091"/>
            <a:chOff x="6093907" y="2461832"/>
            <a:chExt cx="364441" cy="339091"/>
          </a:xfrm>
        </p:grpSpPr>
        <p:sp>
          <p:nvSpPr>
            <p:cNvPr id="16309" name="Google Shape;16309;p62"/>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62"/>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62"/>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62"/>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62"/>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62"/>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62"/>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62"/>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62"/>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62"/>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9" name="Google Shape;16319;p62"/>
          <p:cNvGrpSpPr/>
          <p:nvPr/>
        </p:nvGrpSpPr>
        <p:grpSpPr>
          <a:xfrm>
            <a:off x="4651274" y="1980866"/>
            <a:ext cx="377680" cy="377680"/>
            <a:chOff x="4676331" y="1980866"/>
            <a:chExt cx="377680" cy="377680"/>
          </a:xfrm>
        </p:grpSpPr>
        <p:sp>
          <p:nvSpPr>
            <p:cNvPr id="16320" name="Google Shape;16320;p62"/>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62"/>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62"/>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62"/>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62"/>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2"/>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62"/>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62"/>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62"/>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62"/>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62"/>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62"/>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62"/>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2"/>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62"/>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62"/>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62"/>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62"/>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62"/>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9" name="Google Shape;16339;p62"/>
          <p:cNvGrpSpPr/>
          <p:nvPr/>
        </p:nvGrpSpPr>
        <p:grpSpPr>
          <a:xfrm>
            <a:off x="7501185" y="1522968"/>
            <a:ext cx="357651" cy="332275"/>
            <a:chOff x="7526242" y="1522968"/>
            <a:chExt cx="357651" cy="332275"/>
          </a:xfrm>
        </p:grpSpPr>
        <p:sp>
          <p:nvSpPr>
            <p:cNvPr id="16340" name="Google Shape;16340;p62"/>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2"/>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62"/>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62"/>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62"/>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62"/>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62"/>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62"/>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62"/>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62"/>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62"/>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62"/>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62"/>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62"/>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62"/>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62"/>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6" name="Google Shape;16356;p62"/>
          <p:cNvGrpSpPr/>
          <p:nvPr/>
        </p:nvGrpSpPr>
        <p:grpSpPr>
          <a:xfrm>
            <a:off x="3225729" y="1982386"/>
            <a:ext cx="371650" cy="371624"/>
            <a:chOff x="3250786" y="1982386"/>
            <a:chExt cx="371650" cy="371624"/>
          </a:xfrm>
        </p:grpSpPr>
        <p:sp>
          <p:nvSpPr>
            <p:cNvPr id="16357" name="Google Shape;16357;p62"/>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62"/>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62"/>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62"/>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62"/>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62"/>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62"/>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62"/>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62"/>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62"/>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62"/>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62"/>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62"/>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62"/>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62"/>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62"/>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62"/>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62"/>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62"/>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62"/>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62"/>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62"/>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2"/>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62"/>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62"/>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62"/>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62"/>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62"/>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62"/>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62"/>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7" name="Google Shape;16387;p62"/>
          <p:cNvGrpSpPr/>
          <p:nvPr/>
        </p:nvGrpSpPr>
        <p:grpSpPr>
          <a:xfrm>
            <a:off x="1317329" y="2916322"/>
            <a:ext cx="373538" cy="331515"/>
            <a:chOff x="1342386" y="2916322"/>
            <a:chExt cx="373538" cy="331515"/>
          </a:xfrm>
        </p:grpSpPr>
        <p:sp>
          <p:nvSpPr>
            <p:cNvPr id="16388" name="Google Shape;16388;p62"/>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62"/>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62"/>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62"/>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62"/>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62"/>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2"/>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62"/>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62"/>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62"/>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62"/>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9" name="Google Shape;16399;p62"/>
          <p:cNvGrpSpPr/>
          <p:nvPr/>
        </p:nvGrpSpPr>
        <p:grpSpPr>
          <a:xfrm>
            <a:off x="2269065" y="2946600"/>
            <a:ext cx="373931" cy="271351"/>
            <a:chOff x="2294122" y="2946600"/>
            <a:chExt cx="373931" cy="271351"/>
          </a:xfrm>
        </p:grpSpPr>
        <p:sp>
          <p:nvSpPr>
            <p:cNvPr id="16400" name="Google Shape;16400;p62"/>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62"/>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62"/>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62"/>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62"/>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2"/>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2"/>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62"/>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62"/>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62"/>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62"/>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62"/>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62"/>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62"/>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62"/>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62"/>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62"/>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62"/>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62"/>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62"/>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62"/>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62"/>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62"/>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62"/>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62"/>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62"/>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62"/>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62"/>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62"/>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62"/>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0" name="Google Shape;16430;p62"/>
          <p:cNvGrpSpPr/>
          <p:nvPr/>
        </p:nvGrpSpPr>
        <p:grpSpPr>
          <a:xfrm>
            <a:off x="2744762" y="2907251"/>
            <a:ext cx="373905" cy="349682"/>
            <a:chOff x="2769819" y="2907251"/>
            <a:chExt cx="373905" cy="349682"/>
          </a:xfrm>
        </p:grpSpPr>
        <p:sp>
          <p:nvSpPr>
            <p:cNvPr id="16431" name="Google Shape;16431;p62"/>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62"/>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62"/>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62"/>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62"/>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62"/>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62"/>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62"/>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62"/>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62"/>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62"/>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62"/>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62"/>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62"/>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62"/>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62"/>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62"/>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8" name="Google Shape;16448;p62"/>
          <p:cNvGrpSpPr/>
          <p:nvPr/>
        </p:nvGrpSpPr>
        <p:grpSpPr>
          <a:xfrm>
            <a:off x="3221193" y="2895245"/>
            <a:ext cx="375792" cy="373800"/>
            <a:chOff x="3246251" y="2895245"/>
            <a:chExt cx="375792" cy="373800"/>
          </a:xfrm>
        </p:grpSpPr>
        <p:sp>
          <p:nvSpPr>
            <p:cNvPr id="16449" name="Google Shape;16449;p62"/>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62"/>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62"/>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62"/>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62"/>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62"/>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62"/>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62"/>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62"/>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62"/>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62"/>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62"/>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62"/>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62"/>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3" name="Google Shape;16463;p62"/>
          <p:cNvGrpSpPr/>
          <p:nvPr/>
        </p:nvGrpSpPr>
        <p:grpSpPr>
          <a:xfrm>
            <a:off x="3766125" y="2895454"/>
            <a:ext cx="234650" cy="373590"/>
            <a:chOff x="3791182" y="2895454"/>
            <a:chExt cx="234650" cy="373590"/>
          </a:xfrm>
        </p:grpSpPr>
        <p:sp>
          <p:nvSpPr>
            <p:cNvPr id="16464" name="Google Shape;16464;p62"/>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62"/>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2"/>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62"/>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62"/>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2"/>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2"/>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2"/>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62"/>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3" name="Google Shape;16473;p62"/>
          <p:cNvGrpSpPr/>
          <p:nvPr/>
        </p:nvGrpSpPr>
        <p:grpSpPr>
          <a:xfrm>
            <a:off x="7017938" y="2489463"/>
            <a:ext cx="364441" cy="256225"/>
            <a:chOff x="7042995" y="2489463"/>
            <a:chExt cx="364441" cy="256225"/>
          </a:xfrm>
        </p:grpSpPr>
        <p:sp>
          <p:nvSpPr>
            <p:cNvPr id="16474" name="Google Shape;16474;p62"/>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62"/>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62"/>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62"/>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62"/>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2"/>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62"/>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62"/>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62"/>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3" name="Google Shape;16483;p62"/>
          <p:cNvGrpSpPr/>
          <p:nvPr/>
        </p:nvGrpSpPr>
        <p:grpSpPr>
          <a:xfrm>
            <a:off x="7492115" y="2437007"/>
            <a:ext cx="364284" cy="361243"/>
            <a:chOff x="7517172" y="2437007"/>
            <a:chExt cx="364284" cy="361243"/>
          </a:xfrm>
        </p:grpSpPr>
        <p:sp>
          <p:nvSpPr>
            <p:cNvPr id="16484" name="Google Shape;16484;p62"/>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62"/>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62"/>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62"/>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2"/>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62"/>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62"/>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62"/>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62"/>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2"/>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62"/>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62"/>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62"/>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62"/>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62"/>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62"/>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62"/>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62"/>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62"/>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62"/>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62"/>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5" name="Google Shape;16505;p62"/>
          <p:cNvGrpSpPr/>
          <p:nvPr/>
        </p:nvGrpSpPr>
        <p:grpSpPr>
          <a:xfrm>
            <a:off x="7981418" y="2436954"/>
            <a:ext cx="335290" cy="361321"/>
            <a:chOff x="8006475" y="2436954"/>
            <a:chExt cx="335290" cy="361321"/>
          </a:xfrm>
        </p:grpSpPr>
        <p:sp>
          <p:nvSpPr>
            <p:cNvPr id="16506" name="Google Shape;16506;p62"/>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62"/>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62"/>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62"/>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2"/>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62"/>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62"/>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62"/>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2"/>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62"/>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62"/>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62"/>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62"/>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62"/>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62"/>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62"/>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62"/>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62"/>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62"/>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5" name="Google Shape;16525;p62"/>
          <p:cNvGrpSpPr/>
          <p:nvPr/>
        </p:nvGrpSpPr>
        <p:grpSpPr>
          <a:xfrm>
            <a:off x="5571604" y="2909139"/>
            <a:ext cx="394326" cy="349682"/>
            <a:chOff x="5596661" y="2909139"/>
            <a:chExt cx="394326" cy="349682"/>
          </a:xfrm>
        </p:grpSpPr>
        <p:sp>
          <p:nvSpPr>
            <p:cNvPr id="16526" name="Google Shape;16526;p62"/>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62"/>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62"/>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62"/>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62"/>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62"/>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62"/>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62"/>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62"/>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62"/>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62"/>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2"/>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2"/>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62"/>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62"/>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62"/>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2" name="Google Shape;16542;p62"/>
          <p:cNvGrpSpPr/>
          <p:nvPr/>
        </p:nvGrpSpPr>
        <p:grpSpPr>
          <a:xfrm>
            <a:off x="849601" y="2914408"/>
            <a:ext cx="356891" cy="335709"/>
            <a:chOff x="874658" y="2914408"/>
            <a:chExt cx="356891" cy="335709"/>
          </a:xfrm>
        </p:grpSpPr>
        <p:sp>
          <p:nvSpPr>
            <p:cNvPr id="16543" name="Google Shape;16543;p62"/>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62"/>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62"/>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62"/>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62"/>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62"/>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62"/>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62"/>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62"/>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62"/>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2"/>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62"/>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62"/>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62"/>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62"/>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62"/>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62"/>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62"/>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62"/>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62"/>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3" name="Google Shape;16563;p62"/>
          <p:cNvGrpSpPr/>
          <p:nvPr/>
        </p:nvGrpSpPr>
        <p:grpSpPr>
          <a:xfrm>
            <a:off x="4205855" y="2929193"/>
            <a:ext cx="308813" cy="306165"/>
            <a:chOff x="4230912" y="2929193"/>
            <a:chExt cx="308813" cy="306165"/>
          </a:xfrm>
        </p:grpSpPr>
        <p:sp>
          <p:nvSpPr>
            <p:cNvPr id="16564" name="Google Shape;16564;p62"/>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62"/>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62"/>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62"/>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62"/>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62"/>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62"/>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62"/>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62"/>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62"/>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2"/>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62"/>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62"/>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62"/>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62"/>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9" name="Google Shape;16579;p62"/>
          <p:cNvGrpSpPr/>
          <p:nvPr/>
        </p:nvGrpSpPr>
        <p:grpSpPr>
          <a:xfrm>
            <a:off x="4602829" y="3401089"/>
            <a:ext cx="409111" cy="267944"/>
            <a:chOff x="4627886" y="3401089"/>
            <a:chExt cx="409111" cy="267944"/>
          </a:xfrm>
        </p:grpSpPr>
        <p:sp>
          <p:nvSpPr>
            <p:cNvPr id="16580" name="Google Shape;16580;p62"/>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62"/>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62"/>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62"/>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62"/>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62"/>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62"/>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62"/>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2"/>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62"/>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62"/>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1" name="Google Shape;16591;p62"/>
          <p:cNvGrpSpPr/>
          <p:nvPr/>
        </p:nvGrpSpPr>
        <p:grpSpPr>
          <a:xfrm>
            <a:off x="4627419" y="2898915"/>
            <a:ext cx="386016" cy="384495"/>
            <a:chOff x="4652476" y="2898915"/>
            <a:chExt cx="386016" cy="384495"/>
          </a:xfrm>
        </p:grpSpPr>
        <p:sp>
          <p:nvSpPr>
            <p:cNvPr id="16592" name="Google Shape;16592;p62"/>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62"/>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2"/>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62"/>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62"/>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62"/>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62"/>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62"/>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62"/>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1" name="Google Shape;16601;p62"/>
          <p:cNvGrpSpPr/>
          <p:nvPr/>
        </p:nvGrpSpPr>
        <p:grpSpPr>
          <a:xfrm>
            <a:off x="5131874" y="2922194"/>
            <a:ext cx="324699" cy="347611"/>
            <a:chOff x="5156931" y="2922194"/>
            <a:chExt cx="324699" cy="347611"/>
          </a:xfrm>
        </p:grpSpPr>
        <p:sp>
          <p:nvSpPr>
            <p:cNvPr id="16602" name="Google Shape;16602;p62"/>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62"/>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62"/>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62"/>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62"/>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62"/>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62"/>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62"/>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62"/>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2"/>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2"/>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2"/>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2"/>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62"/>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62"/>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62"/>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8" name="Google Shape;16618;p62"/>
          <p:cNvGrpSpPr/>
          <p:nvPr/>
        </p:nvGrpSpPr>
        <p:grpSpPr>
          <a:xfrm>
            <a:off x="6061274" y="2905337"/>
            <a:ext cx="364441" cy="364834"/>
            <a:chOff x="6086331" y="2905337"/>
            <a:chExt cx="364441" cy="364834"/>
          </a:xfrm>
        </p:grpSpPr>
        <p:sp>
          <p:nvSpPr>
            <p:cNvPr id="16619" name="Google Shape;16619;p62"/>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62"/>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62"/>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62"/>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2"/>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62"/>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5" name="Google Shape;16625;p62"/>
          <p:cNvGrpSpPr/>
          <p:nvPr/>
        </p:nvGrpSpPr>
        <p:grpSpPr>
          <a:xfrm>
            <a:off x="6529002" y="2907251"/>
            <a:ext cx="377706" cy="377680"/>
            <a:chOff x="6554059" y="2907251"/>
            <a:chExt cx="377706" cy="377680"/>
          </a:xfrm>
        </p:grpSpPr>
        <p:sp>
          <p:nvSpPr>
            <p:cNvPr id="16626" name="Google Shape;16626;p62"/>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2"/>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62"/>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62"/>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2"/>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2"/>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62"/>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62"/>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62"/>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62"/>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62"/>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62"/>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62"/>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62"/>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62"/>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62"/>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62"/>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62"/>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62"/>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62"/>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62"/>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7" name="Google Shape;16647;p62"/>
          <p:cNvGrpSpPr/>
          <p:nvPr/>
        </p:nvGrpSpPr>
        <p:grpSpPr>
          <a:xfrm>
            <a:off x="7466739" y="2945446"/>
            <a:ext cx="400801" cy="317542"/>
            <a:chOff x="7491796" y="2945446"/>
            <a:chExt cx="400801" cy="317542"/>
          </a:xfrm>
        </p:grpSpPr>
        <p:sp>
          <p:nvSpPr>
            <p:cNvPr id="16648" name="Google Shape;16648;p62"/>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62"/>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62"/>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62"/>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2"/>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62"/>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62"/>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62"/>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62"/>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62"/>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62"/>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62"/>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62"/>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62"/>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62"/>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62"/>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62"/>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62"/>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62"/>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62"/>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62"/>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62"/>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0" name="Google Shape;16670;p62"/>
          <p:cNvGrpSpPr/>
          <p:nvPr/>
        </p:nvGrpSpPr>
        <p:grpSpPr>
          <a:xfrm>
            <a:off x="7020586" y="2907723"/>
            <a:ext cx="345304" cy="365857"/>
            <a:chOff x="7045643" y="2907723"/>
            <a:chExt cx="345304" cy="365857"/>
          </a:xfrm>
        </p:grpSpPr>
        <p:sp>
          <p:nvSpPr>
            <p:cNvPr id="16671" name="Google Shape;16671;p62"/>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62"/>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62"/>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62"/>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2"/>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62"/>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62"/>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62"/>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2"/>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62"/>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62"/>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62"/>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62"/>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62"/>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62"/>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2"/>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62"/>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62"/>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62"/>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0" name="Google Shape;16690;p62"/>
          <p:cNvGrpSpPr/>
          <p:nvPr/>
        </p:nvGrpSpPr>
        <p:grpSpPr>
          <a:xfrm>
            <a:off x="7967786" y="2907251"/>
            <a:ext cx="347794" cy="366328"/>
            <a:chOff x="7992843" y="2907251"/>
            <a:chExt cx="347794" cy="366328"/>
          </a:xfrm>
        </p:grpSpPr>
        <p:sp>
          <p:nvSpPr>
            <p:cNvPr id="16691" name="Google Shape;16691;p62"/>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62"/>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62"/>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62"/>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2"/>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62"/>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62"/>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62"/>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62"/>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62"/>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62"/>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2"/>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62"/>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62"/>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62"/>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62"/>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62"/>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62"/>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62"/>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62"/>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62"/>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62"/>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2"/>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62"/>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62"/>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62"/>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2"/>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62"/>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62"/>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2"/>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62"/>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62"/>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62"/>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4" name="Google Shape;16724;p62"/>
          <p:cNvGrpSpPr/>
          <p:nvPr/>
        </p:nvGrpSpPr>
        <p:grpSpPr>
          <a:xfrm>
            <a:off x="848841" y="1512377"/>
            <a:ext cx="398127" cy="353457"/>
            <a:chOff x="873898" y="1512377"/>
            <a:chExt cx="398127" cy="353457"/>
          </a:xfrm>
        </p:grpSpPr>
        <p:sp>
          <p:nvSpPr>
            <p:cNvPr id="16725" name="Google Shape;16725;p62"/>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2"/>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2"/>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62"/>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62"/>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62"/>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62"/>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62"/>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62"/>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62"/>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62"/>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62"/>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62"/>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62"/>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2"/>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2"/>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62"/>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62"/>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62"/>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4" name="Google Shape;16744;p62"/>
          <p:cNvGrpSpPr/>
          <p:nvPr/>
        </p:nvGrpSpPr>
        <p:grpSpPr>
          <a:xfrm>
            <a:off x="1399067" y="1515680"/>
            <a:ext cx="246762" cy="347139"/>
            <a:chOff x="1424125" y="1515680"/>
            <a:chExt cx="246762" cy="347139"/>
          </a:xfrm>
        </p:grpSpPr>
        <p:sp>
          <p:nvSpPr>
            <p:cNvPr id="16745" name="Google Shape;16745;p62"/>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62"/>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62"/>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62"/>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62"/>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62"/>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62"/>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62"/>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62"/>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2"/>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62"/>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62"/>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62"/>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62"/>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62"/>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62"/>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62"/>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2"/>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62"/>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62"/>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5" name="Google Shape;16765;p62"/>
          <p:cNvGrpSpPr/>
          <p:nvPr/>
        </p:nvGrpSpPr>
        <p:grpSpPr>
          <a:xfrm>
            <a:off x="2294441" y="1512744"/>
            <a:ext cx="352697" cy="352723"/>
            <a:chOff x="2319498" y="1512744"/>
            <a:chExt cx="352697" cy="352723"/>
          </a:xfrm>
        </p:grpSpPr>
        <p:sp>
          <p:nvSpPr>
            <p:cNvPr id="16766" name="Google Shape;16766;p62"/>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62"/>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2"/>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62"/>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62"/>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62"/>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62"/>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62"/>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62"/>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62"/>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62"/>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62"/>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62"/>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62"/>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62"/>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62"/>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62"/>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62"/>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62"/>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5" name="Google Shape;16785;p62"/>
          <p:cNvGrpSpPr/>
          <p:nvPr/>
        </p:nvGrpSpPr>
        <p:grpSpPr>
          <a:xfrm>
            <a:off x="4211544" y="1512666"/>
            <a:ext cx="312981" cy="352697"/>
            <a:chOff x="4236601" y="1512666"/>
            <a:chExt cx="312981" cy="352697"/>
          </a:xfrm>
        </p:grpSpPr>
        <p:sp>
          <p:nvSpPr>
            <p:cNvPr id="16786" name="Google Shape;16786;p62"/>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62"/>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62"/>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62"/>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62"/>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62"/>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62"/>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62"/>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62"/>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62"/>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62"/>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62"/>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62"/>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62"/>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0" name="Google Shape;16800;p62"/>
          <p:cNvGrpSpPr/>
          <p:nvPr/>
        </p:nvGrpSpPr>
        <p:grpSpPr>
          <a:xfrm>
            <a:off x="824618" y="3347716"/>
            <a:ext cx="346300" cy="375818"/>
            <a:chOff x="849675" y="3347716"/>
            <a:chExt cx="346300" cy="375818"/>
          </a:xfrm>
        </p:grpSpPr>
        <p:sp>
          <p:nvSpPr>
            <p:cNvPr id="16801" name="Google Shape;16801;p62"/>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62"/>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62"/>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62"/>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62"/>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62"/>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62"/>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62"/>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62"/>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62"/>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62"/>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62"/>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62"/>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62"/>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62"/>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62"/>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62"/>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8" name="Google Shape;16818;p62"/>
          <p:cNvGrpSpPr/>
          <p:nvPr/>
        </p:nvGrpSpPr>
        <p:grpSpPr>
          <a:xfrm>
            <a:off x="1299162" y="3399202"/>
            <a:ext cx="376578" cy="272846"/>
            <a:chOff x="1324219" y="3399202"/>
            <a:chExt cx="376578" cy="272846"/>
          </a:xfrm>
        </p:grpSpPr>
        <p:sp>
          <p:nvSpPr>
            <p:cNvPr id="16819" name="Google Shape;16819;p62"/>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62"/>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62"/>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2"/>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62"/>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62"/>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62"/>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62"/>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62"/>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62"/>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62"/>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62"/>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62"/>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62"/>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62"/>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62"/>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62"/>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62"/>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62"/>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62"/>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62"/>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62"/>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62"/>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62"/>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62"/>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62"/>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62"/>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62"/>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62"/>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62"/>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62"/>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62"/>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2"/>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2" name="Google Shape;16852;p62"/>
          <p:cNvGrpSpPr/>
          <p:nvPr/>
        </p:nvGrpSpPr>
        <p:grpSpPr>
          <a:xfrm>
            <a:off x="1773706" y="3395401"/>
            <a:ext cx="376185" cy="280448"/>
            <a:chOff x="1798763" y="3395401"/>
            <a:chExt cx="376185" cy="280448"/>
          </a:xfrm>
        </p:grpSpPr>
        <p:sp>
          <p:nvSpPr>
            <p:cNvPr id="16853" name="Google Shape;16853;p62"/>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62"/>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62"/>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2"/>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2"/>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62"/>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62"/>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62"/>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62"/>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62"/>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62"/>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62"/>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2"/>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62"/>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62"/>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2"/>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62"/>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62"/>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62"/>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62"/>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62"/>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2"/>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62"/>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62"/>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62"/>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62"/>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62"/>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62"/>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62"/>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62"/>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62"/>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4" name="Google Shape;16884;p62"/>
          <p:cNvGrpSpPr/>
          <p:nvPr/>
        </p:nvGrpSpPr>
        <p:grpSpPr>
          <a:xfrm>
            <a:off x="2248250" y="3378754"/>
            <a:ext cx="375818" cy="313374"/>
            <a:chOff x="2273307" y="3378754"/>
            <a:chExt cx="375818" cy="313374"/>
          </a:xfrm>
        </p:grpSpPr>
        <p:sp>
          <p:nvSpPr>
            <p:cNvPr id="16885" name="Google Shape;16885;p62"/>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62"/>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62"/>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62"/>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62"/>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62"/>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62"/>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62"/>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62"/>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62"/>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62"/>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2"/>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62"/>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62"/>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62"/>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62"/>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62"/>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62"/>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62"/>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62"/>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62"/>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62"/>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62"/>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62"/>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62"/>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62"/>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62"/>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2"/>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62"/>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62"/>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62"/>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62"/>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62"/>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62"/>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62"/>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62"/>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62"/>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62"/>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62"/>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62"/>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62"/>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62"/>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62"/>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62"/>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62"/>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62"/>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62"/>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62"/>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62"/>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2"/>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62"/>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62"/>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62"/>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62"/>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62"/>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62"/>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62"/>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62"/>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62"/>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62"/>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62"/>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62"/>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62"/>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62"/>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62"/>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62"/>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62"/>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62"/>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62"/>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62"/>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62"/>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62"/>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62"/>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62"/>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62"/>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62"/>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62"/>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62"/>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62"/>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62"/>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62"/>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62"/>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62"/>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62"/>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9" name="Google Shape;16969;p62"/>
          <p:cNvGrpSpPr/>
          <p:nvPr/>
        </p:nvGrpSpPr>
        <p:grpSpPr>
          <a:xfrm>
            <a:off x="2722427" y="3359460"/>
            <a:ext cx="377706" cy="352330"/>
            <a:chOff x="2747484" y="3359460"/>
            <a:chExt cx="377706" cy="352330"/>
          </a:xfrm>
        </p:grpSpPr>
        <p:sp>
          <p:nvSpPr>
            <p:cNvPr id="16970" name="Google Shape;16970;p62"/>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62"/>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62"/>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62"/>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62"/>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62"/>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62"/>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62"/>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62"/>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62"/>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62"/>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62"/>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62"/>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62"/>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62"/>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5" name="Google Shape;16985;p62"/>
          <p:cNvGrpSpPr/>
          <p:nvPr/>
        </p:nvGrpSpPr>
        <p:grpSpPr>
          <a:xfrm>
            <a:off x="3671148" y="3371938"/>
            <a:ext cx="375792" cy="327373"/>
            <a:chOff x="3696205" y="3371938"/>
            <a:chExt cx="375792" cy="327373"/>
          </a:xfrm>
        </p:grpSpPr>
        <p:sp>
          <p:nvSpPr>
            <p:cNvPr id="16986" name="Google Shape;16986;p62"/>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62"/>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62"/>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62"/>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62"/>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62"/>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62"/>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62"/>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62"/>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62"/>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62"/>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62"/>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62"/>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62"/>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62"/>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62"/>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62"/>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62"/>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62"/>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62"/>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62"/>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62"/>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62"/>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9" name="Google Shape;17009;p62"/>
          <p:cNvGrpSpPr/>
          <p:nvPr/>
        </p:nvGrpSpPr>
        <p:grpSpPr>
          <a:xfrm>
            <a:off x="6542267" y="2436849"/>
            <a:ext cx="366722" cy="342892"/>
            <a:chOff x="6567324" y="2436849"/>
            <a:chExt cx="366722" cy="342892"/>
          </a:xfrm>
        </p:grpSpPr>
        <p:sp>
          <p:nvSpPr>
            <p:cNvPr id="17010" name="Google Shape;17010;p62"/>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62"/>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62"/>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62"/>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62"/>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62"/>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62"/>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62"/>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62"/>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62"/>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62"/>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62"/>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2" name="Google Shape;17022;p62"/>
          <p:cNvGrpSpPr/>
          <p:nvPr/>
        </p:nvGrpSpPr>
        <p:grpSpPr>
          <a:xfrm>
            <a:off x="4183913" y="3361347"/>
            <a:ext cx="299349" cy="348188"/>
            <a:chOff x="4208970" y="3361347"/>
            <a:chExt cx="299349" cy="348188"/>
          </a:xfrm>
        </p:grpSpPr>
        <p:sp>
          <p:nvSpPr>
            <p:cNvPr id="17023" name="Google Shape;17023;p62"/>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62"/>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62"/>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62"/>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62"/>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62"/>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62"/>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62"/>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62"/>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62"/>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62"/>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62"/>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62"/>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62"/>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7" name="Google Shape;17037;p62"/>
          <p:cNvGrpSpPr/>
          <p:nvPr/>
        </p:nvGrpSpPr>
        <p:grpSpPr>
          <a:xfrm>
            <a:off x="2761776" y="1512351"/>
            <a:ext cx="366722" cy="353667"/>
            <a:chOff x="2786833" y="1512351"/>
            <a:chExt cx="366722" cy="353667"/>
          </a:xfrm>
        </p:grpSpPr>
        <p:sp>
          <p:nvSpPr>
            <p:cNvPr id="17038" name="Google Shape;17038;p62"/>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62"/>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62"/>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62"/>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62"/>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62"/>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62"/>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62"/>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62"/>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62"/>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62"/>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62"/>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62"/>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62"/>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62"/>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62"/>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62"/>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62"/>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62"/>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62"/>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8" name="Google Shape;17058;p62"/>
          <p:cNvGrpSpPr/>
          <p:nvPr/>
        </p:nvGrpSpPr>
        <p:grpSpPr>
          <a:xfrm>
            <a:off x="1820264" y="1512744"/>
            <a:ext cx="352723" cy="353090"/>
            <a:chOff x="1845321" y="1512744"/>
            <a:chExt cx="352723" cy="353090"/>
          </a:xfrm>
        </p:grpSpPr>
        <p:sp>
          <p:nvSpPr>
            <p:cNvPr id="17059" name="Google Shape;17059;p62"/>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62"/>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62"/>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62"/>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62"/>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62"/>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62"/>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62"/>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62"/>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62"/>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62"/>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0" name="Google Shape;17070;p62"/>
          <p:cNvGrpSpPr/>
          <p:nvPr/>
        </p:nvGrpSpPr>
        <p:grpSpPr>
          <a:xfrm>
            <a:off x="3189395" y="3340533"/>
            <a:ext cx="392465" cy="389896"/>
            <a:chOff x="3214452" y="3340533"/>
            <a:chExt cx="392465" cy="389896"/>
          </a:xfrm>
        </p:grpSpPr>
        <p:sp>
          <p:nvSpPr>
            <p:cNvPr id="17071" name="Google Shape;17071;p62"/>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62"/>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62"/>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62"/>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62"/>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62"/>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62"/>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62"/>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62"/>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62"/>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62"/>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62"/>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62"/>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62"/>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62"/>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62"/>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62"/>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62"/>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62"/>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62"/>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62"/>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62"/>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62"/>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62"/>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62"/>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6" name="Google Shape;17096;p62"/>
          <p:cNvGrpSpPr/>
          <p:nvPr/>
        </p:nvGrpSpPr>
        <p:grpSpPr>
          <a:xfrm>
            <a:off x="3302172" y="1499899"/>
            <a:ext cx="234650" cy="378440"/>
            <a:chOff x="3327229" y="1499899"/>
            <a:chExt cx="234650" cy="378440"/>
          </a:xfrm>
        </p:grpSpPr>
        <p:sp>
          <p:nvSpPr>
            <p:cNvPr id="17097" name="Google Shape;17097;p62"/>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62"/>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62"/>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62"/>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62"/>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62"/>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62"/>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62"/>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62"/>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62"/>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62"/>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62"/>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62"/>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62"/>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62"/>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62"/>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62"/>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62"/>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62"/>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62"/>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62"/>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8" name="Google Shape;17118;p62"/>
          <p:cNvGrpSpPr/>
          <p:nvPr/>
        </p:nvGrpSpPr>
        <p:grpSpPr>
          <a:xfrm>
            <a:off x="3710496" y="1530151"/>
            <a:ext cx="366722" cy="317962"/>
            <a:chOff x="3735553" y="1530151"/>
            <a:chExt cx="366722" cy="317962"/>
          </a:xfrm>
        </p:grpSpPr>
        <p:sp>
          <p:nvSpPr>
            <p:cNvPr id="17119" name="Google Shape;17119;p62"/>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62"/>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62"/>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62"/>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62"/>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62"/>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62"/>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62"/>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62"/>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62"/>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62"/>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62"/>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1" name="Google Shape;17131;p62"/>
          <p:cNvGrpSpPr/>
          <p:nvPr/>
        </p:nvGrpSpPr>
        <p:grpSpPr>
          <a:xfrm>
            <a:off x="841265" y="2469775"/>
            <a:ext cx="379226" cy="322733"/>
            <a:chOff x="866322" y="2469775"/>
            <a:chExt cx="379226" cy="322733"/>
          </a:xfrm>
        </p:grpSpPr>
        <p:sp>
          <p:nvSpPr>
            <p:cNvPr id="17132" name="Google Shape;17132;p62"/>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62"/>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62"/>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62"/>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62"/>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62"/>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62"/>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62"/>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62"/>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62"/>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62"/>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62"/>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62"/>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62"/>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62"/>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62"/>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62"/>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62"/>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62"/>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62"/>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62"/>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62"/>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62"/>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62"/>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62"/>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62"/>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8" name="Google Shape;17158;p62"/>
          <p:cNvGrpSpPr/>
          <p:nvPr/>
        </p:nvGrpSpPr>
        <p:grpSpPr>
          <a:xfrm>
            <a:off x="1303330" y="2500814"/>
            <a:ext cx="404183" cy="289151"/>
            <a:chOff x="1328387" y="2500814"/>
            <a:chExt cx="404183" cy="289151"/>
          </a:xfrm>
        </p:grpSpPr>
        <p:sp>
          <p:nvSpPr>
            <p:cNvPr id="17159" name="Google Shape;17159;p62"/>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62"/>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62"/>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62"/>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62"/>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62"/>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62"/>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62"/>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62"/>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62"/>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62"/>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62"/>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62"/>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62"/>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62"/>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62"/>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62"/>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62"/>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62"/>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62"/>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62"/>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62"/>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62"/>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62"/>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62"/>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62"/>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62"/>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62"/>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62"/>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8" name="Google Shape;17188;p62"/>
          <p:cNvGrpSpPr/>
          <p:nvPr/>
        </p:nvGrpSpPr>
        <p:grpSpPr>
          <a:xfrm>
            <a:off x="1796408" y="2495702"/>
            <a:ext cx="365988" cy="270801"/>
            <a:chOff x="1821465" y="2495702"/>
            <a:chExt cx="365988" cy="270801"/>
          </a:xfrm>
        </p:grpSpPr>
        <p:sp>
          <p:nvSpPr>
            <p:cNvPr id="17189" name="Google Shape;17189;p62"/>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62"/>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62"/>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62"/>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62"/>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62"/>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62"/>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6" name="Google Shape;17196;p62"/>
          <p:cNvGrpSpPr/>
          <p:nvPr/>
        </p:nvGrpSpPr>
        <p:grpSpPr>
          <a:xfrm>
            <a:off x="3700666" y="2455776"/>
            <a:ext cx="354977" cy="351202"/>
            <a:chOff x="3725723" y="2455776"/>
            <a:chExt cx="354977" cy="351202"/>
          </a:xfrm>
        </p:grpSpPr>
        <p:sp>
          <p:nvSpPr>
            <p:cNvPr id="17197" name="Google Shape;17197;p62"/>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62"/>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62"/>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62"/>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62"/>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62"/>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62"/>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62"/>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62"/>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62"/>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62"/>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62"/>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62"/>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0" name="Google Shape;17210;p62"/>
          <p:cNvGrpSpPr/>
          <p:nvPr/>
        </p:nvGrpSpPr>
        <p:grpSpPr>
          <a:xfrm>
            <a:off x="5201108" y="1977641"/>
            <a:ext cx="230482" cy="388847"/>
            <a:chOff x="5226165" y="1977641"/>
            <a:chExt cx="230482" cy="388847"/>
          </a:xfrm>
        </p:grpSpPr>
        <p:sp>
          <p:nvSpPr>
            <p:cNvPr id="17211" name="Google Shape;17211;p62"/>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62"/>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62"/>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62"/>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62"/>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62"/>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62"/>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62"/>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62"/>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62"/>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62"/>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62"/>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3" name="Google Shape;17223;p62"/>
          <p:cNvGrpSpPr/>
          <p:nvPr/>
        </p:nvGrpSpPr>
        <p:grpSpPr>
          <a:xfrm>
            <a:off x="5607545" y="2025510"/>
            <a:ext cx="370130" cy="287264"/>
            <a:chOff x="5632602" y="2025510"/>
            <a:chExt cx="370130" cy="287264"/>
          </a:xfrm>
        </p:grpSpPr>
        <p:sp>
          <p:nvSpPr>
            <p:cNvPr id="17224" name="Google Shape;17224;p62"/>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62"/>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62"/>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62"/>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62"/>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62"/>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62"/>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62"/>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62"/>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62"/>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62"/>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62"/>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62"/>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62"/>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62"/>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62"/>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62"/>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62"/>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2" name="Google Shape;17242;p62"/>
          <p:cNvGrpSpPr/>
          <p:nvPr/>
        </p:nvGrpSpPr>
        <p:grpSpPr>
          <a:xfrm>
            <a:off x="4187321" y="2456537"/>
            <a:ext cx="331515" cy="330021"/>
            <a:chOff x="4212378" y="2456537"/>
            <a:chExt cx="331515" cy="330021"/>
          </a:xfrm>
        </p:grpSpPr>
        <p:sp>
          <p:nvSpPr>
            <p:cNvPr id="17243" name="Google Shape;17243;p62"/>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62"/>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62"/>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62"/>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62"/>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62"/>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62"/>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62"/>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62"/>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2" name="Google Shape;17252;p62"/>
          <p:cNvGrpSpPr/>
          <p:nvPr/>
        </p:nvGrpSpPr>
        <p:grpSpPr>
          <a:xfrm>
            <a:off x="6150956" y="1977825"/>
            <a:ext cx="235411" cy="347427"/>
            <a:chOff x="6176013" y="1977825"/>
            <a:chExt cx="235411" cy="347427"/>
          </a:xfrm>
        </p:grpSpPr>
        <p:sp>
          <p:nvSpPr>
            <p:cNvPr id="17253" name="Google Shape;17253;p62"/>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62"/>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62"/>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62"/>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62"/>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62"/>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62"/>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62"/>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62"/>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62"/>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62"/>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62"/>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62"/>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62"/>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62"/>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62"/>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62"/>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0" name="Google Shape;17270;p62"/>
          <p:cNvGrpSpPr/>
          <p:nvPr/>
        </p:nvGrpSpPr>
        <p:grpSpPr>
          <a:xfrm>
            <a:off x="6627020" y="1977458"/>
            <a:ext cx="235778" cy="347794"/>
            <a:chOff x="6652077" y="1977458"/>
            <a:chExt cx="235778" cy="347794"/>
          </a:xfrm>
        </p:grpSpPr>
        <p:sp>
          <p:nvSpPr>
            <p:cNvPr id="17271" name="Google Shape;17271;p62"/>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62"/>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62"/>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62"/>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62"/>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62"/>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62"/>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62"/>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62"/>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62"/>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62"/>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62"/>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62"/>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62"/>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62"/>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62"/>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7" name="Google Shape;17287;p62"/>
          <p:cNvGrpSpPr/>
          <p:nvPr/>
        </p:nvGrpSpPr>
        <p:grpSpPr>
          <a:xfrm>
            <a:off x="7047456" y="1997512"/>
            <a:ext cx="394352" cy="308052"/>
            <a:chOff x="7072513" y="1997512"/>
            <a:chExt cx="394352" cy="308052"/>
          </a:xfrm>
        </p:grpSpPr>
        <p:sp>
          <p:nvSpPr>
            <p:cNvPr id="17288" name="Google Shape;17288;p62"/>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62"/>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62"/>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62"/>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62"/>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62"/>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62"/>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62"/>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62"/>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62"/>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62"/>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9" name="Google Shape;17299;p62"/>
          <p:cNvGrpSpPr/>
          <p:nvPr/>
        </p:nvGrpSpPr>
        <p:grpSpPr>
          <a:xfrm>
            <a:off x="7551151" y="1977825"/>
            <a:ext cx="292533" cy="347454"/>
            <a:chOff x="7576208" y="1977825"/>
            <a:chExt cx="292533" cy="347454"/>
          </a:xfrm>
        </p:grpSpPr>
        <p:sp>
          <p:nvSpPr>
            <p:cNvPr id="17300" name="Google Shape;17300;p62"/>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62"/>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62"/>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62"/>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62"/>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62"/>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62"/>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62"/>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62"/>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62"/>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62"/>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62"/>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62"/>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3" name="Google Shape;17313;p62"/>
          <p:cNvGrpSpPr/>
          <p:nvPr/>
        </p:nvGrpSpPr>
        <p:grpSpPr>
          <a:xfrm>
            <a:off x="7998825" y="1977458"/>
            <a:ext cx="320557" cy="347794"/>
            <a:chOff x="8023882" y="1977458"/>
            <a:chExt cx="320557" cy="347794"/>
          </a:xfrm>
        </p:grpSpPr>
        <p:sp>
          <p:nvSpPr>
            <p:cNvPr id="17314" name="Google Shape;17314;p62"/>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62"/>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62"/>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62"/>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62"/>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62"/>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62"/>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62"/>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62"/>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62"/>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62"/>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62"/>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62"/>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62"/>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62"/>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62"/>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62"/>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62"/>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62"/>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62"/>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62"/>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62"/>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62"/>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62"/>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62"/>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62"/>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62"/>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62"/>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62"/>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62"/>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62"/>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62"/>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62"/>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62"/>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62"/>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62"/>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62"/>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62"/>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62"/>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62"/>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4" name="Google Shape;17354;p62"/>
          <p:cNvGrpSpPr/>
          <p:nvPr/>
        </p:nvGrpSpPr>
        <p:grpSpPr>
          <a:xfrm>
            <a:off x="5602617" y="2444819"/>
            <a:ext cx="345147" cy="342630"/>
            <a:chOff x="5627674" y="2444819"/>
            <a:chExt cx="345147" cy="342630"/>
          </a:xfrm>
        </p:grpSpPr>
        <p:sp>
          <p:nvSpPr>
            <p:cNvPr id="17355" name="Google Shape;17355;p62"/>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62"/>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62"/>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62"/>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62"/>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0" name="Google Shape;17360;p62"/>
          <p:cNvGrpSpPr/>
          <p:nvPr/>
        </p:nvGrpSpPr>
        <p:grpSpPr>
          <a:xfrm>
            <a:off x="4628939" y="2440257"/>
            <a:ext cx="396607" cy="348555"/>
            <a:chOff x="4653996" y="2440257"/>
            <a:chExt cx="396607" cy="348555"/>
          </a:xfrm>
        </p:grpSpPr>
        <p:sp>
          <p:nvSpPr>
            <p:cNvPr id="17361" name="Google Shape;17361;p62"/>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62"/>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62"/>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62"/>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62"/>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62"/>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62"/>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62"/>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62"/>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62"/>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62"/>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62"/>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62"/>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62"/>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62"/>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62"/>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62"/>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62"/>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9" name="Google Shape;17379;p62"/>
          <p:cNvGrpSpPr/>
          <p:nvPr/>
        </p:nvGrpSpPr>
        <p:grpSpPr>
          <a:xfrm>
            <a:off x="1829334" y="2895140"/>
            <a:ext cx="301630" cy="374272"/>
            <a:chOff x="1854391" y="2895140"/>
            <a:chExt cx="301630" cy="374272"/>
          </a:xfrm>
        </p:grpSpPr>
        <p:sp>
          <p:nvSpPr>
            <p:cNvPr id="17380" name="Google Shape;17380;p62"/>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62"/>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62"/>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62"/>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62"/>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62"/>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62"/>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62"/>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62"/>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62"/>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62"/>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62"/>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62"/>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62"/>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62"/>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62"/>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62"/>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62"/>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62"/>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62"/>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62"/>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62"/>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62"/>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62"/>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62"/>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62"/>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62"/>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62"/>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62"/>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62"/>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62"/>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62"/>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62"/>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62"/>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62"/>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62"/>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62"/>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62"/>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62"/>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62"/>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62"/>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62"/>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62"/>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62"/>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62"/>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62"/>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62"/>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62"/>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62"/>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9" name="Google Shape;17429;p62"/>
          <p:cNvGrpSpPr/>
          <p:nvPr/>
        </p:nvGrpSpPr>
        <p:grpSpPr>
          <a:xfrm>
            <a:off x="5147760" y="2438370"/>
            <a:ext cx="289518" cy="357651"/>
            <a:chOff x="5172817" y="2438370"/>
            <a:chExt cx="289518" cy="357651"/>
          </a:xfrm>
        </p:grpSpPr>
        <p:sp>
          <p:nvSpPr>
            <p:cNvPr id="17430" name="Google Shape;17430;p62"/>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62"/>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62"/>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62"/>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62"/>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62"/>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62"/>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62"/>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62"/>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62"/>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62"/>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1" name="Google Shape;17441;p62"/>
          <p:cNvGrpSpPr/>
          <p:nvPr/>
        </p:nvGrpSpPr>
        <p:grpSpPr>
          <a:xfrm>
            <a:off x="3209449" y="2484534"/>
            <a:ext cx="388297" cy="293320"/>
            <a:chOff x="3234506" y="2484534"/>
            <a:chExt cx="388297" cy="293320"/>
          </a:xfrm>
        </p:grpSpPr>
        <p:sp>
          <p:nvSpPr>
            <p:cNvPr id="17442" name="Google Shape;17442;p62"/>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62"/>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62"/>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62"/>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62"/>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62"/>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62"/>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62"/>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62"/>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62"/>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62"/>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62"/>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62"/>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62"/>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62"/>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62"/>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8" name="Google Shape;17458;p62"/>
          <p:cNvGrpSpPr/>
          <p:nvPr/>
        </p:nvGrpSpPr>
        <p:grpSpPr>
          <a:xfrm>
            <a:off x="6040092" y="3367036"/>
            <a:ext cx="362553" cy="356498"/>
            <a:chOff x="6065149" y="3367036"/>
            <a:chExt cx="362553" cy="356498"/>
          </a:xfrm>
        </p:grpSpPr>
        <p:sp>
          <p:nvSpPr>
            <p:cNvPr id="17459" name="Google Shape;17459;p62"/>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62"/>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62"/>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62"/>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62"/>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4" name="Google Shape;17464;p62"/>
          <p:cNvGrpSpPr/>
          <p:nvPr/>
        </p:nvGrpSpPr>
        <p:grpSpPr>
          <a:xfrm>
            <a:off x="6515764" y="3367036"/>
            <a:ext cx="362553" cy="356498"/>
            <a:chOff x="6540821" y="3367036"/>
            <a:chExt cx="362553" cy="356498"/>
          </a:xfrm>
        </p:grpSpPr>
        <p:sp>
          <p:nvSpPr>
            <p:cNvPr id="17465" name="Google Shape;17465;p62"/>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62"/>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62"/>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62"/>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62"/>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62"/>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62"/>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2" name="Google Shape;17472;p62"/>
          <p:cNvGrpSpPr/>
          <p:nvPr/>
        </p:nvGrpSpPr>
        <p:grpSpPr>
          <a:xfrm>
            <a:off x="2277401" y="2474704"/>
            <a:ext cx="354479" cy="312561"/>
            <a:chOff x="2302458" y="2474704"/>
            <a:chExt cx="354479" cy="312561"/>
          </a:xfrm>
        </p:grpSpPr>
        <p:sp>
          <p:nvSpPr>
            <p:cNvPr id="17473" name="Google Shape;17473;p62"/>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62"/>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62"/>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62"/>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62"/>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62"/>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62"/>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62"/>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62"/>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62"/>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62"/>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62"/>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5" name="Google Shape;17485;p62"/>
          <p:cNvGrpSpPr/>
          <p:nvPr/>
        </p:nvGrpSpPr>
        <p:grpSpPr>
          <a:xfrm>
            <a:off x="2806053" y="2442538"/>
            <a:ext cx="246002" cy="348922"/>
            <a:chOff x="2831110" y="2442538"/>
            <a:chExt cx="246002" cy="348922"/>
          </a:xfrm>
        </p:grpSpPr>
        <p:sp>
          <p:nvSpPr>
            <p:cNvPr id="17486" name="Google Shape;17486;p62"/>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62"/>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62"/>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62"/>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62"/>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62"/>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62"/>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62"/>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62"/>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62"/>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62"/>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62"/>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62"/>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62"/>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0" name="Google Shape;17500;p62"/>
          <p:cNvGrpSpPr/>
          <p:nvPr/>
        </p:nvGrpSpPr>
        <p:grpSpPr>
          <a:xfrm>
            <a:off x="6991435" y="3367036"/>
            <a:ext cx="362947" cy="356498"/>
            <a:chOff x="7016492" y="3367036"/>
            <a:chExt cx="362947" cy="356498"/>
          </a:xfrm>
        </p:grpSpPr>
        <p:sp>
          <p:nvSpPr>
            <p:cNvPr id="17501" name="Google Shape;17501;p62"/>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62"/>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62"/>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62"/>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62"/>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62"/>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7" name="Google Shape;17507;p62"/>
          <p:cNvGrpSpPr/>
          <p:nvPr/>
        </p:nvGrpSpPr>
        <p:grpSpPr>
          <a:xfrm>
            <a:off x="4806717" y="3817357"/>
            <a:ext cx="362947" cy="356576"/>
            <a:chOff x="5108852" y="3817357"/>
            <a:chExt cx="362947" cy="356576"/>
          </a:xfrm>
        </p:grpSpPr>
        <p:sp>
          <p:nvSpPr>
            <p:cNvPr id="17508" name="Google Shape;17508;p62"/>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62"/>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62"/>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62"/>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2" name="Google Shape;17512;p62"/>
          <p:cNvGrpSpPr/>
          <p:nvPr/>
        </p:nvGrpSpPr>
        <p:grpSpPr>
          <a:xfrm>
            <a:off x="5703585" y="3817357"/>
            <a:ext cx="362947" cy="356576"/>
            <a:chOff x="6005720" y="3817357"/>
            <a:chExt cx="362947" cy="356576"/>
          </a:xfrm>
        </p:grpSpPr>
        <p:sp>
          <p:nvSpPr>
            <p:cNvPr id="17513" name="Google Shape;17513;p62"/>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62"/>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62"/>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62"/>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7" name="Google Shape;17517;p62"/>
          <p:cNvGrpSpPr/>
          <p:nvPr/>
        </p:nvGrpSpPr>
        <p:grpSpPr>
          <a:xfrm>
            <a:off x="5564395" y="3367036"/>
            <a:ext cx="362580" cy="356498"/>
            <a:chOff x="5589452" y="3367036"/>
            <a:chExt cx="362580" cy="356498"/>
          </a:xfrm>
        </p:grpSpPr>
        <p:sp>
          <p:nvSpPr>
            <p:cNvPr id="17518" name="Google Shape;17518;p62"/>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62"/>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62"/>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1" name="Google Shape;17521;p62"/>
          <p:cNvGrpSpPr/>
          <p:nvPr/>
        </p:nvGrpSpPr>
        <p:grpSpPr>
          <a:xfrm>
            <a:off x="7462964" y="3362475"/>
            <a:ext cx="372017" cy="365621"/>
            <a:chOff x="7488021" y="3362475"/>
            <a:chExt cx="372017" cy="365621"/>
          </a:xfrm>
        </p:grpSpPr>
        <p:sp>
          <p:nvSpPr>
            <p:cNvPr id="17522" name="Google Shape;17522;p62"/>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62"/>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62"/>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62"/>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62"/>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62"/>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62"/>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62"/>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62"/>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62"/>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2" name="Google Shape;17532;p62"/>
          <p:cNvGrpSpPr/>
          <p:nvPr/>
        </p:nvGrpSpPr>
        <p:grpSpPr>
          <a:xfrm>
            <a:off x="5088724" y="3367036"/>
            <a:ext cx="362553" cy="356498"/>
            <a:chOff x="5113781" y="3367036"/>
            <a:chExt cx="362553" cy="356498"/>
          </a:xfrm>
        </p:grpSpPr>
        <p:sp>
          <p:nvSpPr>
            <p:cNvPr id="17533" name="Google Shape;17533;p62"/>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62"/>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35" name="Google Shape;17535;p62"/>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36" name="Google Shape;17536;p62"/>
          <p:cNvGrpSpPr/>
          <p:nvPr/>
        </p:nvGrpSpPr>
        <p:grpSpPr>
          <a:xfrm>
            <a:off x="7943564" y="3365489"/>
            <a:ext cx="375818" cy="357651"/>
            <a:chOff x="7968621" y="3365489"/>
            <a:chExt cx="375818" cy="357651"/>
          </a:xfrm>
        </p:grpSpPr>
        <p:sp>
          <p:nvSpPr>
            <p:cNvPr id="17537" name="Google Shape;17537;p62"/>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62"/>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62"/>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62"/>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62"/>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62"/>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62"/>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62"/>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62"/>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62"/>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62"/>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62"/>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9" name="Google Shape;17549;p62"/>
          <p:cNvGrpSpPr/>
          <p:nvPr/>
        </p:nvGrpSpPr>
        <p:grpSpPr>
          <a:xfrm>
            <a:off x="5255151" y="3817357"/>
            <a:ext cx="362947" cy="356576"/>
            <a:chOff x="5557286" y="3817357"/>
            <a:chExt cx="362947" cy="356576"/>
          </a:xfrm>
        </p:grpSpPr>
        <p:grpSp>
          <p:nvGrpSpPr>
            <p:cNvPr id="17550" name="Google Shape;17550;p62"/>
            <p:cNvGrpSpPr/>
            <p:nvPr/>
          </p:nvGrpSpPr>
          <p:grpSpPr>
            <a:xfrm>
              <a:off x="5557286" y="3817357"/>
              <a:ext cx="362947" cy="356576"/>
              <a:chOff x="5557286" y="3817357"/>
              <a:chExt cx="362947" cy="356576"/>
            </a:xfrm>
          </p:grpSpPr>
          <p:sp>
            <p:nvSpPr>
              <p:cNvPr id="17551" name="Google Shape;17551;p62"/>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62"/>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62"/>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4" name="Google Shape;17554;p62"/>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5" name="Google Shape;17555;p62"/>
          <p:cNvGrpSpPr/>
          <p:nvPr/>
        </p:nvGrpSpPr>
        <p:grpSpPr>
          <a:xfrm>
            <a:off x="4358284" y="3817357"/>
            <a:ext cx="362947" cy="356576"/>
            <a:chOff x="4660419" y="3817357"/>
            <a:chExt cx="362947" cy="356576"/>
          </a:xfrm>
        </p:grpSpPr>
        <p:grpSp>
          <p:nvGrpSpPr>
            <p:cNvPr id="17556" name="Google Shape;17556;p62"/>
            <p:cNvGrpSpPr/>
            <p:nvPr/>
          </p:nvGrpSpPr>
          <p:grpSpPr>
            <a:xfrm>
              <a:off x="4660419" y="3817357"/>
              <a:ext cx="362947" cy="356576"/>
              <a:chOff x="4660419" y="3817357"/>
              <a:chExt cx="362947" cy="356576"/>
            </a:xfrm>
          </p:grpSpPr>
          <p:sp>
            <p:nvSpPr>
              <p:cNvPr id="17557" name="Google Shape;17557;p62"/>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62"/>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9" name="Google Shape;17559;p62"/>
            <p:cNvGrpSpPr/>
            <p:nvPr/>
          </p:nvGrpSpPr>
          <p:grpSpPr>
            <a:xfrm>
              <a:off x="4694459" y="3856408"/>
              <a:ext cx="282308" cy="265356"/>
              <a:chOff x="4690600" y="3853050"/>
              <a:chExt cx="289488" cy="272132"/>
            </a:xfrm>
          </p:grpSpPr>
          <p:sp>
            <p:nvSpPr>
              <p:cNvPr id="17560" name="Google Shape;17560;p62"/>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62"/>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62" name="Google Shape;17562;p62"/>
          <p:cNvGrpSpPr/>
          <p:nvPr/>
        </p:nvGrpSpPr>
        <p:grpSpPr>
          <a:xfrm>
            <a:off x="6159823" y="3813323"/>
            <a:ext cx="369882" cy="364325"/>
            <a:chOff x="1190200" y="238125"/>
            <a:chExt cx="5306767" cy="5212083"/>
          </a:xfrm>
        </p:grpSpPr>
        <p:grpSp>
          <p:nvGrpSpPr>
            <p:cNvPr id="17563" name="Google Shape;17563;p62"/>
            <p:cNvGrpSpPr/>
            <p:nvPr/>
          </p:nvGrpSpPr>
          <p:grpSpPr>
            <a:xfrm>
              <a:off x="1190200" y="238125"/>
              <a:ext cx="5212075" cy="5212075"/>
              <a:chOff x="1190200" y="238125"/>
              <a:chExt cx="5212075" cy="5212075"/>
            </a:xfrm>
          </p:grpSpPr>
          <p:sp>
            <p:nvSpPr>
              <p:cNvPr id="17564" name="Google Shape;17564;p62"/>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62"/>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66" name="Google Shape;17566;p62"/>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7" name="Google Shape;17567;p62"/>
          <p:cNvGrpSpPr/>
          <p:nvPr/>
        </p:nvGrpSpPr>
        <p:grpSpPr>
          <a:xfrm>
            <a:off x="3461049" y="3817357"/>
            <a:ext cx="363314" cy="356576"/>
            <a:chOff x="3763184" y="3817357"/>
            <a:chExt cx="363314" cy="356576"/>
          </a:xfrm>
        </p:grpSpPr>
        <p:sp>
          <p:nvSpPr>
            <p:cNvPr id="17568" name="Google Shape;17568;p62"/>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62"/>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62"/>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62"/>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62"/>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3" name="Google Shape;17573;p62"/>
          <p:cNvGrpSpPr/>
          <p:nvPr/>
        </p:nvGrpSpPr>
        <p:grpSpPr>
          <a:xfrm>
            <a:off x="3909850" y="3817357"/>
            <a:ext cx="362947" cy="356576"/>
            <a:chOff x="4211985" y="3817357"/>
            <a:chExt cx="362947" cy="356576"/>
          </a:xfrm>
        </p:grpSpPr>
        <p:sp>
          <p:nvSpPr>
            <p:cNvPr id="17574" name="Google Shape;17574;p62"/>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62"/>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62"/>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7" name="Google Shape;17577;p62"/>
          <p:cNvGrpSpPr/>
          <p:nvPr/>
        </p:nvGrpSpPr>
        <p:grpSpPr>
          <a:xfrm>
            <a:off x="3012615" y="3817357"/>
            <a:ext cx="362920" cy="356865"/>
            <a:chOff x="3314750" y="3817357"/>
            <a:chExt cx="362920" cy="356865"/>
          </a:xfrm>
        </p:grpSpPr>
        <p:grpSp>
          <p:nvGrpSpPr>
            <p:cNvPr id="17578" name="Google Shape;17578;p62"/>
            <p:cNvGrpSpPr/>
            <p:nvPr/>
          </p:nvGrpSpPr>
          <p:grpSpPr>
            <a:xfrm>
              <a:off x="3314750" y="3817357"/>
              <a:ext cx="362920" cy="356865"/>
              <a:chOff x="3314750" y="3817357"/>
              <a:chExt cx="362920" cy="356865"/>
            </a:xfrm>
          </p:grpSpPr>
          <p:sp>
            <p:nvSpPr>
              <p:cNvPr id="17579" name="Google Shape;17579;p62"/>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62"/>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1" name="Google Shape;17581;p62"/>
            <p:cNvGrpSpPr/>
            <p:nvPr/>
          </p:nvGrpSpPr>
          <p:grpSpPr>
            <a:xfrm>
              <a:off x="3394986" y="3894612"/>
              <a:ext cx="202339" cy="202323"/>
              <a:chOff x="935197" y="1793977"/>
              <a:chExt cx="256451" cy="256430"/>
            </a:xfrm>
          </p:grpSpPr>
          <p:sp>
            <p:nvSpPr>
              <p:cNvPr id="17582" name="Google Shape;17582;p6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6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84" name="Google Shape;17584;p62"/>
          <p:cNvGrpSpPr/>
          <p:nvPr/>
        </p:nvGrpSpPr>
        <p:grpSpPr>
          <a:xfrm>
            <a:off x="2564181" y="3817357"/>
            <a:ext cx="362920" cy="356865"/>
            <a:chOff x="2866317" y="3817357"/>
            <a:chExt cx="362920" cy="356865"/>
          </a:xfrm>
        </p:grpSpPr>
        <p:sp>
          <p:nvSpPr>
            <p:cNvPr id="17585" name="Google Shape;17585;p62"/>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62"/>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62"/>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88" name="Google Shape;17588;p6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ca"/>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27"/>
          <p:cNvSpPr txBox="1"/>
          <p:nvPr>
            <p:ph idx="1" type="subTitle"/>
          </p:nvPr>
        </p:nvSpPr>
        <p:spPr>
          <a:xfrm>
            <a:off x="713225" y="1900863"/>
            <a:ext cx="4306500" cy="19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Our business plan outlines the strategy for </a:t>
            </a:r>
            <a:r>
              <a:rPr i="1" lang="ca"/>
              <a:t>[company name]</a:t>
            </a:r>
            <a:r>
              <a:rPr lang="ca"/>
              <a:t>, a </a:t>
            </a:r>
            <a:r>
              <a:rPr i="1" lang="ca"/>
              <a:t>[legal structure]</a:t>
            </a:r>
            <a:r>
              <a:rPr lang="ca"/>
              <a:t> that provides </a:t>
            </a:r>
            <a:r>
              <a:rPr i="1" lang="ca"/>
              <a:t>[products/services]</a:t>
            </a:r>
            <a:r>
              <a:rPr lang="ca"/>
              <a:t> to </a:t>
            </a:r>
            <a:r>
              <a:rPr i="1" lang="ca"/>
              <a:t>[target market]</a:t>
            </a:r>
            <a:r>
              <a:rPr lang="ca"/>
              <a:t>. Our mission is to </a:t>
            </a:r>
            <a:r>
              <a:rPr i="1" lang="ca"/>
              <a:t>[mission statement/goal of the company]</a:t>
            </a:r>
            <a:endParaRPr/>
          </a:p>
          <a:p>
            <a:pPr indent="0" lvl="0" marL="0" rtl="0" algn="l">
              <a:spcBef>
                <a:spcPts val="1000"/>
              </a:spcBef>
              <a:spcAft>
                <a:spcPts val="0"/>
              </a:spcAft>
              <a:buNone/>
            </a:pPr>
            <a:r>
              <a:rPr lang="ca"/>
              <a:t>The market analysis shows that there is a high demand for our products/services in the industry. We have identified key competitors and believe we can differentiate ourselves through our unique selling propositions (USPs)</a:t>
            </a:r>
            <a:endParaRPr/>
          </a:p>
        </p:txBody>
      </p:sp>
      <p:sp>
        <p:nvSpPr>
          <p:cNvPr id="1213" name="Google Shape;1213;p27"/>
          <p:cNvSpPr txBox="1"/>
          <p:nvPr>
            <p:ph type="title"/>
          </p:nvPr>
        </p:nvSpPr>
        <p:spPr>
          <a:xfrm>
            <a:off x="713225" y="1259938"/>
            <a:ext cx="4306500" cy="64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Executive summary</a:t>
            </a:r>
            <a:endParaRPr/>
          </a:p>
        </p:txBody>
      </p:sp>
      <p:pic>
        <p:nvPicPr>
          <p:cNvPr id="1214" name="Google Shape;1214;p27"/>
          <p:cNvPicPr preferRelativeResize="0"/>
          <p:nvPr>
            <p:ph idx="2" type="pic"/>
          </p:nvPr>
        </p:nvPicPr>
        <p:blipFill rotWithShape="1">
          <a:blip r:embed="rId3">
            <a:alphaModFix/>
          </a:blip>
          <a:srcRect b="0" l="27151" r="27146" t="0"/>
          <a:stretch/>
        </p:blipFill>
        <p:spPr>
          <a:xfrm>
            <a:off x="5019725" y="965076"/>
            <a:ext cx="2203377" cy="3213350"/>
          </a:xfrm>
          <a:prstGeom prst="rect">
            <a:avLst/>
          </a:prstGeom>
        </p:spPr>
      </p:pic>
      <p:grpSp>
        <p:nvGrpSpPr>
          <p:cNvPr id="1215" name="Google Shape;1215;p27"/>
          <p:cNvGrpSpPr/>
          <p:nvPr/>
        </p:nvGrpSpPr>
        <p:grpSpPr>
          <a:xfrm>
            <a:off x="6964178" y="2817557"/>
            <a:ext cx="1466650" cy="1625713"/>
            <a:chOff x="6964178" y="2817557"/>
            <a:chExt cx="1466650" cy="1625713"/>
          </a:xfrm>
        </p:grpSpPr>
        <p:sp>
          <p:nvSpPr>
            <p:cNvPr id="1216" name="Google Shape;1216;p27"/>
            <p:cNvSpPr/>
            <p:nvPr/>
          </p:nvSpPr>
          <p:spPr>
            <a:xfrm>
              <a:off x="8050212" y="2817557"/>
              <a:ext cx="149334" cy="149334"/>
            </a:xfrm>
            <a:custGeom>
              <a:rect b="b" l="l" r="r" t="t"/>
              <a:pathLst>
                <a:path extrusionOk="0" h="1875" w="1875">
                  <a:moveTo>
                    <a:pt x="938" y="177"/>
                  </a:moveTo>
                  <a:lnTo>
                    <a:pt x="1198" y="650"/>
                  </a:lnTo>
                  <a:cubicBezTo>
                    <a:pt x="1207" y="659"/>
                    <a:pt x="1216" y="668"/>
                    <a:pt x="1225" y="678"/>
                  </a:cubicBezTo>
                  <a:lnTo>
                    <a:pt x="1699" y="937"/>
                  </a:lnTo>
                  <a:lnTo>
                    <a:pt x="1225" y="1197"/>
                  </a:lnTo>
                  <a:cubicBezTo>
                    <a:pt x="1216" y="1197"/>
                    <a:pt x="1207" y="1206"/>
                    <a:pt x="1198" y="1216"/>
                  </a:cubicBezTo>
                  <a:lnTo>
                    <a:pt x="938" y="1689"/>
                  </a:lnTo>
                  <a:lnTo>
                    <a:pt x="678" y="1216"/>
                  </a:lnTo>
                  <a:cubicBezTo>
                    <a:pt x="678" y="1206"/>
                    <a:pt x="669" y="1197"/>
                    <a:pt x="660" y="1197"/>
                  </a:cubicBezTo>
                  <a:lnTo>
                    <a:pt x="186" y="928"/>
                  </a:lnTo>
                  <a:lnTo>
                    <a:pt x="660" y="678"/>
                  </a:lnTo>
                  <a:cubicBezTo>
                    <a:pt x="669" y="668"/>
                    <a:pt x="678" y="659"/>
                    <a:pt x="678" y="650"/>
                  </a:cubicBezTo>
                  <a:lnTo>
                    <a:pt x="938" y="177"/>
                  </a:lnTo>
                  <a:close/>
                  <a:moveTo>
                    <a:pt x="938" y="0"/>
                  </a:moveTo>
                  <a:cubicBezTo>
                    <a:pt x="919" y="0"/>
                    <a:pt x="901" y="10"/>
                    <a:pt x="891" y="28"/>
                  </a:cubicBezTo>
                  <a:lnTo>
                    <a:pt x="585" y="585"/>
                  </a:lnTo>
                  <a:lnTo>
                    <a:pt x="29" y="882"/>
                  </a:lnTo>
                  <a:cubicBezTo>
                    <a:pt x="10" y="891"/>
                    <a:pt x="1" y="910"/>
                    <a:pt x="1" y="928"/>
                  </a:cubicBezTo>
                  <a:cubicBezTo>
                    <a:pt x="1" y="956"/>
                    <a:pt x="10" y="974"/>
                    <a:pt x="29" y="984"/>
                  </a:cubicBezTo>
                  <a:lnTo>
                    <a:pt x="585" y="1290"/>
                  </a:lnTo>
                  <a:lnTo>
                    <a:pt x="882" y="1837"/>
                  </a:lnTo>
                  <a:cubicBezTo>
                    <a:pt x="901" y="1856"/>
                    <a:pt x="919" y="1874"/>
                    <a:pt x="938" y="1874"/>
                  </a:cubicBezTo>
                  <a:cubicBezTo>
                    <a:pt x="956" y="1874"/>
                    <a:pt x="975" y="1856"/>
                    <a:pt x="984" y="1837"/>
                  </a:cubicBezTo>
                  <a:lnTo>
                    <a:pt x="1290" y="1290"/>
                  </a:lnTo>
                  <a:lnTo>
                    <a:pt x="1847" y="984"/>
                  </a:lnTo>
                  <a:cubicBezTo>
                    <a:pt x="1866" y="974"/>
                    <a:pt x="1875" y="956"/>
                    <a:pt x="1875" y="937"/>
                  </a:cubicBezTo>
                  <a:cubicBezTo>
                    <a:pt x="1875" y="919"/>
                    <a:pt x="1866" y="900"/>
                    <a:pt x="1847" y="882"/>
                  </a:cubicBezTo>
                  <a:lnTo>
                    <a:pt x="1290" y="585"/>
                  </a:lnTo>
                  <a:lnTo>
                    <a:pt x="994" y="28"/>
                  </a:lnTo>
                  <a:cubicBezTo>
                    <a:pt x="984" y="10"/>
                    <a:pt x="966" y="0"/>
                    <a:pt x="9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7"/>
            <p:cNvSpPr/>
            <p:nvPr/>
          </p:nvSpPr>
          <p:spPr>
            <a:xfrm>
              <a:off x="8311760" y="3539546"/>
              <a:ext cx="9000" cy="60689"/>
            </a:xfrm>
            <a:custGeom>
              <a:rect b="b" l="l" r="r" t="t"/>
              <a:pathLst>
                <a:path extrusionOk="0" h="762" w="113">
                  <a:moveTo>
                    <a:pt x="57" y="1"/>
                  </a:moveTo>
                  <a:cubicBezTo>
                    <a:pt x="20" y="1"/>
                    <a:pt x="1" y="29"/>
                    <a:pt x="1" y="56"/>
                  </a:cubicBezTo>
                  <a:lnTo>
                    <a:pt x="1" y="706"/>
                  </a:lnTo>
                  <a:cubicBezTo>
                    <a:pt x="1" y="734"/>
                    <a:pt x="20" y="761"/>
                    <a:pt x="57" y="761"/>
                  </a:cubicBezTo>
                  <a:cubicBezTo>
                    <a:pt x="84" y="761"/>
                    <a:pt x="112" y="734"/>
                    <a:pt x="112" y="706"/>
                  </a:cubicBezTo>
                  <a:lnTo>
                    <a:pt x="112" y="56"/>
                  </a:lnTo>
                  <a:cubicBezTo>
                    <a:pt x="112" y="29"/>
                    <a:pt x="84" y="1"/>
                    <a:pt x="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7"/>
            <p:cNvSpPr/>
            <p:nvPr/>
          </p:nvSpPr>
          <p:spPr>
            <a:xfrm>
              <a:off x="8311760" y="3671118"/>
              <a:ext cx="9000" cy="59893"/>
            </a:xfrm>
            <a:custGeom>
              <a:rect b="b" l="l" r="r" t="t"/>
              <a:pathLst>
                <a:path extrusionOk="0" h="752" w="113">
                  <a:moveTo>
                    <a:pt x="57" y="0"/>
                  </a:moveTo>
                  <a:cubicBezTo>
                    <a:pt x="20" y="0"/>
                    <a:pt x="1" y="28"/>
                    <a:pt x="1" y="56"/>
                  </a:cubicBezTo>
                  <a:lnTo>
                    <a:pt x="1" y="696"/>
                  </a:lnTo>
                  <a:cubicBezTo>
                    <a:pt x="1" y="733"/>
                    <a:pt x="20" y="751"/>
                    <a:pt x="57" y="751"/>
                  </a:cubicBezTo>
                  <a:cubicBezTo>
                    <a:pt x="84" y="751"/>
                    <a:pt x="112" y="733"/>
                    <a:pt x="112" y="696"/>
                  </a:cubicBezTo>
                  <a:lnTo>
                    <a:pt x="112" y="56"/>
                  </a:lnTo>
                  <a:cubicBezTo>
                    <a:pt x="112" y="28"/>
                    <a:pt x="84" y="0"/>
                    <a:pt x="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7"/>
            <p:cNvSpPr/>
            <p:nvPr/>
          </p:nvSpPr>
          <p:spPr>
            <a:xfrm>
              <a:off x="8351662" y="3631217"/>
              <a:ext cx="60689" cy="8920"/>
            </a:xfrm>
            <a:custGeom>
              <a:rect b="b" l="l" r="r" t="t"/>
              <a:pathLst>
                <a:path extrusionOk="0" h="112" w="762">
                  <a:moveTo>
                    <a:pt x="57" y="0"/>
                  </a:moveTo>
                  <a:cubicBezTo>
                    <a:pt x="29" y="0"/>
                    <a:pt x="1" y="19"/>
                    <a:pt x="1" y="56"/>
                  </a:cubicBezTo>
                  <a:cubicBezTo>
                    <a:pt x="1" y="84"/>
                    <a:pt x="29" y="111"/>
                    <a:pt x="57" y="111"/>
                  </a:cubicBezTo>
                  <a:lnTo>
                    <a:pt x="697" y="111"/>
                  </a:lnTo>
                  <a:cubicBezTo>
                    <a:pt x="734" y="111"/>
                    <a:pt x="762" y="84"/>
                    <a:pt x="762" y="56"/>
                  </a:cubicBezTo>
                  <a:cubicBezTo>
                    <a:pt x="762" y="19"/>
                    <a:pt x="734"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7"/>
            <p:cNvSpPr/>
            <p:nvPr/>
          </p:nvSpPr>
          <p:spPr>
            <a:xfrm>
              <a:off x="8220169" y="3631217"/>
              <a:ext cx="60689" cy="8920"/>
            </a:xfrm>
            <a:custGeom>
              <a:rect b="b" l="l" r="r" t="t"/>
              <a:pathLst>
                <a:path extrusionOk="0" h="112" w="762">
                  <a:moveTo>
                    <a:pt x="66" y="0"/>
                  </a:moveTo>
                  <a:cubicBezTo>
                    <a:pt x="28" y="0"/>
                    <a:pt x="1" y="19"/>
                    <a:pt x="1" y="56"/>
                  </a:cubicBezTo>
                  <a:cubicBezTo>
                    <a:pt x="1" y="84"/>
                    <a:pt x="28" y="111"/>
                    <a:pt x="66" y="111"/>
                  </a:cubicBezTo>
                  <a:lnTo>
                    <a:pt x="706" y="111"/>
                  </a:lnTo>
                  <a:cubicBezTo>
                    <a:pt x="734" y="111"/>
                    <a:pt x="761" y="84"/>
                    <a:pt x="761" y="56"/>
                  </a:cubicBezTo>
                  <a:cubicBezTo>
                    <a:pt x="761" y="19"/>
                    <a:pt x="734"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7"/>
            <p:cNvSpPr/>
            <p:nvPr/>
          </p:nvSpPr>
          <p:spPr>
            <a:xfrm>
              <a:off x="8251948" y="3663711"/>
              <a:ext cx="36318" cy="36238"/>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7"/>
            <p:cNvSpPr/>
            <p:nvPr/>
          </p:nvSpPr>
          <p:spPr>
            <a:xfrm>
              <a:off x="8246771" y="3659092"/>
              <a:ext cx="46672" cy="45318"/>
            </a:xfrm>
            <a:custGeom>
              <a:rect b="b" l="l" r="r" t="t"/>
              <a:pathLst>
                <a:path extrusionOk="0" h="569" w="586">
                  <a:moveTo>
                    <a:pt x="519" y="0"/>
                  </a:moveTo>
                  <a:cubicBezTo>
                    <a:pt x="504" y="0"/>
                    <a:pt x="488" y="7"/>
                    <a:pt x="474" y="21"/>
                  </a:cubicBezTo>
                  <a:lnTo>
                    <a:pt x="19" y="476"/>
                  </a:lnTo>
                  <a:cubicBezTo>
                    <a:pt x="1" y="494"/>
                    <a:pt x="1" y="531"/>
                    <a:pt x="19" y="550"/>
                  </a:cubicBezTo>
                  <a:cubicBezTo>
                    <a:pt x="38" y="568"/>
                    <a:pt x="47" y="568"/>
                    <a:pt x="66" y="568"/>
                  </a:cubicBezTo>
                  <a:cubicBezTo>
                    <a:pt x="75" y="568"/>
                    <a:pt x="93" y="568"/>
                    <a:pt x="103" y="550"/>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7"/>
            <p:cNvSpPr/>
            <p:nvPr/>
          </p:nvSpPr>
          <p:spPr>
            <a:xfrm>
              <a:off x="8344335" y="3571324"/>
              <a:ext cx="36238" cy="35521"/>
            </a:xfrm>
            <a:custGeom>
              <a:rect b="b" l="l" r="r" t="t"/>
              <a:pathLst>
                <a:path extrusionOk="0" h="446" w="455">
                  <a:moveTo>
                    <a:pt x="0" y="446"/>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7"/>
            <p:cNvSpPr/>
            <p:nvPr/>
          </p:nvSpPr>
          <p:spPr>
            <a:xfrm>
              <a:off x="8339158" y="3566545"/>
              <a:ext cx="46592" cy="45477"/>
            </a:xfrm>
            <a:custGeom>
              <a:rect b="b" l="l" r="r" t="t"/>
              <a:pathLst>
                <a:path extrusionOk="0" h="571" w="585">
                  <a:moveTo>
                    <a:pt x="521" y="0"/>
                  </a:moveTo>
                  <a:cubicBezTo>
                    <a:pt x="506" y="0"/>
                    <a:pt x="492" y="5"/>
                    <a:pt x="483" y="14"/>
                  </a:cubicBezTo>
                  <a:lnTo>
                    <a:pt x="28" y="469"/>
                  </a:lnTo>
                  <a:cubicBezTo>
                    <a:pt x="0" y="487"/>
                    <a:pt x="0" y="525"/>
                    <a:pt x="28" y="552"/>
                  </a:cubicBezTo>
                  <a:cubicBezTo>
                    <a:pt x="37" y="562"/>
                    <a:pt x="56" y="571"/>
                    <a:pt x="65" y="571"/>
                  </a:cubicBezTo>
                  <a:cubicBezTo>
                    <a:pt x="84" y="571"/>
                    <a:pt x="93" y="562"/>
                    <a:pt x="112" y="552"/>
                  </a:cubicBezTo>
                  <a:lnTo>
                    <a:pt x="566" y="98"/>
                  </a:lnTo>
                  <a:cubicBezTo>
                    <a:pt x="585" y="70"/>
                    <a:pt x="585" y="42"/>
                    <a:pt x="566" y="14"/>
                  </a:cubicBezTo>
                  <a:cubicBezTo>
                    <a:pt x="552" y="5"/>
                    <a:pt x="536" y="0"/>
                    <a:pt x="5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7"/>
            <p:cNvSpPr/>
            <p:nvPr/>
          </p:nvSpPr>
          <p:spPr>
            <a:xfrm>
              <a:off x="8251948" y="3571324"/>
              <a:ext cx="36318" cy="35521"/>
            </a:xfrm>
            <a:custGeom>
              <a:rect b="b" l="l" r="r" t="t"/>
              <a:pathLst>
                <a:path extrusionOk="0" h="446" w="456">
                  <a:moveTo>
                    <a:pt x="1" y="1"/>
                  </a:moveTo>
                  <a:lnTo>
                    <a:pt x="455" y="44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7"/>
            <p:cNvSpPr/>
            <p:nvPr/>
          </p:nvSpPr>
          <p:spPr>
            <a:xfrm>
              <a:off x="8246771" y="3566545"/>
              <a:ext cx="46672" cy="45477"/>
            </a:xfrm>
            <a:custGeom>
              <a:rect b="b" l="l" r="r" t="t"/>
              <a:pathLst>
                <a:path extrusionOk="0" h="571" w="586">
                  <a:moveTo>
                    <a:pt x="64" y="0"/>
                  </a:moveTo>
                  <a:cubicBezTo>
                    <a:pt x="49" y="0"/>
                    <a:pt x="33" y="5"/>
                    <a:pt x="19" y="14"/>
                  </a:cubicBezTo>
                  <a:cubicBezTo>
                    <a:pt x="1" y="42"/>
                    <a:pt x="1" y="70"/>
                    <a:pt x="19" y="98"/>
                  </a:cubicBezTo>
                  <a:lnTo>
                    <a:pt x="474" y="552"/>
                  </a:lnTo>
                  <a:cubicBezTo>
                    <a:pt x="483" y="562"/>
                    <a:pt x="502" y="571"/>
                    <a:pt x="520" y="571"/>
                  </a:cubicBezTo>
                  <a:cubicBezTo>
                    <a:pt x="529" y="571"/>
                    <a:pt x="548" y="562"/>
                    <a:pt x="557" y="552"/>
                  </a:cubicBezTo>
                  <a:cubicBezTo>
                    <a:pt x="585" y="525"/>
                    <a:pt x="585" y="487"/>
                    <a:pt x="557" y="469"/>
                  </a:cubicBezTo>
                  <a:lnTo>
                    <a:pt x="103" y="14"/>
                  </a:lnTo>
                  <a:cubicBezTo>
                    <a:pt x="93" y="5"/>
                    <a:pt x="79" y="0"/>
                    <a:pt x="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7"/>
            <p:cNvSpPr/>
            <p:nvPr/>
          </p:nvSpPr>
          <p:spPr>
            <a:xfrm>
              <a:off x="8344335" y="3663711"/>
              <a:ext cx="36238" cy="36238"/>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7"/>
            <p:cNvSpPr/>
            <p:nvPr/>
          </p:nvSpPr>
          <p:spPr>
            <a:xfrm>
              <a:off x="8339158" y="3659092"/>
              <a:ext cx="46592" cy="45318"/>
            </a:xfrm>
            <a:custGeom>
              <a:rect b="b" l="l" r="r" t="t"/>
              <a:pathLst>
                <a:path extrusionOk="0" h="569" w="585">
                  <a:moveTo>
                    <a:pt x="66" y="0"/>
                  </a:moveTo>
                  <a:cubicBezTo>
                    <a:pt x="51" y="0"/>
                    <a:pt x="37" y="7"/>
                    <a:pt x="28" y="21"/>
                  </a:cubicBezTo>
                  <a:cubicBezTo>
                    <a:pt x="0" y="40"/>
                    <a:pt x="0" y="77"/>
                    <a:pt x="28" y="105"/>
                  </a:cubicBezTo>
                  <a:lnTo>
                    <a:pt x="483" y="550"/>
                  </a:lnTo>
                  <a:cubicBezTo>
                    <a:pt x="492" y="568"/>
                    <a:pt x="510" y="568"/>
                    <a:pt x="520" y="568"/>
                  </a:cubicBezTo>
                  <a:cubicBezTo>
                    <a:pt x="538" y="568"/>
                    <a:pt x="548" y="568"/>
                    <a:pt x="566" y="550"/>
                  </a:cubicBezTo>
                  <a:cubicBezTo>
                    <a:pt x="585" y="531"/>
                    <a:pt x="585" y="494"/>
                    <a:pt x="566" y="476"/>
                  </a:cubicBezTo>
                  <a:lnTo>
                    <a:pt x="112" y="21"/>
                  </a:lnTo>
                  <a:cubicBezTo>
                    <a:pt x="98" y="7"/>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7"/>
            <p:cNvSpPr/>
            <p:nvPr/>
          </p:nvSpPr>
          <p:spPr>
            <a:xfrm>
              <a:off x="8376830" y="3208544"/>
              <a:ext cx="53999" cy="54795"/>
            </a:xfrm>
            <a:custGeom>
              <a:rect b="b" l="l" r="r" t="t"/>
              <a:pathLst>
                <a:path extrusionOk="0" h="688" w="678">
                  <a:moveTo>
                    <a:pt x="334" y="121"/>
                  </a:moveTo>
                  <a:cubicBezTo>
                    <a:pt x="464" y="121"/>
                    <a:pt x="566" y="223"/>
                    <a:pt x="566" y="344"/>
                  </a:cubicBezTo>
                  <a:cubicBezTo>
                    <a:pt x="566" y="474"/>
                    <a:pt x="464" y="567"/>
                    <a:pt x="334" y="567"/>
                  </a:cubicBezTo>
                  <a:cubicBezTo>
                    <a:pt x="214" y="567"/>
                    <a:pt x="112" y="474"/>
                    <a:pt x="112" y="344"/>
                  </a:cubicBezTo>
                  <a:cubicBezTo>
                    <a:pt x="112" y="223"/>
                    <a:pt x="214" y="121"/>
                    <a:pt x="334" y="121"/>
                  </a:cubicBezTo>
                  <a:close/>
                  <a:moveTo>
                    <a:pt x="334" y="1"/>
                  </a:moveTo>
                  <a:cubicBezTo>
                    <a:pt x="149" y="1"/>
                    <a:pt x="0" y="159"/>
                    <a:pt x="0" y="344"/>
                  </a:cubicBezTo>
                  <a:cubicBezTo>
                    <a:pt x="0" y="530"/>
                    <a:pt x="149" y="687"/>
                    <a:pt x="334" y="687"/>
                  </a:cubicBezTo>
                  <a:cubicBezTo>
                    <a:pt x="529" y="687"/>
                    <a:pt x="678" y="530"/>
                    <a:pt x="678" y="344"/>
                  </a:cubicBezTo>
                  <a:cubicBezTo>
                    <a:pt x="678" y="159"/>
                    <a:pt x="529" y="1"/>
                    <a:pt x="3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7"/>
            <p:cNvSpPr/>
            <p:nvPr/>
          </p:nvSpPr>
          <p:spPr>
            <a:xfrm>
              <a:off x="7681743" y="3168650"/>
              <a:ext cx="135237" cy="164865"/>
            </a:xfrm>
            <a:custGeom>
              <a:rect b="b" l="l" r="r" t="t"/>
              <a:pathLst>
                <a:path extrusionOk="0" h="2070" w="1698">
                  <a:moveTo>
                    <a:pt x="1642" y="1"/>
                  </a:moveTo>
                  <a:cubicBezTo>
                    <a:pt x="659" y="168"/>
                    <a:pt x="0" y="1095"/>
                    <a:pt x="167" y="2069"/>
                  </a:cubicBezTo>
                  <a:lnTo>
                    <a:pt x="167" y="2069"/>
                  </a:lnTo>
                  <a:lnTo>
                    <a:pt x="510" y="2014"/>
                  </a:lnTo>
                  <a:cubicBezTo>
                    <a:pt x="501" y="1930"/>
                    <a:pt x="492" y="1847"/>
                    <a:pt x="492" y="1772"/>
                  </a:cubicBezTo>
                  <a:cubicBezTo>
                    <a:pt x="492" y="1049"/>
                    <a:pt x="1011" y="455"/>
                    <a:pt x="1698" y="335"/>
                  </a:cubicBezTo>
                  <a:lnTo>
                    <a:pt x="16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7"/>
            <p:cNvSpPr/>
            <p:nvPr/>
          </p:nvSpPr>
          <p:spPr>
            <a:xfrm>
              <a:off x="7684690" y="3164031"/>
              <a:ext cx="136750" cy="173865"/>
            </a:xfrm>
            <a:custGeom>
              <a:rect b="b" l="l" r="r" t="t"/>
              <a:pathLst>
                <a:path extrusionOk="0" h="2183" w="1717">
                  <a:moveTo>
                    <a:pt x="1559" y="114"/>
                  </a:moveTo>
                  <a:lnTo>
                    <a:pt x="1596" y="346"/>
                  </a:lnTo>
                  <a:cubicBezTo>
                    <a:pt x="900" y="495"/>
                    <a:pt x="399" y="1107"/>
                    <a:pt x="399" y="1830"/>
                  </a:cubicBezTo>
                  <a:cubicBezTo>
                    <a:pt x="399" y="1886"/>
                    <a:pt x="409" y="1951"/>
                    <a:pt x="418" y="2025"/>
                  </a:cubicBezTo>
                  <a:lnTo>
                    <a:pt x="177" y="2062"/>
                  </a:lnTo>
                  <a:cubicBezTo>
                    <a:pt x="112" y="1626"/>
                    <a:pt x="223" y="1181"/>
                    <a:pt x="483" y="819"/>
                  </a:cubicBezTo>
                  <a:cubicBezTo>
                    <a:pt x="742" y="448"/>
                    <a:pt x="1123" y="207"/>
                    <a:pt x="1559" y="114"/>
                  </a:cubicBezTo>
                  <a:close/>
                  <a:moveTo>
                    <a:pt x="1610" y="1"/>
                  </a:moveTo>
                  <a:cubicBezTo>
                    <a:pt x="1605" y="1"/>
                    <a:pt x="1601" y="1"/>
                    <a:pt x="1596" y="3"/>
                  </a:cubicBezTo>
                  <a:cubicBezTo>
                    <a:pt x="1104" y="86"/>
                    <a:pt x="678" y="355"/>
                    <a:pt x="390" y="754"/>
                  </a:cubicBezTo>
                  <a:cubicBezTo>
                    <a:pt x="112" y="1163"/>
                    <a:pt x="0" y="1645"/>
                    <a:pt x="75" y="2137"/>
                  </a:cubicBezTo>
                  <a:cubicBezTo>
                    <a:pt x="84" y="2164"/>
                    <a:pt x="102" y="2183"/>
                    <a:pt x="130" y="2183"/>
                  </a:cubicBezTo>
                  <a:cubicBezTo>
                    <a:pt x="130" y="2183"/>
                    <a:pt x="139" y="2183"/>
                    <a:pt x="139" y="2174"/>
                  </a:cubicBezTo>
                  <a:lnTo>
                    <a:pt x="483" y="2118"/>
                  </a:lnTo>
                  <a:cubicBezTo>
                    <a:pt x="511" y="2109"/>
                    <a:pt x="529" y="2090"/>
                    <a:pt x="529" y="2053"/>
                  </a:cubicBezTo>
                  <a:cubicBezTo>
                    <a:pt x="511" y="1970"/>
                    <a:pt x="511" y="1895"/>
                    <a:pt x="511" y="1821"/>
                  </a:cubicBezTo>
                  <a:cubicBezTo>
                    <a:pt x="511" y="1144"/>
                    <a:pt x="993" y="560"/>
                    <a:pt x="1670" y="439"/>
                  </a:cubicBezTo>
                  <a:cubicBezTo>
                    <a:pt x="1698" y="439"/>
                    <a:pt x="1717" y="411"/>
                    <a:pt x="1707" y="383"/>
                  </a:cubicBezTo>
                  <a:lnTo>
                    <a:pt x="1652" y="49"/>
                  </a:lnTo>
                  <a:cubicBezTo>
                    <a:pt x="1652" y="19"/>
                    <a:pt x="1632" y="1"/>
                    <a:pt x="1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7"/>
            <p:cNvSpPr/>
            <p:nvPr/>
          </p:nvSpPr>
          <p:spPr>
            <a:xfrm>
              <a:off x="7695044" y="3328974"/>
              <a:ext cx="164786" cy="123290"/>
            </a:xfrm>
            <a:custGeom>
              <a:rect b="b" l="l" r="r" t="t"/>
              <a:pathLst>
                <a:path extrusionOk="0" h="1548" w="2069">
                  <a:moveTo>
                    <a:pt x="343" y="1"/>
                  </a:moveTo>
                  <a:lnTo>
                    <a:pt x="0" y="56"/>
                  </a:lnTo>
                  <a:cubicBezTo>
                    <a:pt x="150" y="929"/>
                    <a:pt x="909" y="1548"/>
                    <a:pt x="1766" y="1548"/>
                  </a:cubicBezTo>
                  <a:cubicBezTo>
                    <a:pt x="1866" y="1548"/>
                    <a:pt x="1967" y="1539"/>
                    <a:pt x="2069" y="1522"/>
                  </a:cubicBezTo>
                  <a:lnTo>
                    <a:pt x="2013" y="1197"/>
                  </a:lnTo>
                  <a:cubicBezTo>
                    <a:pt x="1939" y="1207"/>
                    <a:pt x="1865" y="1216"/>
                    <a:pt x="1781" y="1216"/>
                  </a:cubicBezTo>
                  <a:cubicBezTo>
                    <a:pt x="1058" y="1216"/>
                    <a:pt x="464" y="687"/>
                    <a:pt x="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7"/>
            <p:cNvSpPr/>
            <p:nvPr/>
          </p:nvSpPr>
          <p:spPr>
            <a:xfrm>
              <a:off x="7690583" y="3324594"/>
              <a:ext cx="173706" cy="132290"/>
            </a:xfrm>
            <a:custGeom>
              <a:rect b="b" l="l" r="r" t="t"/>
              <a:pathLst>
                <a:path extrusionOk="0" h="1661" w="2181">
                  <a:moveTo>
                    <a:pt x="362" y="111"/>
                  </a:moveTo>
                  <a:cubicBezTo>
                    <a:pt x="501" y="816"/>
                    <a:pt x="1114" y="1327"/>
                    <a:pt x="1837" y="1327"/>
                  </a:cubicBezTo>
                  <a:cubicBezTo>
                    <a:pt x="1902" y="1327"/>
                    <a:pt x="1958" y="1317"/>
                    <a:pt x="2032" y="1308"/>
                  </a:cubicBezTo>
                  <a:lnTo>
                    <a:pt x="2069" y="1540"/>
                  </a:lnTo>
                  <a:cubicBezTo>
                    <a:pt x="1991" y="1550"/>
                    <a:pt x="1912" y="1555"/>
                    <a:pt x="1835" y="1555"/>
                  </a:cubicBezTo>
                  <a:cubicBezTo>
                    <a:pt x="1472" y="1555"/>
                    <a:pt x="1122" y="1448"/>
                    <a:pt x="817" y="1234"/>
                  </a:cubicBezTo>
                  <a:cubicBezTo>
                    <a:pt x="455" y="974"/>
                    <a:pt x="205" y="594"/>
                    <a:pt x="121" y="158"/>
                  </a:cubicBezTo>
                  <a:lnTo>
                    <a:pt x="362" y="111"/>
                  </a:lnTo>
                  <a:close/>
                  <a:moveTo>
                    <a:pt x="390" y="0"/>
                  </a:moveTo>
                  <a:lnTo>
                    <a:pt x="47" y="56"/>
                  </a:lnTo>
                  <a:cubicBezTo>
                    <a:pt x="38" y="65"/>
                    <a:pt x="19" y="65"/>
                    <a:pt x="10" y="84"/>
                  </a:cubicBezTo>
                  <a:cubicBezTo>
                    <a:pt x="10" y="93"/>
                    <a:pt x="1" y="102"/>
                    <a:pt x="1" y="121"/>
                  </a:cubicBezTo>
                  <a:cubicBezTo>
                    <a:pt x="84" y="603"/>
                    <a:pt x="353" y="1030"/>
                    <a:pt x="761" y="1317"/>
                  </a:cubicBezTo>
                  <a:cubicBezTo>
                    <a:pt x="1077" y="1540"/>
                    <a:pt x="1438" y="1661"/>
                    <a:pt x="1828" y="1661"/>
                  </a:cubicBezTo>
                  <a:cubicBezTo>
                    <a:pt x="1930" y="1661"/>
                    <a:pt x="2032" y="1651"/>
                    <a:pt x="2134" y="1633"/>
                  </a:cubicBezTo>
                  <a:cubicBezTo>
                    <a:pt x="2162" y="1633"/>
                    <a:pt x="2181" y="1605"/>
                    <a:pt x="2181" y="1577"/>
                  </a:cubicBezTo>
                  <a:lnTo>
                    <a:pt x="2125" y="1243"/>
                  </a:lnTo>
                  <a:cubicBezTo>
                    <a:pt x="2116" y="1215"/>
                    <a:pt x="2088" y="1197"/>
                    <a:pt x="2060" y="1197"/>
                  </a:cubicBezTo>
                  <a:cubicBezTo>
                    <a:pt x="1986" y="1215"/>
                    <a:pt x="1912" y="1215"/>
                    <a:pt x="1837" y="1215"/>
                  </a:cubicBezTo>
                  <a:cubicBezTo>
                    <a:pt x="1151" y="1215"/>
                    <a:pt x="566" y="724"/>
                    <a:pt x="455" y="46"/>
                  </a:cubicBezTo>
                  <a:cubicBezTo>
                    <a:pt x="455" y="28"/>
                    <a:pt x="446" y="19"/>
                    <a:pt x="437" y="9"/>
                  </a:cubicBezTo>
                  <a:cubicBezTo>
                    <a:pt x="418" y="0"/>
                    <a:pt x="409" y="0"/>
                    <a:pt x="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7"/>
            <p:cNvSpPr/>
            <p:nvPr/>
          </p:nvSpPr>
          <p:spPr>
            <a:xfrm>
              <a:off x="7812519" y="3166580"/>
              <a:ext cx="167016" cy="283695"/>
            </a:xfrm>
            <a:custGeom>
              <a:rect b="b" l="l" r="r" t="t"/>
              <a:pathLst>
                <a:path extrusionOk="0" h="3562" w="2097">
                  <a:moveTo>
                    <a:pt x="303" y="1"/>
                  </a:moveTo>
                  <a:cubicBezTo>
                    <a:pt x="203" y="1"/>
                    <a:pt x="102" y="9"/>
                    <a:pt x="0" y="27"/>
                  </a:cubicBezTo>
                  <a:lnTo>
                    <a:pt x="56" y="361"/>
                  </a:lnTo>
                  <a:cubicBezTo>
                    <a:pt x="139" y="342"/>
                    <a:pt x="223" y="333"/>
                    <a:pt x="306" y="333"/>
                  </a:cubicBezTo>
                  <a:cubicBezTo>
                    <a:pt x="1113" y="333"/>
                    <a:pt x="1772" y="991"/>
                    <a:pt x="1772" y="1798"/>
                  </a:cubicBezTo>
                  <a:cubicBezTo>
                    <a:pt x="1772" y="2522"/>
                    <a:pt x="1234" y="3125"/>
                    <a:pt x="538" y="3236"/>
                  </a:cubicBezTo>
                  <a:lnTo>
                    <a:pt x="594" y="3561"/>
                  </a:lnTo>
                  <a:cubicBezTo>
                    <a:pt x="1327" y="3440"/>
                    <a:pt x="1883" y="2884"/>
                    <a:pt x="2041" y="2207"/>
                  </a:cubicBezTo>
                  <a:cubicBezTo>
                    <a:pt x="2069" y="2095"/>
                    <a:pt x="2087" y="1975"/>
                    <a:pt x="2087" y="1854"/>
                  </a:cubicBezTo>
                  <a:cubicBezTo>
                    <a:pt x="2097" y="1743"/>
                    <a:pt x="2087" y="1613"/>
                    <a:pt x="2069" y="1492"/>
                  </a:cubicBezTo>
                  <a:cubicBezTo>
                    <a:pt x="1919" y="620"/>
                    <a:pt x="1160"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7"/>
            <p:cNvSpPr/>
            <p:nvPr/>
          </p:nvSpPr>
          <p:spPr>
            <a:xfrm>
              <a:off x="7807342" y="3162199"/>
              <a:ext cx="176653" cy="293173"/>
            </a:xfrm>
            <a:custGeom>
              <a:rect b="b" l="l" r="r" t="t"/>
              <a:pathLst>
                <a:path extrusionOk="0" h="3681" w="2218">
                  <a:moveTo>
                    <a:pt x="360" y="102"/>
                  </a:moveTo>
                  <a:cubicBezTo>
                    <a:pt x="1194" y="102"/>
                    <a:pt x="1934" y="709"/>
                    <a:pt x="2078" y="1557"/>
                  </a:cubicBezTo>
                  <a:cubicBezTo>
                    <a:pt x="2097" y="1677"/>
                    <a:pt x="2106" y="1789"/>
                    <a:pt x="2106" y="1909"/>
                  </a:cubicBezTo>
                  <a:cubicBezTo>
                    <a:pt x="2097" y="2020"/>
                    <a:pt x="2088" y="2141"/>
                    <a:pt x="2060" y="2252"/>
                  </a:cubicBezTo>
                  <a:cubicBezTo>
                    <a:pt x="1902" y="2920"/>
                    <a:pt x="1373" y="3421"/>
                    <a:pt x="705" y="3560"/>
                  </a:cubicBezTo>
                  <a:lnTo>
                    <a:pt x="668" y="3328"/>
                  </a:lnTo>
                  <a:cubicBezTo>
                    <a:pt x="1373" y="3189"/>
                    <a:pt x="1883" y="2577"/>
                    <a:pt x="1893" y="1853"/>
                  </a:cubicBezTo>
                  <a:cubicBezTo>
                    <a:pt x="1893" y="1019"/>
                    <a:pt x="1206" y="332"/>
                    <a:pt x="371" y="332"/>
                  </a:cubicBezTo>
                  <a:cubicBezTo>
                    <a:pt x="306" y="332"/>
                    <a:pt x="232" y="341"/>
                    <a:pt x="158" y="351"/>
                  </a:cubicBezTo>
                  <a:lnTo>
                    <a:pt x="121" y="119"/>
                  </a:lnTo>
                  <a:cubicBezTo>
                    <a:pt x="201" y="107"/>
                    <a:pt x="281" y="102"/>
                    <a:pt x="360" y="102"/>
                  </a:cubicBezTo>
                  <a:close/>
                  <a:moveTo>
                    <a:pt x="361" y="1"/>
                  </a:moveTo>
                  <a:cubicBezTo>
                    <a:pt x="260" y="1"/>
                    <a:pt x="158" y="9"/>
                    <a:pt x="56" y="26"/>
                  </a:cubicBezTo>
                  <a:lnTo>
                    <a:pt x="0" y="35"/>
                  </a:lnTo>
                  <a:lnTo>
                    <a:pt x="74" y="471"/>
                  </a:lnTo>
                  <a:lnTo>
                    <a:pt x="130" y="462"/>
                  </a:lnTo>
                  <a:cubicBezTo>
                    <a:pt x="214" y="453"/>
                    <a:pt x="297" y="443"/>
                    <a:pt x="371" y="443"/>
                  </a:cubicBezTo>
                  <a:cubicBezTo>
                    <a:pt x="1151" y="443"/>
                    <a:pt x="1781" y="1074"/>
                    <a:pt x="1781" y="1853"/>
                  </a:cubicBezTo>
                  <a:cubicBezTo>
                    <a:pt x="1781" y="2549"/>
                    <a:pt x="1280" y="3134"/>
                    <a:pt x="594" y="3236"/>
                  </a:cubicBezTo>
                  <a:lnTo>
                    <a:pt x="548" y="3245"/>
                  </a:lnTo>
                  <a:lnTo>
                    <a:pt x="622" y="3681"/>
                  </a:lnTo>
                  <a:lnTo>
                    <a:pt x="668" y="3672"/>
                  </a:lnTo>
                  <a:cubicBezTo>
                    <a:pt x="1401" y="3551"/>
                    <a:pt x="1985" y="3004"/>
                    <a:pt x="2162" y="2280"/>
                  </a:cubicBezTo>
                  <a:cubicBezTo>
                    <a:pt x="2190" y="2160"/>
                    <a:pt x="2208" y="2039"/>
                    <a:pt x="2208" y="1918"/>
                  </a:cubicBezTo>
                  <a:cubicBezTo>
                    <a:pt x="2217" y="1789"/>
                    <a:pt x="2208" y="1668"/>
                    <a:pt x="2180" y="1538"/>
                  </a:cubicBezTo>
                  <a:cubicBezTo>
                    <a:pt x="2030" y="638"/>
                    <a:pt x="1245" y="1"/>
                    <a:pt x="3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7"/>
            <p:cNvSpPr/>
            <p:nvPr/>
          </p:nvSpPr>
          <p:spPr>
            <a:xfrm>
              <a:off x="7540613" y="3210065"/>
              <a:ext cx="103538" cy="455888"/>
            </a:xfrm>
            <a:custGeom>
              <a:rect b="b" l="l" r="r" t="t"/>
              <a:pathLst>
                <a:path extrusionOk="0" h="5724" w="1300">
                  <a:moveTo>
                    <a:pt x="0" y="0"/>
                  </a:moveTo>
                  <a:lnTo>
                    <a:pt x="0" y="5724"/>
                  </a:lnTo>
                  <a:lnTo>
                    <a:pt x="1299" y="5724"/>
                  </a:lnTo>
                  <a:lnTo>
                    <a:pt x="1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7"/>
            <p:cNvSpPr/>
            <p:nvPr/>
          </p:nvSpPr>
          <p:spPr>
            <a:xfrm>
              <a:off x="7536153" y="3205605"/>
              <a:ext cx="112379" cy="464808"/>
            </a:xfrm>
            <a:custGeom>
              <a:rect b="b" l="l" r="r" t="t"/>
              <a:pathLst>
                <a:path extrusionOk="0" h="5836" w="1411">
                  <a:moveTo>
                    <a:pt x="1299" y="103"/>
                  </a:moveTo>
                  <a:lnTo>
                    <a:pt x="1299" y="5733"/>
                  </a:lnTo>
                  <a:lnTo>
                    <a:pt x="112" y="5733"/>
                  </a:lnTo>
                  <a:lnTo>
                    <a:pt x="112" y="103"/>
                  </a:lnTo>
                  <a:close/>
                  <a:moveTo>
                    <a:pt x="56" y="0"/>
                  </a:moveTo>
                  <a:cubicBezTo>
                    <a:pt x="29" y="0"/>
                    <a:pt x="1" y="28"/>
                    <a:pt x="1" y="56"/>
                  </a:cubicBezTo>
                  <a:lnTo>
                    <a:pt x="1" y="5780"/>
                  </a:lnTo>
                  <a:cubicBezTo>
                    <a:pt x="1" y="5817"/>
                    <a:pt x="29" y="5835"/>
                    <a:pt x="56" y="5835"/>
                  </a:cubicBezTo>
                  <a:lnTo>
                    <a:pt x="1355" y="5835"/>
                  </a:lnTo>
                  <a:cubicBezTo>
                    <a:pt x="1383" y="5835"/>
                    <a:pt x="1411" y="5817"/>
                    <a:pt x="1411" y="5780"/>
                  </a:cubicBezTo>
                  <a:lnTo>
                    <a:pt x="1411" y="56"/>
                  </a:lnTo>
                  <a:cubicBezTo>
                    <a:pt x="1411" y="28"/>
                    <a:pt x="1383"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7"/>
            <p:cNvSpPr/>
            <p:nvPr/>
          </p:nvSpPr>
          <p:spPr>
            <a:xfrm>
              <a:off x="7688353" y="3377000"/>
              <a:ext cx="102822" cy="288952"/>
            </a:xfrm>
            <a:custGeom>
              <a:rect b="b" l="l" r="r" t="t"/>
              <a:pathLst>
                <a:path extrusionOk="0" h="3628" w="1291">
                  <a:moveTo>
                    <a:pt x="1" y="1"/>
                  </a:moveTo>
                  <a:lnTo>
                    <a:pt x="1" y="3628"/>
                  </a:lnTo>
                  <a:lnTo>
                    <a:pt x="1290" y="3628"/>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7"/>
            <p:cNvSpPr/>
            <p:nvPr/>
          </p:nvSpPr>
          <p:spPr>
            <a:xfrm>
              <a:off x="7683973" y="3372540"/>
              <a:ext cx="111583" cy="297872"/>
            </a:xfrm>
            <a:custGeom>
              <a:rect b="b" l="l" r="r" t="t"/>
              <a:pathLst>
                <a:path extrusionOk="0" h="3740" w="1401">
                  <a:moveTo>
                    <a:pt x="1299" y="103"/>
                  </a:moveTo>
                  <a:lnTo>
                    <a:pt x="1299" y="3637"/>
                  </a:lnTo>
                  <a:lnTo>
                    <a:pt x="111" y="3637"/>
                  </a:lnTo>
                  <a:lnTo>
                    <a:pt x="111" y="103"/>
                  </a:lnTo>
                  <a:close/>
                  <a:moveTo>
                    <a:pt x="56" y="1"/>
                  </a:moveTo>
                  <a:cubicBezTo>
                    <a:pt x="28" y="1"/>
                    <a:pt x="0" y="29"/>
                    <a:pt x="0" y="57"/>
                  </a:cubicBezTo>
                  <a:lnTo>
                    <a:pt x="0" y="3684"/>
                  </a:lnTo>
                  <a:cubicBezTo>
                    <a:pt x="0" y="3721"/>
                    <a:pt x="28" y="3739"/>
                    <a:pt x="56" y="3739"/>
                  </a:cubicBezTo>
                  <a:lnTo>
                    <a:pt x="1345" y="3739"/>
                  </a:lnTo>
                  <a:cubicBezTo>
                    <a:pt x="1373" y="3739"/>
                    <a:pt x="1401" y="3721"/>
                    <a:pt x="1401" y="3684"/>
                  </a:cubicBezTo>
                  <a:lnTo>
                    <a:pt x="1401" y="57"/>
                  </a:lnTo>
                  <a:cubicBezTo>
                    <a:pt x="1401" y="29"/>
                    <a:pt x="1373" y="1"/>
                    <a:pt x="1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7"/>
            <p:cNvSpPr/>
            <p:nvPr/>
          </p:nvSpPr>
          <p:spPr>
            <a:xfrm>
              <a:off x="7833943" y="3502599"/>
              <a:ext cx="103459" cy="163352"/>
            </a:xfrm>
            <a:custGeom>
              <a:rect b="b" l="l" r="r" t="t"/>
              <a:pathLst>
                <a:path extrusionOk="0" h="2051" w="1299">
                  <a:moveTo>
                    <a:pt x="0" y="1"/>
                  </a:moveTo>
                  <a:lnTo>
                    <a:pt x="0" y="2051"/>
                  </a:lnTo>
                  <a:lnTo>
                    <a:pt x="1299" y="2051"/>
                  </a:lnTo>
                  <a:lnTo>
                    <a:pt x="1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7"/>
            <p:cNvSpPr/>
            <p:nvPr/>
          </p:nvSpPr>
          <p:spPr>
            <a:xfrm>
              <a:off x="7829483" y="3498935"/>
              <a:ext cx="111662" cy="171476"/>
            </a:xfrm>
            <a:custGeom>
              <a:rect b="b" l="l" r="r" t="t"/>
              <a:pathLst>
                <a:path extrusionOk="0" h="2153" w="1402">
                  <a:moveTo>
                    <a:pt x="1299" y="102"/>
                  </a:moveTo>
                  <a:lnTo>
                    <a:pt x="1299" y="2050"/>
                  </a:lnTo>
                  <a:lnTo>
                    <a:pt x="112" y="2050"/>
                  </a:lnTo>
                  <a:lnTo>
                    <a:pt x="112" y="102"/>
                  </a:lnTo>
                  <a:close/>
                  <a:moveTo>
                    <a:pt x="56" y="0"/>
                  </a:moveTo>
                  <a:cubicBezTo>
                    <a:pt x="28" y="0"/>
                    <a:pt x="1" y="19"/>
                    <a:pt x="1" y="47"/>
                  </a:cubicBezTo>
                  <a:lnTo>
                    <a:pt x="1" y="2097"/>
                  </a:lnTo>
                  <a:cubicBezTo>
                    <a:pt x="1" y="2134"/>
                    <a:pt x="28" y="2152"/>
                    <a:pt x="56" y="2152"/>
                  </a:cubicBezTo>
                  <a:lnTo>
                    <a:pt x="1355" y="2152"/>
                  </a:lnTo>
                  <a:cubicBezTo>
                    <a:pt x="1383" y="2152"/>
                    <a:pt x="1401" y="2134"/>
                    <a:pt x="1401" y="2097"/>
                  </a:cubicBezTo>
                  <a:lnTo>
                    <a:pt x="1401" y="47"/>
                  </a:lnTo>
                  <a:cubicBezTo>
                    <a:pt x="1401" y="19"/>
                    <a:pt x="1383" y="0"/>
                    <a:pt x="1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7"/>
            <p:cNvSpPr/>
            <p:nvPr/>
          </p:nvSpPr>
          <p:spPr>
            <a:xfrm>
              <a:off x="7531773" y="3210065"/>
              <a:ext cx="102742" cy="445534"/>
            </a:xfrm>
            <a:custGeom>
              <a:rect b="b" l="l" r="r" t="t"/>
              <a:pathLst>
                <a:path extrusionOk="0" h="5594" w="1290">
                  <a:moveTo>
                    <a:pt x="0" y="0"/>
                  </a:moveTo>
                  <a:lnTo>
                    <a:pt x="0" y="5594"/>
                  </a:lnTo>
                  <a:lnTo>
                    <a:pt x="1290" y="5594"/>
                  </a:lnTo>
                  <a:lnTo>
                    <a:pt x="12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7"/>
            <p:cNvSpPr/>
            <p:nvPr/>
          </p:nvSpPr>
          <p:spPr>
            <a:xfrm>
              <a:off x="7527313" y="3205605"/>
              <a:ext cx="111662" cy="454454"/>
            </a:xfrm>
            <a:custGeom>
              <a:rect b="b" l="l" r="r" t="t"/>
              <a:pathLst>
                <a:path extrusionOk="0" h="5706" w="1402">
                  <a:moveTo>
                    <a:pt x="1299" y="103"/>
                  </a:moveTo>
                  <a:lnTo>
                    <a:pt x="1299" y="5604"/>
                  </a:lnTo>
                  <a:lnTo>
                    <a:pt x="102" y="5604"/>
                  </a:lnTo>
                  <a:lnTo>
                    <a:pt x="102" y="103"/>
                  </a:lnTo>
                  <a:close/>
                  <a:moveTo>
                    <a:pt x="0" y="0"/>
                  </a:moveTo>
                  <a:lnTo>
                    <a:pt x="0" y="5706"/>
                  </a:lnTo>
                  <a:lnTo>
                    <a:pt x="1401" y="5706"/>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7"/>
            <p:cNvSpPr/>
            <p:nvPr/>
          </p:nvSpPr>
          <p:spPr>
            <a:xfrm>
              <a:off x="7678796" y="3377000"/>
              <a:ext cx="102742" cy="278598"/>
            </a:xfrm>
            <a:custGeom>
              <a:rect b="b" l="l" r="r" t="t"/>
              <a:pathLst>
                <a:path extrusionOk="0" h="3498" w="1290">
                  <a:moveTo>
                    <a:pt x="0" y="1"/>
                  </a:moveTo>
                  <a:lnTo>
                    <a:pt x="0" y="3498"/>
                  </a:lnTo>
                  <a:lnTo>
                    <a:pt x="1290" y="3498"/>
                  </a:lnTo>
                  <a:lnTo>
                    <a:pt x="12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7"/>
            <p:cNvSpPr/>
            <p:nvPr/>
          </p:nvSpPr>
          <p:spPr>
            <a:xfrm>
              <a:off x="7674336" y="3372540"/>
              <a:ext cx="111662" cy="287518"/>
            </a:xfrm>
            <a:custGeom>
              <a:rect b="b" l="l" r="r" t="t"/>
              <a:pathLst>
                <a:path extrusionOk="0" h="3610" w="1402">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7"/>
            <p:cNvSpPr/>
            <p:nvPr/>
          </p:nvSpPr>
          <p:spPr>
            <a:xfrm>
              <a:off x="7824306" y="3502599"/>
              <a:ext cx="103538" cy="152998"/>
            </a:xfrm>
            <a:custGeom>
              <a:rect b="b" l="l" r="r" t="t"/>
              <a:pathLst>
                <a:path extrusionOk="0" h="1921" w="1300">
                  <a:moveTo>
                    <a:pt x="1" y="1"/>
                  </a:moveTo>
                  <a:lnTo>
                    <a:pt x="1" y="1921"/>
                  </a:lnTo>
                  <a:lnTo>
                    <a:pt x="1299" y="1921"/>
                  </a:lnTo>
                  <a:lnTo>
                    <a:pt x="12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7"/>
            <p:cNvSpPr/>
            <p:nvPr/>
          </p:nvSpPr>
          <p:spPr>
            <a:xfrm>
              <a:off x="7820643" y="3498935"/>
              <a:ext cx="111662" cy="161122"/>
            </a:xfrm>
            <a:custGeom>
              <a:rect b="b" l="l" r="r" t="t"/>
              <a:pathLst>
                <a:path extrusionOk="0" h="2023" w="1402">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7"/>
            <p:cNvSpPr/>
            <p:nvPr/>
          </p:nvSpPr>
          <p:spPr>
            <a:xfrm>
              <a:off x="7531773" y="3210065"/>
              <a:ext cx="102742" cy="445534"/>
            </a:xfrm>
            <a:custGeom>
              <a:rect b="b" l="l" r="r" t="t"/>
              <a:pathLst>
                <a:path extrusionOk="0" h="5594" w="1290">
                  <a:moveTo>
                    <a:pt x="0" y="0"/>
                  </a:moveTo>
                  <a:lnTo>
                    <a:pt x="0" y="5594"/>
                  </a:lnTo>
                  <a:lnTo>
                    <a:pt x="1290" y="5594"/>
                  </a:lnTo>
                  <a:lnTo>
                    <a:pt x="12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7"/>
            <p:cNvSpPr/>
            <p:nvPr/>
          </p:nvSpPr>
          <p:spPr>
            <a:xfrm>
              <a:off x="7527313" y="3205605"/>
              <a:ext cx="111662" cy="454454"/>
            </a:xfrm>
            <a:custGeom>
              <a:rect b="b" l="l" r="r" t="t"/>
              <a:pathLst>
                <a:path extrusionOk="0" h="5706" w="1402">
                  <a:moveTo>
                    <a:pt x="1299" y="103"/>
                  </a:moveTo>
                  <a:lnTo>
                    <a:pt x="1299" y="5604"/>
                  </a:lnTo>
                  <a:lnTo>
                    <a:pt x="102" y="5604"/>
                  </a:lnTo>
                  <a:lnTo>
                    <a:pt x="102" y="103"/>
                  </a:lnTo>
                  <a:close/>
                  <a:moveTo>
                    <a:pt x="56" y="0"/>
                  </a:moveTo>
                  <a:cubicBezTo>
                    <a:pt x="19" y="0"/>
                    <a:pt x="0" y="28"/>
                    <a:pt x="0" y="56"/>
                  </a:cubicBezTo>
                  <a:lnTo>
                    <a:pt x="0" y="5650"/>
                  </a:lnTo>
                  <a:cubicBezTo>
                    <a:pt x="0" y="5687"/>
                    <a:pt x="19" y="5706"/>
                    <a:pt x="56" y="5706"/>
                  </a:cubicBezTo>
                  <a:lnTo>
                    <a:pt x="1346" y="5706"/>
                  </a:lnTo>
                  <a:cubicBezTo>
                    <a:pt x="1373" y="5706"/>
                    <a:pt x="1401" y="5687"/>
                    <a:pt x="1401" y="5650"/>
                  </a:cubicBezTo>
                  <a:lnTo>
                    <a:pt x="1401" y="56"/>
                  </a:lnTo>
                  <a:cubicBezTo>
                    <a:pt x="1401" y="28"/>
                    <a:pt x="1373" y="0"/>
                    <a:pt x="1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7"/>
            <p:cNvSpPr/>
            <p:nvPr/>
          </p:nvSpPr>
          <p:spPr>
            <a:xfrm>
              <a:off x="7369219" y="3129465"/>
              <a:ext cx="103459" cy="536489"/>
            </a:xfrm>
            <a:custGeom>
              <a:rect b="b" l="l" r="r" t="t"/>
              <a:pathLst>
                <a:path extrusionOk="0" h="6736" w="1299">
                  <a:moveTo>
                    <a:pt x="0" y="1"/>
                  </a:moveTo>
                  <a:lnTo>
                    <a:pt x="0" y="6736"/>
                  </a:lnTo>
                  <a:lnTo>
                    <a:pt x="1299" y="6736"/>
                  </a:lnTo>
                  <a:lnTo>
                    <a:pt x="1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7"/>
            <p:cNvSpPr/>
            <p:nvPr/>
          </p:nvSpPr>
          <p:spPr>
            <a:xfrm>
              <a:off x="7365475" y="3125802"/>
              <a:ext cx="110229" cy="543896"/>
            </a:xfrm>
            <a:custGeom>
              <a:rect b="b" l="l" r="r" t="t"/>
              <a:pathLst>
                <a:path extrusionOk="0" h="6829" w="1384">
                  <a:moveTo>
                    <a:pt x="1300" y="84"/>
                  </a:moveTo>
                  <a:lnTo>
                    <a:pt x="1300" y="6745"/>
                  </a:lnTo>
                  <a:lnTo>
                    <a:pt x="84" y="6745"/>
                  </a:lnTo>
                  <a:lnTo>
                    <a:pt x="84" y="84"/>
                  </a:lnTo>
                  <a:close/>
                  <a:moveTo>
                    <a:pt x="38" y="1"/>
                  </a:moveTo>
                  <a:cubicBezTo>
                    <a:pt x="19" y="1"/>
                    <a:pt x="1" y="19"/>
                    <a:pt x="1" y="47"/>
                  </a:cubicBezTo>
                  <a:lnTo>
                    <a:pt x="1" y="6782"/>
                  </a:lnTo>
                  <a:cubicBezTo>
                    <a:pt x="1" y="6810"/>
                    <a:pt x="19" y="6828"/>
                    <a:pt x="38" y="6828"/>
                  </a:cubicBezTo>
                  <a:lnTo>
                    <a:pt x="1346" y="6828"/>
                  </a:lnTo>
                  <a:cubicBezTo>
                    <a:pt x="1364" y="6828"/>
                    <a:pt x="1383" y="6810"/>
                    <a:pt x="1383" y="6782"/>
                  </a:cubicBezTo>
                  <a:lnTo>
                    <a:pt x="1383" y="47"/>
                  </a:lnTo>
                  <a:cubicBezTo>
                    <a:pt x="1383" y="19"/>
                    <a:pt x="1364"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7"/>
            <p:cNvSpPr/>
            <p:nvPr/>
          </p:nvSpPr>
          <p:spPr>
            <a:xfrm>
              <a:off x="7359582" y="3130979"/>
              <a:ext cx="103538" cy="524622"/>
            </a:xfrm>
            <a:custGeom>
              <a:rect b="b" l="l" r="r" t="t"/>
              <a:pathLst>
                <a:path extrusionOk="0" h="6587" w="1300">
                  <a:moveTo>
                    <a:pt x="1" y="1"/>
                  </a:moveTo>
                  <a:lnTo>
                    <a:pt x="1" y="6587"/>
                  </a:lnTo>
                  <a:lnTo>
                    <a:pt x="1299" y="6587"/>
                  </a:lnTo>
                  <a:lnTo>
                    <a:pt x="1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7"/>
            <p:cNvSpPr/>
            <p:nvPr/>
          </p:nvSpPr>
          <p:spPr>
            <a:xfrm>
              <a:off x="7355122" y="3126519"/>
              <a:ext cx="111662" cy="533542"/>
            </a:xfrm>
            <a:custGeom>
              <a:rect b="b" l="l" r="r" t="t"/>
              <a:pathLst>
                <a:path extrusionOk="0" h="6699" w="1402">
                  <a:moveTo>
                    <a:pt x="1300" y="103"/>
                  </a:moveTo>
                  <a:lnTo>
                    <a:pt x="1300" y="6597"/>
                  </a:lnTo>
                  <a:lnTo>
                    <a:pt x="112" y="6597"/>
                  </a:lnTo>
                  <a:lnTo>
                    <a:pt x="112" y="103"/>
                  </a:lnTo>
                  <a:close/>
                  <a:moveTo>
                    <a:pt x="1" y="1"/>
                  </a:moveTo>
                  <a:lnTo>
                    <a:pt x="1" y="6699"/>
                  </a:lnTo>
                  <a:lnTo>
                    <a:pt x="1402" y="6699"/>
                  </a:lnTo>
                  <a:lnTo>
                    <a:pt x="1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7"/>
            <p:cNvSpPr/>
            <p:nvPr/>
          </p:nvSpPr>
          <p:spPr>
            <a:xfrm>
              <a:off x="7678796" y="3377000"/>
              <a:ext cx="102742" cy="278598"/>
            </a:xfrm>
            <a:custGeom>
              <a:rect b="b" l="l" r="r" t="t"/>
              <a:pathLst>
                <a:path extrusionOk="0" h="3498" w="1290">
                  <a:moveTo>
                    <a:pt x="0" y="1"/>
                  </a:moveTo>
                  <a:lnTo>
                    <a:pt x="0" y="3498"/>
                  </a:lnTo>
                  <a:lnTo>
                    <a:pt x="1290" y="3498"/>
                  </a:lnTo>
                  <a:lnTo>
                    <a:pt x="12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7"/>
            <p:cNvSpPr/>
            <p:nvPr/>
          </p:nvSpPr>
          <p:spPr>
            <a:xfrm>
              <a:off x="7674336" y="3372540"/>
              <a:ext cx="111662" cy="287518"/>
            </a:xfrm>
            <a:custGeom>
              <a:rect b="b" l="l" r="r" t="t"/>
              <a:pathLst>
                <a:path extrusionOk="0" h="3610" w="1402">
                  <a:moveTo>
                    <a:pt x="1299" y="103"/>
                  </a:moveTo>
                  <a:lnTo>
                    <a:pt x="1299" y="3508"/>
                  </a:lnTo>
                  <a:lnTo>
                    <a:pt x="112" y="3508"/>
                  </a:lnTo>
                  <a:lnTo>
                    <a:pt x="112" y="103"/>
                  </a:lnTo>
                  <a:close/>
                  <a:moveTo>
                    <a:pt x="0" y="1"/>
                  </a:moveTo>
                  <a:lnTo>
                    <a:pt x="0" y="3610"/>
                  </a:lnTo>
                  <a:lnTo>
                    <a:pt x="1401" y="3610"/>
                  </a:lnTo>
                  <a:lnTo>
                    <a:pt x="1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7"/>
            <p:cNvSpPr/>
            <p:nvPr/>
          </p:nvSpPr>
          <p:spPr>
            <a:xfrm>
              <a:off x="7824306" y="3502599"/>
              <a:ext cx="103538" cy="152998"/>
            </a:xfrm>
            <a:custGeom>
              <a:rect b="b" l="l" r="r" t="t"/>
              <a:pathLst>
                <a:path extrusionOk="0" h="1921" w="1300">
                  <a:moveTo>
                    <a:pt x="1" y="1"/>
                  </a:moveTo>
                  <a:lnTo>
                    <a:pt x="1" y="1921"/>
                  </a:lnTo>
                  <a:lnTo>
                    <a:pt x="1299" y="1921"/>
                  </a:lnTo>
                  <a:lnTo>
                    <a:pt x="12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7"/>
            <p:cNvSpPr/>
            <p:nvPr/>
          </p:nvSpPr>
          <p:spPr>
            <a:xfrm>
              <a:off x="7820643" y="3498935"/>
              <a:ext cx="111662" cy="161122"/>
            </a:xfrm>
            <a:custGeom>
              <a:rect b="b" l="l" r="r" t="t"/>
              <a:pathLst>
                <a:path extrusionOk="0" h="2023" w="1402">
                  <a:moveTo>
                    <a:pt x="1290" y="102"/>
                  </a:moveTo>
                  <a:lnTo>
                    <a:pt x="1290" y="1921"/>
                  </a:lnTo>
                  <a:lnTo>
                    <a:pt x="102" y="1921"/>
                  </a:lnTo>
                  <a:lnTo>
                    <a:pt x="102" y="102"/>
                  </a:lnTo>
                  <a:close/>
                  <a:moveTo>
                    <a:pt x="0" y="0"/>
                  </a:moveTo>
                  <a:lnTo>
                    <a:pt x="0" y="2023"/>
                  </a:lnTo>
                  <a:lnTo>
                    <a:pt x="1401" y="2023"/>
                  </a:lnTo>
                  <a:lnTo>
                    <a:pt x="1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7"/>
            <p:cNvSpPr/>
            <p:nvPr/>
          </p:nvSpPr>
          <p:spPr>
            <a:xfrm>
              <a:off x="7980967" y="3600163"/>
              <a:ext cx="103538" cy="66583"/>
            </a:xfrm>
            <a:custGeom>
              <a:rect b="b" l="l" r="r" t="t"/>
              <a:pathLst>
                <a:path extrusionOk="0" h="836" w="1300">
                  <a:moveTo>
                    <a:pt x="0" y="0"/>
                  </a:moveTo>
                  <a:lnTo>
                    <a:pt x="0" y="835"/>
                  </a:lnTo>
                  <a:lnTo>
                    <a:pt x="1299" y="835"/>
                  </a:lnTo>
                  <a:lnTo>
                    <a:pt x="1299"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7"/>
            <p:cNvSpPr/>
            <p:nvPr/>
          </p:nvSpPr>
          <p:spPr>
            <a:xfrm>
              <a:off x="7976507" y="3595703"/>
              <a:ext cx="111662" cy="75424"/>
            </a:xfrm>
            <a:custGeom>
              <a:rect b="b" l="l" r="r" t="t"/>
              <a:pathLst>
                <a:path extrusionOk="0" h="947" w="1402">
                  <a:moveTo>
                    <a:pt x="1299" y="103"/>
                  </a:moveTo>
                  <a:lnTo>
                    <a:pt x="1299" y="845"/>
                  </a:lnTo>
                  <a:lnTo>
                    <a:pt x="112" y="845"/>
                  </a:lnTo>
                  <a:lnTo>
                    <a:pt x="112" y="103"/>
                  </a:lnTo>
                  <a:close/>
                  <a:moveTo>
                    <a:pt x="56" y="1"/>
                  </a:moveTo>
                  <a:cubicBezTo>
                    <a:pt x="28" y="1"/>
                    <a:pt x="1" y="28"/>
                    <a:pt x="1" y="56"/>
                  </a:cubicBezTo>
                  <a:lnTo>
                    <a:pt x="1" y="891"/>
                  </a:lnTo>
                  <a:cubicBezTo>
                    <a:pt x="1" y="919"/>
                    <a:pt x="28" y="947"/>
                    <a:pt x="56" y="947"/>
                  </a:cubicBezTo>
                  <a:lnTo>
                    <a:pt x="1346" y="947"/>
                  </a:lnTo>
                  <a:cubicBezTo>
                    <a:pt x="1374" y="947"/>
                    <a:pt x="1401" y="919"/>
                    <a:pt x="1401" y="891"/>
                  </a:cubicBezTo>
                  <a:lnTo>
                    <a:pt x="1401" y="56"/>
                  </a:lnTo>
                  <a:cubicBezTo>
                    <a:pt x="1401" y="28"/>
                    <a:pt x="1374" y="1"/>
                    <a:pt x="13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7"/>
            <p:cNvSpPr/>
            <p:nvPr/>
          </p:nvSpPr>
          <p:spPr>
            <a:xfrm>
              <a:off x="7971330" y="3600163"/>
              <a:ext cx="103538" cy="62123"/>
            </a:xfrm>
            <a:custGeom>
              <a:rect b="b" l="l" r="r" t="t"/>
              <a:pathLst>
                <a:path extrusionOk="0" h="780" w="1300">
                  <a:moveTo>
                    <a:pt x="1" y="0"/>
                  </a:moveTo>
                  <a:lnTo>
                    <a:pt x="1" y="779"/>
                  </a:lnTo>
                  <a:lnTo>
                    <a:pt x="1299" y="779"/>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7"/>
            <p:cNvSpPr/>
            <p:nvPr/>
          </p:nvSpPr>
          <p:spPr>
            <a:xfrm>
              <a:off x="7966949" y="3595703"/>
              <a:ext cx="111583" cy="71043"/>
            </a:xfrm>
            <a:custGeom>
              <a:rect b="b" l="l" r="r" t="t"/>
              <a:pathLst>
                <a:path extrusionOk="0" h="892" w="1401">
                  <a:moveTo>
                    <a:pt x="1299" y="103"/>
                  </a:moveTo>
                  <a:lnTo>
                    <a:pt x="1299" y="780"/>
                  </a:lnTo>
                  <a:lnTo>
                    <a:pt x="111" y="780"/>
                  </a:lnTo>
                  <a:lnTo>
                    <a:pt x="111" y="103"/>
                  </a:lnTo>
                  <a:close/>
                  <a:moveTo>
                    <a:pt x="0" y="1"/>
                  </a:moveTo>
                  <a:lnTo>
                    <a:pt x="0" y="891"/>
                  </a:lnTo>
                  <a:lnTo>
                    <a:pt x="1401" y="891"/>
                  </a:lnTo>
                  <a:lnTo>
                    <a:pt x="1401"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7"/>
            <p:cNvSpPr/>
            <p:nvPr/>
          </p:nvSpPr>
          <p:spPr>
            <a:xfrm>
              <a:off x="7971330" y="3600163"/>
              <a:ext cx="103538" cy="62123"/>
            </a:xfrm>
            <a:custGeom>
              <a:rect b="b" l="l" r="r" t="t"/>
              <a:pathLst>
                <a:path extrusionOk="0" h="780" w="1300">
                  <a:moveTo>
                    <a:pt x="1" y="0"/>
                  </a:moveTo>
                  <a:lnTo>
                    <a:pt x="1" y="779"/>
                  </a:lnTo>
                  <a:lnTo>
                    <a:pt x="1299" y="779"/>
                  </a:lnTo>
                  <a:lnTo>
                    <a:pt x="12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7"/>
            <p:cNvSpPr/>
            <p:nvPr/>
          </p:nvSpPr>
          <p:spPr>
            <a:xfrm>
              <a:off x="7966949" y="3595703"/>
              <a:ext cx="111583" cy="71043"/>
            </a:xfrm>
            <a:custGeom>
              <a:rect b="b" l="l" r="r" t="t"/>
              <a:pathLst>
                <a:path extrusionOk="0" h="892" w="1401">
                  <a:moveTo>
                    <a:pt x="1299" y="103"/>
                  </a:moveTo>
                  <a:lnTo>
                    <a:pt x="1299" y="780"/>
                  </a:lnTo>
                  <a:lnTo>
                    <a:pt x="111" y="780"/>
                  </a:lnTo>
                  <a:lnTo>
                    <a:pt x="111" y="103"/>
                  </a:lnTo>
                  <a:close/>
                  <a:moveTo>
                    <a:pt x="56" y="1"/>
                  </a:moveTo>
                  <a:cubicBezTo>
                    <a:pt x="28" y="1"/>
                    <a:pt x="0" y="28"/>
                    <a:pt x="0" y="56"/>
                  </a:cubicBezTo>
                  <a:lnTo>
                    <a:pt x="0" y="835"/>
                  </a:lnTo>
                  <a:cubicBezTo>
                    <a:pt x="0" y="863"/>
                    <a:pt x="28" y="891"/>
                    <a:pt x="56" y="891"/>
                  </a:cubicBezTo>
                  <a:lnTo>
                    <a:pt x="1354" y="891"/>
                  </a:lnTo>
                  <a:cubicBezTo>
                    <a:pt x="1382" y="891"/>
                    <a:pt x="1401" y="863"/>
                    <a:pt x="1401" y="835"/>
                  </a:cubicBezTo>
                  <a:lnTo>
                    <a:pt x="1401" y="56"/>
                  </a:lnTo>
                  <a:cubicBezTo>
                    <a:pt x="1401" y="28"/>
                    <a:pt x="1382" y="1"/>
                    <a:pt x="13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7"/>
            <p:cNvSpPr/>
            <p:nvPr/>
          </p:nvSpPr>
          <p:spPr>
            <a:xfrm>
              <a:off x="7003284" y="3902326"/>
              <a:ext cx="295640" cy="127192"/>
            </a:xfrm>
            <a:custGeom>
              <a:rect b="b" l="l" r="r" t="t"/>
              <a:pathLst>
                <a:path extrusionOk="0" h="1597" w="3712">
                  <a:moveTo>
                    <a:pt x="3712" y="1596"/>
                  </a:moveTo>
                  <a:lnTo>
                    <a:pt x="1" y="1"/>
                  </a:lnTo>
                </a:path>
              </a:pathLst>
            </a:custGeom>
            <a:solidFill>
              <a:srgbClr val="E16F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7"/>
            <p:cNvSpPr/>
            <p:nvPr/>
          </p:nvSpPr>
          <p:spPr>
            <a:xfrm>
              <a:off x="6998107" y="3897627"/>
              <a:ext cx="305994" cy="136271"/>
            </a:xfrm>
            <a:custGeom>
              <a:rect b="b" l="l" r="r" t="t"/>
              <a:pathLst>
                <a:path extrusionOk="0" h="1711" w="3842">
                  <a:moveTo>
                    <a:pt x="62" y="0"/>
                  </a:moveTo>
                  <a:cubicBezTo>
                    <a:pt x="40" y="0"/>
                    <a:pt x="17" y="11"/>
                    <a:pt x="10" y="32"/>
                  </a:cubicBezTo>
                  <a:cubicBezTo>
                    <a:pt x="1" y="60"/>
                    <a:pt x="10" y="97"/>
                    <a:pt x="38" y="106"/>
                  </a:cubicBezTo>
                  <a:lnTo>
                    <a:pt x="3749" y="1702"/>
                  </a:lnTo>
                  <a:cubicBezTo>
                    <a:pt x="3758" y="1711"/>
                    <a:pt x="3767" y="1711"/>
                    <a:pt x="3777" y="1711"/>
                  </a:cubicBezTo>
                  <a:cubicBezTo>
                    <a:pt x="3795" y="1711"/>
                    <a:pt x="3814" y="1702"/>
                    <a:pt x="3823" y="1674"/>
                  </a:cubicBezTo>
                  <a:cubicBezTo>
                    <a:pt x="3842" y="1646"/>
                    <a:pt x="3823" y="1609"/>
                    <a:pt x="3795" y="1600"/>
                  </a:cubicBezTo>
                  <a:lnTo>
                    <a:pt x="84" y="4"/>
                  </a:lnTo>
                  <a:cubicBezTo>
                    <a:pt x="78" y="2"/>
                    <a:pt x="70" y="0"/>
                    <a:pt x="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7"/>
            <p:cNvSpPr/>
            <p:nvPr/>
          </p:nvSpPr>
          <p:spPr>
            <a:xfrm>
              <a:off x="6969355" y="3873495"/>
              <a:ext cx="48105" cy="48105"/>
            </a:xfrm>
            <a:custGeom>
              <a:rect b="b" l="l" r="r" t="t"/>
              <a:pathLst>
                <a:path extrusionOk="0" h="604" w="604">
                  <a:moveTo>
                    <a:pt x="445" y="1"/>
                  </a:moveTo>
                  <a:lnTo>
                    <a:pt x="0" y="168"/>
                  </a:lnTo>
                  <a:lnTo>
                    <a:pt x="158" y="604"/>
                  </a:lnTo>
                  <a:lnTo>
                    <a:pt x="603" y="446"/>
                  </a:lnTo>
                  <a:lnTo>
                    <a:pt x="4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7"/>
            <p:cNvSpPr/>
            <p:nvPr/>
          </p:nvSpPr>
          <p:spPr>
            <a:xfrm>
              <a:off x="6964178" y="3868477"/>
              <a:ext cx="58459" cy="57583"/>
            </a:xfrm>
            <a:custGeom>
              <a:rect b="b" l="l" r="r" t="t"/>
              <a:pathLst>
                <a:path extrusionOk="0" h="723" w="734">
                  <a:moveTo>
                    <a:pt x="473" y="129"/>
                  </a:moveTo>
                  <a:lnTo>
                    <a:pt x="594" y="472"/>
                  </a:lnTo>
                  <a:lnTo>
                    <a:pt x="260" y="593"/>
                  </a:lnTo>
                  <a:lnTo>
                    <a:pt x="139" y="259"/>
                  </a:lnTo>
                  <a:lnTo>
                    <a:pt x="473" y="129"/>
                  </a:lnTo>
                  <a:close/>
                  <a:moveTo>
                    <a:pt x="517" y="1"/>
                  </a:moveTo>
                  <a:cubicBezTo>
                    <a:pt x="508" y="1"/>
                    <a:pt x="500" y="3"/>
                    <a:pt x="492" y="8"/>
                  </a:cubicBezTo>
                  <a:lnTo>
                    <a:pt x="47" y="166"/>
                  </a:lnTo>
                  <a:cubicBezTo>
                    <a:pt x="28" y="175"/>
                    <a:pt x="19" y="184"/>
                    <a:pt x="10" y="194"/>
                  </a:cubicBezTo>
                  <a:cubicBezTo>
                    <a:pt x="10" y="212"/>
                    <a:pt x="0" y="222"/>
                    <a:pt x="10" y="240"/>
                  </a:cubicBezTo>
                  <a:lnTo>
                    <a:pt x="167" y="685"/>
                  </a:lnTo>
                  <a:cubicBezTo>
                    <a:pt x="177" y="704"/>
                    <a:pt x="204" y="722"/>
                    <a:pt x="223" y="722"/>
                  </a:cubicBezTo>
                  <a:lnTo>
                    <a:pt x="241" y="722"/>
                  </a:lnTo>
                  <a:lnTo>
                    <a:pt x="687" y="555"/>
                  </a:lnTo>
                  <a:cubicBezTo>
                    <a:pt x="724" y="546"/>
                    <a:pt x="733" y="509"/>
                    <a:pt x="724" y="481"/>
                  </a:cubicBezTo>
                  <a:lnTo>
                    <a:pt x="566" y="36"/>
                  </a:lnTo>
                  <a:cubicBezTo>
                    <a:pt x="559" y="16"/>
                    <a:pt x="538" y="1"/>
                    <a:pt x="5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7"/>
            <p:cNvSpPr/>
            <p:nvPr/>
          </p:nvSpPr>
          <p:spPr>
            <a:xfrm>
              <a:off x="7282596" y="3887114"/>
              <a:ext cx="591120" cy="551935"/>
            </a:xfrm>
            <a:custGeom>
              <a:rect b="b" l="l" r="r" t="t"/>
              <a:pathLst>
                <a:path extrusionOk="0" h="6930" w="7422">
                  <a:moveTo>
                    <a:pt x="3722" y="1"/>
                  </a:moveTo>
                  <a:cubicBezTo>
                    <a:pt x="3544" y="1"/>
                    <a:pt x="3364" y="15"/>
                    <a:pt x="3182" y="43"/>
                  </a:cubicBezTo>
                  <a:cubicBezTo>
                    <a:pt x="1299" y="331"/>
                    <a:pt x="1" y="2093"/>
                    <a:pt x="288" y="3986"/>
                  </a:cubicBezTo>
                  <a:cubicBezTo>
                    <a:pt x="549" y="5702"/>
                    <a:pt x="2030" y="6929"/>
                    <a:pt x="3714" y="6929"/>
                  </a:cubicBezTo>
                  <a:cubicBezTo>
                    <a:pt x="3888" y="6929"/>
                    <a:pt x="4063" y="6916"/>
                    <a:pt x="4240" y="6889"/>
                  </a:cubicBezTo>
                  <a:cubicBezTo>
                    <a:pt x="6123" y="6593"/>
                    <a:pt x="7422" y="4830"/>
                    <a:pt x="7134" y="2938"/>
                  </a:cubicBezTo>
                  <a:cubicBezTo>
                    <a:pt x="6874" y="1227"/>
                    <a:pt x="5401" y="1"/>
                    <a:pt x="37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7"/>
            <p:cNvSpPr/>
            <p:nvPr/>
          </p:nvSpPr>
          <p:spPr>
            <a:xfrm>
              <a:off x="7277420" y="3882176"/>
              <a:ext cx="589687" cy="561094"/>
            </a:xfrm>
            <a:custGeom>
              <a:rect b="b" l="l" r="r" t="t"/>
              <a:pathLst>
                <a:path extrusionOk="0" h="7045" w="7404">
                  <a:moveTo>
                    <a:pt x="3776" y="114"/>
                  </a:moveTo>
                  <a:cubicBezTo>
                    <a:pt x="5427" y="114"/>
                    <a:pt x="6884" y="1330"/>
                    <a:pt x="7144" y="3009"/>
                  </a:cubicBezTo>
                  <a:cubicBezTo>
                    <a:pt x="7283" y="3909"/>
                    <a:pt x="7060" y="4808"/>
                    <a:pt x="6522" y="5541"/>
                  </a:cubicBezTo>
                  <a:cubicBezTo>
                    <a:pt x="5984" y="6274"/>
                    <a:pt x="5196" y="6757"/>
                    <a:pt x="4296" y="6886"/>
                  </a:cubicBezTo>
                  <a:cubicBezTo>
                    <a:pt x="4119" y="6914"/>
                    <a:pt x="3952" y="6933"/>
                    <a:pt x="3776" y="6933"/>
                  </a:cubicBezTo>
                  <a:cubicBezTo>
                    <a:pt x="2125" y="6933"/>
                    <a:pt x="669" y="5718"/>
                    <a:pt x="409" y="4038"/>
                  </a:cubicBezTo>
                  <a:cubicBezTo>
                    <a:pt x="130" y="2183"/>
                    <a:pt x="1401" y="439"/>
                    <a:pt x="3266" y="161"/>
                  </a:cubicBezTo>
                  <a:cubicBezTo>
                    <a:pt x="3433" y="133"/>
                    <a:pt x="3609" y="114"/>
                    <a:pt x="3776" y="114"/>
                  </a:cubicBezTo>
                  <a:close/>
                  <a:moveTo>
                    <a:pt x="3765" y="1"/>
                  </a:moveTo>
                  <a:cubicBezTo>
                    <a:pt x="3591" y="1"/>
                    <a:pt x="3415" y="14"/>
                    <a:pt x="3238" y="40"/>
                  </a:cubicBezTo>
                  <a:cubicBezTo>
                    <a:pt x="1327" y="337"/>
                    <a:pt x="1" y="2137"/>
                    <a:pt x="297" y="4057"/>
                  </a:cubicBezTo>
                  <a:cubicBezTo>
                    <a:pt x="566" y="5801"/>
                    <a:pt x="2069" y="7044"/>
                    <a:pt x="3776" y="7044"/>
                  </a:cubicBezTo>
                  <a:cubicBezTo>
                    <a:pt x="3952" y="7044"/>
                    <a:pt x="4129" y="7035"/>
                    <a:pt x="4314" y="7007"/>
                  </a:cubicBezTo>
                  <a:cubicBezTo>
                    <a:pt x="5242" y="6868"/>
                    <a:pt x="6058" y="6367"/>
                    <a:pt x="6615" y="5606"/>
                  </a:cubicBezTo>
                  <a:cubicBezTo>
                    <a:pt x="7171" y="4855"/>
                    <a:pt x="7403" y="3918"/>
                    <a:pt x="7255" y="2990"/>
                  </a:cubicBezTo>
                  <a:cubicBezTo>
                    <a:pt x="6985" y="1247"/>
                    <a:pt x="5478" y="1"/>
                    <a:pt x="37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7"/>
            <p:cNvSpPr/>
            <p:nvPr/>
          </p:nvSpPr>
          <p:spPr>
            <a:xfrm>
              <a:off x="7236801" y="3869592"/>
              <a:ext cx="627358" cy="551776"/>
            </a:xfrm>
            <a:custGeom>
              <a:rect b="b" l="l" r="r" t="t"/>
              <a:pathLst>
                <a:path extrusionOk="0" h="6928" w="7877">
                  <a:moveTo>
                    <a:pt x="3939" y="1"/>
                  </a:moveTo>
                  <a:cubicBezTo>
                    <a:pt x="2845" y="1"/>
                    <a:pt x="1768" y="518"/>
                    <a:pt x="1095" y="1488"/>
                  </a:cubicBezTo>
                  <a:cubicBezTo>
                    <a:pt x="0" y="3055"/>
                    <a:pt x="390" y="5208"/>
                    <a:pt x="1958" y="6302"/>
                  </a:cubicBezTo>
                  <a:cubicBezTo>
                    <a:pt x="2562" y="6724"/>
                    <a:pt x="3255" y="6927"/>
                    <a:pt x="3941" y="6927"/>
                  </a:cubicBezTo>
                  <a:cubicBezTo>
                    <a:pt x="5034" y="6927"/>
                    <a:pt x="6109" y="6412"/>
                    <a:pt x="6782" y="5449"/>
                  </a:cubicBezTo>
                  <a:cubicBezTo>
                    <a:pt x="7876" y="3881"/>
                    <a:pt x="7487" y="1720"/>
                    <a:pt x="5919" y="625"/>
                  </a:cubicBezTo>
                  <a:cubicBezTo>
                    <a:pt x="5315" y="203"/>
                    <a:pt x="4624" y="1"/>
                    <a:pt x="39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7"/>
            <p:cNvSpPr/>
            <p:nvPr/>
          </p:nvSpPr>
          <p:spPr>
            <a:xfrm>
              <a:off x="7250102" y="3865769"/>
              <a:ext cx="588890" cy="561254"/>
            </a:xfrm>
            <a:custGeom>
              <a:rect b="b" l="l" r="r" t="t"/>
              <a:pathLst>
                <a:path extrusionOk="0" h="7047" w="7394">
                  <a:moveTo>
                    <a:pt x="3778" y="113"/>
                  </a:moveTo>
                  <a:cubicBezTo>
                    <a:pt x="5427" y="113"/>
                    <a:pt x="6874" y="1322"/>
                    <a:pt x="7134" y="3001"/>
                  </a:cubicBezTo>
                  <a:cubicBezTo>
                    <a:pt x="7273" y="3901"/>
                    <a:pt x="7051" y="4801"/>
                    <a:pt x="6513" y="5534"/>
                  </a:cubicBezTo>
                  <a:cubicBezTo>
                    <a:pt x="5975" y="6267"/>
                    <a:pt x="5186" y="6749"/>
                    <a:pt x="4286" y="6888"/>
                  </a:cubicBezTo>
                  <a:cubicBezTo>
                    <a:pt x="4111" y="6916"/>
                    <a:pt x="3936" y="6929"/>
                    <a:pt x="3764" y="6929"/>
                  </a:cubicBezTo>
                  <a:cubicBezTo>
                    <a:pt x="2114" y="6929"/>
                    <a:pt x="661" y="5720"/>
                    <a:pt x="409" y="4040"/>
                  </a:cubicBezTo>
                  <a:cubicBezTo>
                    <a:pt x="121" y="2185"/>
                    <a:pt x="1401" y="441"/>
                    <a:pt x="3256" y="153"/>
                  </a:cubicBezTo>
                  <a:cubicBezTo>
                    <a:pt x="3432" y="126"/>
                    <a:pt x="3606" y="113"/>
                    <a:pt x="3778" y="113"/>
                  </a:cubicBezTo>
                  <a:close/>
                  <a:moveTo>
                    <a:pt x="3777" y="1"/>
                  </a:moveTo>
                  <a:cubicBezTo>
                    <a:pt x="3599" y="1"/>
                    <a:pt x="3419" y="14"/>
                    <a:pt x="3238" y="42"/>
                  </a:cubicBezTo>
                  <a:cubicBezTo>
                    <a:pt x="1318" y="339"/>
                    <a:pt x="0" y="2139"/>
                    <a:pt x="288" y="4059"/>
                  </a:cubicBezTo>
                  <a:cubicBezTo>
                    <a:pt x="557" y="5794"/>
                    <a:pt x="2060" y="7046"/>
                    <a:pt x="3767" y="7046"/>
                  </a:cubicBezTo>
                  <a:cubicBezTo>
                    <a:pt x="3943" y="7046"/>
                    <a:pt x="4128" y="7027"/>
                    <a:pt x="4305" y="7000"/>
                  </a:cubicBezTo>
                  <a:cubicBezTo>
                    <a:pt x="5232" y="6861"/>
                    <a:pt x="6049" y="6360"/>
                    <a:pt x="6605" y="5608"/>
                  </a:cubicBezTo>
                  <a:cubicBezTo>
                    <a:pt x="7171" y="4847"/>
                    <a:pt x="7394" y="3920"/>
                    <a:pt x="7255" y="2983"/>
                  </a:cubicBezTo>
                  <a:cubicBezTo>
                    <a:pt x="6986" y="1252"/>
                    <a:pt x="5484" y="1"/>
                    <a:pt x="3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7"/>
            <p:cNvSpPr/>
            <p:nvPr/>
          </p:nvSpPr>
          <p:spPr>
            <a:xfrm>
              <a:off x="7643863" y="3925423"/>
              <a:ext cx="134599" cy="135077"/>
            </a:xfrm>
            <a:custGeom>
              <a:rect b="b" l="l" r="r" t="t"/>
              <a:pathLst>
                <a:path extrusionOk="0" h="1696" w="1690">
                  <a:moveTo>
                    <a:pt x="105" y="0"/>
                  </a:moveTo>
                  <a:cubicBezTo>
                    <a:pt x="71" y="0"/>
                    <a:pt x="42" y="19"/>
                    <a:pt x="29" y="54"/>
                  </a:cubicBezTo>
                  <a:cubicBezTo>
                    <a:pt x="1" y="100"/>
                    <a:pt x="19" y="147"/>
                    <a:pt x="66" y="165"/>
                  </a:cubicBezTo>
                  <a:cubicBezTo>
                    <a:pt x="715" y="471"/>
                    <a:pt x="1225" y="991"/>
                    <a:pt x="1513" y="1649"/>
                  </a:cubicBezTo>
                  <a:cubicBezTo>
                    <a:pt x="1531" y="1677"/>
                    <a:pt x="1559" y="1696"/>
                    <a:pt x="1596" y="1696"/>
                  </a:cubicBezTo>
                  <a:cubicBezTo>
                    <a:pt x="1606" y="1696"/>
                    <a:pt x="1615" y="1696"/>
                    <a:pt x="1624" y="1687"/>
                  </a:cubicBezTo>
                  <a:cubicBezTo>
                    <a:pt x="1671" y="1668"/>
                    <a:pt x="1689" y="1622"/>
                    <a:pt x="1671" y="1575"/>
                  </a:cubicBezTo>
                  <a:cubicBezTo>
                    <a:pt x="1365" y="879"/>
                    <a:pt x="826" y="332"/>
                    <a:pt x="140" y="7"/>
                  </a:cubicBezTo>
                  <a:cubicBezTo>
                    <a:pt x="128" y="3"/>
                    <a:pt x="116" y="0"/>
                    <a:pt x="1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7"/>
            <p:cNvSpPr/>
            <p:nvPr/>
          </p:nvSpPr>
          <p:spPr>
            <a:xfrm>
              <a:off x="7895061" y="4209673"/>
              <a:ext cx="304480" cy="38548"/>
            </a:xfrm>
            <a:custGeom>
              <a:rect b="b" l="l" r="r" t="t"/>
              <a:pathLst>
                <a:path extrusionOk="0" h="484" w="3823">
                  <a:moveTo>
                    <a:pt x="1" y="1"/>
                  </a:moveTo>
                  <a:lnTo>
                    <a:pt x="1" y="483"/>
                  </a:lnTo>
                  <a:lnTo>
                    <a:pt x="3823" y="483"/>
                  </a:lnTo>
                  <a:lnTo>
                    <a:pt x="38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7"/>
            <p:cNvSpPr/>
            <p:nvPr/>
          </p:nvSpPr>
          <p:spPr>
            <a:xfrm>
              <a:off x="7890681" y="4205293"/>
              <a:ext cx="314038" cy="48105"/>
            </a:xfrm>
            <a:custGeom>
              <a:rect b="b" l="l" r="r" t="t"/>
              <a:pathLst>
                <a:path extrusionOk="0" h="604" w="3943">
                  <a:moveTo>
                    <a:pt x="3822" y="111"/>
                  </a:moveTo>
                  <a:lnTo>
                    <a:pt x="3822" y="482"/>
                  </a:lnTo>
                  <a:lnTo>
                    <a:pt x="121" y="482"/>
                  </a:lnTo>
                  <a:lnTo>
                    <a:pt x="121" y="111"/>
                  </a:lnTo>
                  <a:close/>
                  <a:moveTo>
                    <a:pt x="56" y="0"/>
                  </a:moveTo>
                  <a:cubicBezTo>
                    <a:pt x="28" y="0"/>
                    <a:pt x="0" y="19"/>
                    <a:pt x="0" y="56"/>
                  </a:cubicBezTo>
                  <a:lnTo>
                    <a:pt x="0" y="547"/>
                  </a:lnTo>
                  <a:cubicBezTo>
                    <a:pt x="0" y="557"/>
                    <a:pt x="10" y="575"/>
                    <a:pt x="19" y="584"/>
                  </a:cubicBezTo>
                  <a:cubicBezTo>
                    <a:pt x="28" y="594"/>
                    <a:pt x="47" y="603"/>
                    <a:pt x="56" y="603"/>
                  </a:cubicBezTo>
                  <a:lnTo>
                    <a:pt x="3878" y="603"/>
                  </a:lnTo>
                  <a:cubicBezTo>
                    <a:pt x="3915" y="603"/>
                    <a:pt x="3943" y="575"/>
                    <a:pt x="3943" y="547"/>
                  </a:cubicBezTo>
                  <a:lnTo>
                    <a:pt x="3943" y="56"/>
                  </a:lnTo>
                  <a:cubicBezTo>
                    <a:pt x="3943" y="37"/>
                    <a:pt x="3934" y="19"/>
                    <a:pt x="3924" y="9"/>
                  </a:cubicBezTo>
                  <a:cubicBezTo>
                    <a:pt x="3915" y="0"/>
                    <a:pt x="3896" y="0"/>
                    <a:pt x="3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7"/>
            <p:cNvSpPr/>
            <p:nvPr/>
          </p:nvSpPr>
          <p:spPr>
            <a:xfrm>
              <a:off x="7895061" y="4136560"/>
              <a:ext cx="175218" cy="25884"/>
            </a:xfrm>
            <a:custGeom>
              <a:rect b="b" l="l" r="r" t="t"/>
              <a:pathLst>
                <a:path extrusionOk="0" h="325" w="2200">
                  <a:moveTo>
                    <a:pt x="1" y="0"/>
                  </a:moveTo>
                  <a:lnTo>
                    <a:pt x="1" y="325"/>
                  </a:lnTo>
                  <a:lnTo>
                    <a:pt x="2199" y="325"/>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7"/>
            <p:cNvSpPr/>
            <p:nvPr/>
          </p:nvSpPr>
          <p:spPr>
            <a:xfrm>
              <a:off x="7890681" y="4132100"/>
              <a:ext cx="184058" cy="34805"/>
            </a:xfrm>
            <a:custGeom>
              <a:rect b="b" l="l" r="r" t="t"/>
              <a:pathLst>
                <a:path extrusionOk="0" h="437" w="2311">
                  <a:moveTo>
                    <a:pt x="2199" y="121"/>
                  </a:moveTo>
                  <a:lnTo>
                    <a:pt x="2199" y="316"/>
                  </a:lnTo>
                  <a:lnTo>
                    <a:pt x="121" y="316"/>
                  </a:lnTo>
                  <a:lnTo>
                    <a:pt x="121" y="121"/>
                  </a:lnTo>
                  <a:close/>
                  <a:moveTo>
                    <a:pt x="56" y="1"/>
                  </a:moveTo>
                  <a:cubicBezTo>
                    <a:pt x="47" y="1"/>
                    <a:pt x="28" y="10"/>
                    <a:pt x="19" y="19"/>
                  </a:cubicBezTo>
                  <a:cubicBezTo>
                    <a:pt x="10" y="28"/>
                    <a:pt x="0" y="47"/>
                    <a:pt x="0" y="56"/>
                  </a:cubicBezTo>
                  <a:lnTo>
                    <a:pt x="0" y="381"/>
                  </a:lnTo>
                  <a:cubicBezTo>
                    <a:pt x="0" y="409"/>
                    <a:pt x="28" y="437"/>
                    <a:pt x="56" y="437"/>
                  </a:cubicBezTo>
                  <a:lnTo>
                    <a:pt x="2254" y="437"/>
                  </a:lnTo>
                  <a:cubicBezTo>
                    <a:pt x="2273" y="437"/>
                    <a:pt x="2282" y="427"/>
                    <a:pt x="2292" y="418"/>
                  </a:cubicBezTo>
                  <a:cubicBezTo>
                    <a:pt x="2310" y="409"/>
                    <a:pt x="2310" y="390"/>
                    <a:pt x="2310" y="381"/>
                  </a:cubicBezTo>
                  <a:lnTo>
                    <a:pt x="2310" y="56"/>
                  </a:lnTo>
                  <a:cubicBezTo>
                    <a:pt x="2310" y="28"/>
                    <a:pt x="2282"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7"/>
            <p:cNvSpPr/>
            <p:nvPr/>
          </p:nvSpPr>
          <p:spPr>
            <a:xfrm>
              <a:off x="7895061" y="4064163"/>
              <a:ext cx="175218" cy="25168"/>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7"/>
            <p:cNvSpPr/>
            <p:nvPr/>
          </p:nvSpPr>
          <p:spPr>
            <a:xfrm>
              <a:off x="7890681" y="4059703"/>
              <a:ext cx="184058" cy="34805"/>
            </a:xfrm>
            <a:custGeom>
              <a:rect b="b" l="l" r="r" t="t"/>
              <a:pathLst>
                <a:path extrusionOk="0" h="437" w="2311">
                  <a:moveTo>
                    <a:pt x="2199" y="112"/>
                  </a:moveTo>
                  <a:lnTo>
                    <a:pt x="2199" y="316"/>
                  </a:lnTo>
                  <a:lnTo>
                    <a:pt x="121" y="316"/>
                  </a:lnTo>
                  <a:lnTo>
                    <a:pt x="121" y="112"/>
                  </a:lnTo>
                  <a:close/>
                  <a:moveTo>
                    <a:pt x="56" y="1"/>
                  </a:moveTo>
                  <a:cubicBezTo>
                    <a:pt x="47" y="1"/>
                    <a:pt x="28" y="10"/>
                    <a:pt x="19" y="19"/>
                  </a:cubicBezTo>
                  <a:cubicBezTo>
                    <a:pt x="10" y="28"/>
                    <a:pt x="0" y="38"/>
                    <a:pt x="0" y="56"/>
                  </a:cubicBezTo>
                  <a:lnTo>
                    <a:pt x="0" y="372"/>
                  </a:lnTo>
                  <a:cubicBezTo>
                    <a:pt x="0" y="409"/>
                    <a:pt x="28" y="437"/>
                    <a:pt x="56" y="437"/>
                  </a:cubicBezTo>
                  <a:lnTo>
                    <a:pt x="2254" y="437"/>
                  </a:lnTo>
                  <a:cubicBezTo>
                    <a:pt x="2273" y="437"/>
                    <a:pt x="2282" y="427"/>
                    <a:pt x="2292" y="418"/>
                  </a:cubicBezTo>
                  <a:cubicBezTo>
                    <a:pt x="2310" y="409"/>
                    <a:pt x="2310" y="390"/>
                    <a:pt x="2310" y="372"/>
                  </a:cubicBezTo>
                  <a:lnTo>
                    <a:pt x="2310" y="56"/>
                  </a:lnTo>
                  <a:cubicBezTo>
                    <a:pt x="2310" y="28"/>
                    <a:pt x="2282"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7"/>
            <p:cNvSpPr/>
            <p:nvPr/>
          </p:nvSpPr>
          <p:spPr>
            <a:xfrm>
              <a:off x="7475415" y="3969546"/>
              <a:ext cx="156023" cy="115325"/>
            </a:xfrm>
            <a:custGeom>
              <a:rect b="b" l="l" r="r" t="t"/>
              <a:pathLst>
                <a:path extrusionOk="0" h="1448" w="1959">
                  <a:moveTo>
                    <a:pt x="975" y="1"/>
                  </a:moveTo>
                  <a:cubicBezTo>
                    <a:pt x="437" y="1"/>
                    <a:pt x="1" y="437"/>
                    <a:pt x="1" y="975"/>
                  </a:cubicBezTo>
                  <a:lnTo>
                    <a:pt x="1" y="1448"/>
                  </a:lnTo>
                  <a:lnTo>
                    <a:pt x="353" y="1448"/>
                  </a:lnTo>
                  <a:lnTo>
                    <a:pt x="353" y="975"/>
                  </a:lnTo>
                  <a:cubicBezTo>
                    <a:pt x="353" y="632"/>
                    <a:pt x="641" y="353"/>
                    <a:pt x="984" y="353"/>
                  </a:cubicBezTo>
                  <a:cubicBezTo>
                    <a:pt x="1327" y="353"/>
                    <a:pt x="1606" y="632"/>
                    <a:pt x="1606" y="975"/>
                  </a:cubicBezTo>
                  <a:lnTo>
                    <a:pt x="1606" y="1448"/>
                  </a:lnTo>
                  <a:lnTo>
                    <a:pt x="1958" y="1448"/>
                  </a:lnTo>
                  <a:lnTo>
                    <a:pt x="1958" y="975"/>
                  </a:lnTo>
                  <a:cubicBezTo>
                    <a:pt x="1958" y="437"/>
                    <a:pt x="1513" y="1"/>
                    <a:pt x="9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7"/>
            <p:cNvSpPr/>
            <p:nvPr/>
          </p:nvSpPr>
          <p:spPr>
            <a:xfrm>
              <a:off x="7471035" y="3964369"/>
              <a:ext cx="164784" cy="125679"/>
            </a:xfrm>
            <a:custGeom>
              <a:rect b="b" l="l" r="r" t="t"/>
              <a:pathLst>
                <a:path extrusionOk="0" h="1578" w="2069">
                  <a:moveTo>
                    <a:pt x="1039" y="121"/>
                  </a:moveTo>
                  <a:cubicBezTo>
                    <a:pt x="1540" y="121"/>
                    <a:pt x="1948" y="530"/>
                    <a:pt x="1948" y="1040"/>
                  </a:cubicBezTo>
                  <a:lnTo>
                    <a:pt x="1948" y="1457"/>
                  </a:lnTo>
                  <a:lnTo>
                    <a:pt x="1716" y="1457"/>
                  </a:lnTo>
                  <a:lnTo>
                    <a:pt x="1716" y="1040"/>
                  </a:lnTo>
                  <a:cubicBezTo>
                    <a:pt x="1716" y="660"/>
                    <a:pt x="1410" y="353"/>
                    <a:pt x="1030" y="353"/>
                  </a:cubicBezTo>
                  <a:cubicBezTo>
                    <a:pt x="659" y="353"/>
                    <a:pt x="353" y="660"/>
                    <a:pt x="353" y="1040"/>
                  </a:cubicBezTo>
                  <a:lnTo>
                    <a:pt x="353" y="1457"/>
                  </a:lnTo>
                  <a:lnTo>
                    <a:pt x="121" y="1457"/>
                  </a:lnTo>
                  <a:lnTo>
                    <a:pt x="121" y="1040"/>
                  </a:lnTo>
                  <a:cubicBezTo>
                    <a:pt x="121" y="530"/>
                    <a:pt x="529" y="121"/>
                    <a:pt x="1039" y="121"/>
                  </a:cubicBezTo>
                  <a:close/>
                  <a:moveTo>
                    <a:pt x="1039" y="1"/>
                  </a:moveTo>
                  <a:cubicBezTo>
                    <a:pt x="464" y="1"/>
                    <a:pt x="0" y="465"/>
                    <a:pt x="0" y="1040"/>
                  </a:cubicBezTo>
                  <a:lnTo>
                    <a:pt x="0" y="1513"/>
                  </a:lnTo>
                  <a:cubicBezTo>
                    <a:pt x="0" y="1550"/>
                    <a:pt x="28" y="1578"/>
                    <a:pt x="65" y="1578"/>
                  </a:cubicBezTo>
                  <a:lnTo>
                    <a:pt x="418" y="1578"/>
                  </a:lnTo>
                  <a:cubicBezTo>
                    <a:pt x="445" y="1578"/>
                    <a:pt x="473" y="1550"/>
                    <a:pt x="473" y="1513"/>
                  </a:cubicBezTo>
                  <a:lnTo>
                    <a:pt x="473" y="1040"/>
                  </a:lnTo>
                  <a:cubicBezTo>
                    <a:pt x="473" y="724"/>
                    <a:pt x="724" y="474"/>
                    <a:pt x="1039" y="474"/>
                  </a:cubicBezTo>
                  <a:cubicBezTo>
                    <a:pt x="1345" y="474"/>
                    <a:pt x="1605" y="724"/>
                    <a:pt x="1605" y="1040"/>
                  </a:cubicBezTo>
                  <a:lnTo>
                    <a:pt x="1605" y="1513"/>
                  </a:lnTo>
                  <a:cubicBezTo>
                    <a:pt x="1605" y="1550"/>
                    <a:pt x="1624" y="1578"/>
                    <a:pt x="1661" y="1578"/>
                  </a:cubicBezTo>
                  <a:lnTo>
                    <a:pt x="2013" y="1578"/>
                  </a:lnTo>
                  <a:cubicBezTo>
                    <a:pt x="2041" y="1578"/>
                    <a:pt x="2069" y="1550"/>
                    <a:pt x="2069" y="1513"/>
                  </a:cubicBezTo>
                  <a:lnTo>
                    <a:pt x="2069" y="1040"/>
                  </a:lnTo>
                  <a:cubicBezTo>
                    <a:pt x="2069" y="465"/>
                    <a:pt x="1605" y="1"/>
                    <a:pt x="10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7"/>
            <p:cNvSpPr/>
            <p:nvPr/>
          </p:nvSpPr>
          <p:spPr>
            <a:xfrm>
              <a:off x="7437744" y="4085587"/>
              <a:ext cx="231367" cy="192899"/>
            </a:xfrm>
            <a:custGeom>
              <a:rect b="b" l="l" r="r" t="t"/>
              <a:pathLst>
                <a:path extrusionOk="0" h="2422" w="2905">
                  <a:moveTo>
                    <a:pt x="84" y="0"/>
                  </a:moveTo>
                  <a:cubicBezTo>
                    <a:pt x="38" y="0"/>
                    <a:pt x="10" y="37"/>
                    <a:pt x="10" y="74"/>
                  </a:cubicBezTo>
                  <a:lnTo>
                    <a:pt x="10" y="2347"/>
                  </a:lnTo>
                  <a:cubicBezTo>
                    <a:pt x="1" y="2384"/>
                    <a:pt x="38" y="2421"/>
                    <a:pt x="84" y="2421"/>
                  </a:cubicBezTo>
                  <a:lnTo>
                    <a:pt x="2821" y="2421"/>
                  </a:lnTo>
                  <a:cubicBezTo>
                    <a:pt x="2867" y="2421"/>
                    <a:pt x="2904" y="2384"/>
                    <a:pt x="2904" y="2347"/>
                  </a:cubicBezTo>
                  <a:lnTo>
                    <a:pt x="2904" y="74"/>
                  </a:lnTo>
                  <a:cubicBezTo>
                    <a:pt x="2904" y="37"/>
                    <a:pt x="2867" y="0"/>
                    <a:pt x="28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7"/>
            <p:cNvSpPr/>
            <p:nvPr/>
          </p:nvSpPr>
          <p:spPr>
            <a:xfrm>
              <a:off x="7433283" y="4080411"/>
              <a:ext cx="240207" cy="202536"/>
            </a:xfrm>
            <a:custGeom>
              <a:rect b="b" l="l" r="r" t="t"/>
              <a:pathLst>
                <a:path extrusionOk="0" h="2543" w="3016">
                  <a:moveTo>
                    <a:pt x="2877" y="121"/>
                  </a:moveTo>
                  <a:cubicBezTo>
                    <a:pt x="2895" y="121"/>
                    <a:pt x="2905" y="130"/>
                    <a:pt x="2905" y="139"/>
                  </a:cubicBezTo>
                  <a:lnTo>
                    <a:pt x="2905" y="2412"/>
                  </a:lnTo>
                  <a:cubicBezTo>
                    <a:pt x="2905" y="2421"/>
                    <a:pt x="2886" y="2431"/>
                    <a:pt x="2877" y="2431"/>
                  </a:cubicBezTo>
                  <a:lnTo>
                    <a:pt x="140" y="2431"/>
                  </a:lnTo>
                  <a:cubicBezTo>
                    <a:pt x="131" y="2431"/>
                    <a:pt x="122" y="2421"/>
                    <a:pt x="122" y="2412"/>
                  </a:cubicBezTo>
                  <a:lnTo>
                    <a:pt x="122" y="139"/>
                  </a:lnTo>
                  <a:cubicBezTo>
                    <a:pt x="122" y="130"/>
                    <a:pt x="131" y="121"/>
                    <a:pt x="140" y="121"/>
                  </a:cubicBezTo>
                  <a:close/>
                  <a:moveTo>
                    <a:pt x="140" y="0"/>
                  </a:moveTo>
                  <a:cubicBezTo>
                    <a:pt x="66" y="0"/>
                    <a:pt x="1" y="65"/>
                    <a:pt x="1" y="139"/>
                  </a:cubicBezTo>
                  <a:lnTo>
                    <a:pt x="1" y="2412"/>
                  </a:lnTo>
                  <a:cubicBezTo>
                    <a:pt x="1" y="2486"/>
                    <a:pt x="66" y="2542"/>
                    <a:pt x="140" y="2542"/>
                  </a:cubicBezTo>
                  <a:lnTo>
                    <a:pt x="2877" y="2542"/>
                  </a:lnTo>
                  <a:cubicBezTo>
                    <a:pt x="2951" y="2542"/>
                    <a:pt x="3016" y="2486"/>
                    <a:pt x="3016" y="2412"/>
                  </a:cubicBezTo>
                  <a:lnTo>
                    <a:pt x="3016" y="139"/>
                  </a:lnTo>
                  <a:cubicBezTo>
                    <a:pt x="3016" y="65"/>
                    <a:pt x="2951" y="0"/>
                    <a:pt x="2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7"/>
            <p:cNvSpPr/>
            <p:nvPr/>
          </p:nvSpPr>
          <p:spPr>
            <a:xfrm>
              <a:off x="7532361" y="4141737"/>
              <a:ext cx="42132" cy="80600"/>
            </a:xfrm>
            <a:custGeom>
              <a:rect b="b" l="l" r="r" t="t"/>
              <a:pathLst>
                <a:path extrusionOk="0" h="1012" w="529">
                  <a:moveTo>
                    <a:pt x="269" y="0"/>
                  </a:moveTo>
                  <a:cubicBezTo>
                    <a:pt x="121" y="0"/>
                    <a:pt x="0" y="121"/>
                    <a:pt x="0" y="269"/>
                  </a:cubicBezTo>
                  <a:cubicBezTo>
                    <a:pt x="0" y="371"/>
                    <a:pt x="56" y="464"/>
                    <a:pt x="148" y="510"/>
                  </a:cubicBezTo>
                  <a:lnTo>
                    <a:pt x="37" y="900"/>
                  </a:lnTo>
                  <a:cubicBezTo>
                    <a:pt x="28" y="956"/>
                    <a:pt x="65" y="1011"/>
                    <a:pt x="121" y="1011"/>
                  </a:cubicBezTo>
                  <a:lnTo>
                    <a:pt x="427" y="1011"/>
                  </a:lnTo>
                  <a:cubicBezTo>
                    <a:pt x="482" y="1011"/>
                    <a:pt x="520" y="956"/>
                    <a:pt x="510" y="900"/>
                  </a:cubicBezTo>
                  <a:lnTo>
                    <a:pt x="390" y="501"/>
                  </a:lnTo>
                  <a:cubicBezTo>
                    <a:pt x="473" y="455"/>
                    <a:pt x="529" y="371"/>
                    <a:pt x="529" y="269"/>
                  </a:cubicBezTo>
                  <a:cubicBezTo>
                    <a:pt x="529" y="121"/>
                    <a:pt x="417" y="0"/>
                    <a:pt x="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7"/>
            <p:cNvSpPr/>
            <p:nvPr/>
          </p:nvSpPr>
          <p:spPr>
            <a:xfrm>
              <a:off x="7527901" y="4137277"/>
              <a:ext cx="51769" cy="89520"/>
            </a:xfrm>
            <a:custGeom>
              <a:rect b="b" l="l" r="r" t="t"/>
              <a:pathLst>
                <a:path extrusionOk="0" h="1124" w="650">
                  <a:moveTo>
                    <a:pt x="325" y="121"/>
                  </a:moveTo>
                  <a:cubicBezTo>
                    <a:pt x="436" y="121"/>
                    <a:pt x="529" y="214"/>
                    <a:pt x="529" y="325"/>
                  </a:cubicBezTo>
                  <a:cubicBezTo>
                    <a:pt x="529" y="399"/>
                    <a:pt x="492" y="474"/>
                    <a:pt x="418" y="511"/>
                  </a:cubicBezTo>
                  <a:cubicBezTo>
                    <a:pt x="399" y="520"/>
                    <a:pt x="390" y="548"/>
                    <a:pt x="390" y="576"/>
                  </a:cubicBezTo>
                  <a:lnTo>
                    <a:pt x="511" y="975"/>
                  </a:lnTo>
                  <a:cubicBezTo>
                    <a:pt x="511" y="984"/>
                    <a:pt x="501" y="993"/>
                    <a:pt x="501" y="993"/>
                  </a:cubicBezTo>
                  <a:cubicBezTo>
                    <a:pt x="501" y="1002"/>
                    <a:pt x="492" y="1002"/>
                    <a:pt x="483" y="1002"/>
                  </a:cubicBezTo>
                  <a:lnTo>
                    <a:pt x="177" y="1002"/>
                  </a:lnTo>
                  <a:cubicBezTo>
                    <a:pt x="158" y="1002"/>
                    <a:pt x="158" y="1002"/>
                    <a:pt x="158" y="993"/>
                  </a:cubicBezTo>
                  <a:cubicBezTo>
                    <a:pt x="149" y="993"/>
                    <a:pt x="149" y="984"/>
                    <a:pt x="149" y="975"/>
                  </a:cubicBezTo>
                  <a:lnTo>
                    <a:pt x="260" y="576"/>
                  </a:lnTo>
                  <a:cubicBezTo>
                    <a:pt x="269" y="548"/>
                    <a:pt x="260" y="520"/>
                    <a:pt x="232" y="511"/>
                  </a:cubicBezTo>
                  <a:cubicBezTo>
                    <a:pt x="158" y="474"/>
                    <a:pt x="112" y="409"/>
                    <a:pt x="112" y="325"/>
                  </a:cubicBezTo>
                  <a:cubicBezTo>
                    <a:pt x="112" y="214"/>
                    <a:pt x="204" y="121"/>
                    <a:pt x="325" y="121"/>
                  </a:cubicBezTo>
                  <a:close/>
                  <a:moveTo>
                    <a:pt x="325" y="1"/>
                  </a:moveTo>
                  <a:cubicBezTo>
                    <a:pt x="140" y="1"/>
                    <a:pt x="0" y="149"/>
                    <a:pt x="0" y="325"/>
                  </a:cubicBezTo>
                  <a:cubicBezTo>
                    <a:pt x="0" y="427"/>
                    <a:pt x="47" y="529"/>
                    <a:pt x="140" y="594"/>
                  </a:cubicBezTo>
                  <a:lnTo>
                    <a:pt x="37" y="947"/>
                  </a:lnTo>
                  <a:cubicBezTo>
                    <a:pt x="28" y="984"/>
                    <a:pt x="28" y="1030"/>
                    <a:pt x="56" y="1067"/>
                  </a:cubicBezTo>
                  <a:cubicBezTo>
                    <a:pt x="84" y="1105"/>
                    <a:pt x="130" y="1123"/>
                    <a:pt x="167" y="1123"/>
                  </a:cubicBezTo>
                  <a:lnTo>
                    <a:pt x="483" y="1123"/>
                  </a:lnTo>
                  <a:cubicBezTo>
                    <a:pt x="529" y="1123"/>
                    <a:pt x="566" y="1105"/>
                    <a:pt x="594" y="1067"/>
                  </a:cubicBezTo>
                  <a:cubicBezTo>
                    <a:pt x="622" y="1030"/>
                    <a:pt x="631" y="984"/>
                    <a:pt x="613" y="947"/>
                  </a:cubicBezTo>
                  <a:lnTo>
                    <a:pt x="520" y="585"/>
                  </a:lnTo>
                  <a:cubicBezTo>
                    <a:pt x="594" y="520"/>
                    <a:pt x="650" y="427"/>
                    <a:pt x="650" y="325"/>
                  </a:cubicBezTo>
                  <a:cubicBezTo>
                    <a:pt x="650" y="140"/>
                    <a:pt x="501"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592" name="Shape 17592"/>
        <p:cNvGrpSpPr/>
        <p:nvPr/>
      </p:nvGrpSpPr>
      <p:grpSpPr>
        <a:xfrm>
          <a:off x="0" y="0"/>
          <a:ext cx="0" cy="0"/>
          <a:chOff x="0" y="0"/>
          <a:chExt cx="0" cy="0"/>
        </a:xfrm>
      </p:grpSpPr>
      <p:pic>
        <p:nvPicPr>
          <p:cNvPr id="17593" name="Google Shape;17593;p6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8" name="Shape 1288"/>
        <p:cNvGrpSpPr/>
        <p:nvPr/>
      </p:nvGrpSpPr>
      <p:grpSpPr>
        <a:xfrm>
          <a:off x="0" y="0"/>
          <a:ext cx="0" cy="0"/>
          <a:chOff x="0" y="0"/>
          <a:chExt cx="0" cy="0"/>
        </a:xfrm>
      </p:grpSpPr>
      <p:sp>
        <p:nvSpPr>
          <p:cNvPr id="1289" name="Google Shape;1289;p28"/>
          <p:cNvSpPr txBox="1"/>
          <p:nvPr>
            <p:ph type="title"/>
          </p:nvPr>
        </p:nvSpPr>
        <p:spPr>
          <a:xfrm>
            <a:off x="4130550" y="2623450"/>
            <a:ext cx="43002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Business plan</a:t>
            </a:r>
            <a:endParaRPr/>
          </a:p>
        </p:txBody>
      </p:sp>
      <p:sp>
        <p:nvSpPr>
          <p:cNvPr id="1290" name="Google Shape;1290;p28"/>
          <p:cNvSpPr txBox="1"/>
          <p:nvPr>
            <p:ph idx="2" type="title"/>
          </p:nvPr>
        </p:nvSpPr>
        <p:spPr>
          <a:xfrm>
            <a:off x="4130550" y="1678250"/>
            <a:ext cx="43002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01</a:t>
            </a:r>
            <a:endParaRPr/>
          </a:p>
        </p:txBody>
      </p:sp>
      <p:grpSp>
        <p:nvGrpSpPr>
          <p:cNvPr id="1291" name="Google Shape;1291;p28"/>
          <p:cNvGrpSpPr/>
          <p:nvPr/>
        </p:nvGrpSpPr>
        <p:grpSpPr>
          <a:xfrm>
            <a:off x="713237" y="1219150"/>
            <a:ext cx="2955370" cy="2463165"/>
            <a:chOff x="1136562" y="1210000"/>
            <a:chExt cx="2955370" cy="2463165"/>
          </a:xfrm>
        </p:grpSpPr>
        <p:sp>
          <p:nvSpPr>
            <p:cNvPr id="1292" name="Google Shape;1292;p28"/>
            <p:cNvSpPr/>
            <p:nvPr/>
          </p:nvSpPr>
          <p:spPr>
            <a:xfrm>
              <a:off x="1242583" y="1775187"/>
              <a:ext cx="115169" cy="115739"/>
            </a:xfrm>
            <a:custGeom>
              <a:rect b="b" l="l" r="r" t="t"/>
              <a:pathLst>
                <a:path extrusionOk="0" h="2033" w="2023">
                  <a:moveTo>
                    <a:pt x="1011" y="186"/>
                  </a:moveTo>
                  <a:lnTo>
                    <a:pt x="1299" y="706"/>
                  </a:lnTo>
                  <a:cubicBezTo>
                    <a:pt x="1299" y="715"/>
                    <a:pt x="1308" y="724"/>
                    <a:pt x="1318" y="734"/>
                  </a:cubicBezTo>
                  <a:lnTo>
                    <a:pt x="1846" y="1021"/>
                  </a:lnTo>
                  <a:lnTo>
                    <a:pt x="1318" y="1309"/>
                  </a:lnTo>
                  <a:cubicBezTo>
                    <a:pt x="1308" y="1309"/>
                    <a:pt x="1299" y="1318"/>
                    <a:pt x="1299" y="1327"/>
                  </a:cubicBezTo>
                  <a:lnTo>
                    <a:pt x="1011" y="1856"/>
                  </a:lnTo>
                  <a:lnTo>
                    <a:pt x="724" y="1327"/>
                  </a:lnTo>
                  <a:cubicBezTo>
                    <a:pt x="715" y="1318"/>
                    <a:pt x="705" y="1309"/>
                    <a:pt x="696" y="1299"/>
                  </a:cubicBezTo>
                  <a:lnTo>
                    <a:pt x="177" y="1021"/>
                  </a:lnTo>
                  <a:lnTo>
                    <a:pt x="696" y="734"/>
                  </a:lnTo>
                  <a:cubicBezTo>
                    <a:pt x="705" y="724"/>
                    <a:pt x="715" y="715"/>
                    <a:pt x="724" y="706"/>
                  </a:cubicBezTo>
                  <a:lnTo>
                    <a:pt x="1011" y="186"/>
                  </a:lnTo>
                  <a:close/>
                  <a:moveTo>
                    <a:pt x="1011" y="1"/>
                  </a:moveTo>
                  <a:cubicBezTo>
                    <a:pt x="993" y="1"/>
                    <a:pt x="974" y="19"/>
                    <a:pt x="956" y="38"/>
                  </a:cubicBezTo>
                  <a:lnTo>
                    <a:pt x="631" y="641"/>
                  </a:lnTo>
                  <a:lnTo>
                    <a:pt x="28" y="965"/>
                  </a:lnTo>
                  <a:cubicBezTo>
                    <a:pt x="10" y="975"/>
                    <a:pt x="0" y="993"/>
                    <a:pt x="0" y="1012"/>
                  </a:cubicBezTo>
                  <a:cubicBezTo>
                    <a:pt x="0" y="1040"/>
                    <a:pt x="10" y="1058"/>
                    <a:pt x="28" y="1068"/>
                  </a:cubicBezTo>
                  <a:lnTo>
                    <a:pt x="631" y="1401"/>
                  </a:lnTo>
                  <a:lnTo>
                    <a:pt x="956" y="2004"/>
                  </a:lnTo>
                  <a:cubicBezTo>
                    <a:pt x="965" y="2023"/>
                    <a:pt x="984" y="2032"/>
                    <a:pt x="1011" y="2032"/>
                  </a:cubicBezTo>
                  <a:cubicBezTo>
                    <a:pt x="1030" y="2032"/>
                    <a:pt x="1049" y="2023"/>
                    <a:pt x="1058" y="2004"/>
                  </a:cubicBezTo>
                  <a:lnTo>
                    <a:pt x="1392" y="1401"/>
                  </a:lnTo>
                  <a:lnTo>
                    <a:pt x="1995" y="1068"/>
                  </a:lnTo>
                  <a:cubicBezTo>
                    <a:pt x="2013" y="1058"/>
                    <a:pt x="2023" y="1040"/>
                    <a:pt x="2023" y="1021"/>
                  </a:cubicBezTo>
                  <a:cubicBezTo>
                    <a:pt x="2023" y="1003"/>
                    <a:pt x="2013" y="984"/>
                    <a:pt x="1995" y="965"/>
                  </a:cubicBezTo>
                  <a:lnTo>
                    <a:pt x="1392" y="641"/>
                  </a:lnTo>
                  <a:lnTo>
                    <a:pt x="1067" y="38"/>
                  </a:lnTo>
                  <a:cubicBezTo>
                    <a:pt x="1049" y="19"/>
                    <a:pt x="1030" y="1"/>
                    <a:pt x="10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8"/>
            <p:cNvSpPr/>
            <p:nvPr/>
          </p:nvSpPr>
          <p:spPr>
            <a:xfrm>
              <a:off x="3894385" y="2105680"/>
              <a:ext cx="67690" cy="67633"/>
            </a:xfrm>
            <a:custGeom>
              <a:rect b="b" l="l" r="r" t="t"/>
              <a:pathLst>
                <a:path extrusionOk="0" h="1188" w="1189">
                  <a:moveTo>
                    <a:pt x="594" y="177"/>
                  </a:moveTo>
                  <a:lnTo>
                    <a:pt x="734" y="436"/>
                  </a:lnTo>
                  <a:cubicBezTo>
                    <a:pt x="743" y="446"/>
                    <a:pt x="752" y="455"/>
                    <a:pt x="761" y="455"/>
                  </a:cubicBezTo>
                  <a:lnTo>
                    <a:pt x="1012" y="594"/>
                  </a:lnTo>
                  <a:lnTo>
                    <a:pt x="752" y="733"/>
                  </a:lnTo>
                  <a:cubicBezTo>
                    <a:pt x="743" y="743"/>
                    <a:pt x="743" y="752"/>
                    <a:pt x="734" y="761"/>
                  </a:cubicBezTo>
                  <a:lnTo>
                    <a:pt x="594" y="1012"/>
                  </a:lnTo>
                  <a:lnTo>
                    <a:pt x="455" y="761"/>
                  </a:lnTo>
                  <a:cubicBezTo>
                    <a:pt x="446" y="752"/>
                    <a:pt x="437" y="743"/>
                    <a:pt x="427" y="733"/>
                  </a:cubicBezTo>
                  <a:lnTo>
                    <a:pt x="177" y="594"/>
                  </a:lnTo>
                  <a:lnTo>
                    <a:pt x="437" y="455"/>
                  </a:lnTo>
                  <a:cubicBezTo>
                    <a:pt x="446" y="446"/>
                    <a:pt x="446" y="446"/>
                    <a:pt x="455" y="436"/>
                  </a:cubicBezTo>
                  <a:lnTo>
                    <a:pt x="594" y="177"/>
                  </a:lnTo>
                  <a:close/>
                  <a:moveTo>
                    <a:pt x="594" y="0"/>
                  </a:moveTo>
                  <a:cubicBezTo>
                    <a:pt x="576" y="0"/>
                    <a:pt x="557" y="10"/>
                    <a:pt x="548" y="28"/>
                  </a:cubicBezTo>
                  <a:lnTo>
                    <a:pt x="362" y="362"/>
                  </a:lnTo>
                  <a:lnTo>
                    <a:pt x="29" y="548"/>
                  </a:lnTo>
                  <a:cubicBezTo>
                    <a:pt x="10" y="557"/>
                    <a:pt x="1" y="576"/>
                    <a:pt x="1" y="594"/>
                  </a:cubicBezTo>
                  <a:cubicBezTo>
                    <a:pt x="1" y="613"/>
                    <a:pt x="10" y="631"/>
                    <a:pt x="29" y="640"/>
                  </a:cubicBezTo>
                  <a:lnTo>
                    <a:pt x="362" y="826"/>
                  </a:lnTo>
                  <a:lnTo>
                    <a:pt x="539" y="1160"/>
                  </a:lnTo>
                  <a:cubicBezTo>
                    <a:pt x="548" y="1179"/>
                    <a:pt x="576" y="1188"/>
                    <a:pt x="594" y="1188"/>
                  </a:cubicBezTo>
                  <a:cubicBezTo>
                    <a:pt x="613" y="1188"/>
                    <a:pt x="632" y="1179"/>
                    <a:pt x="641" y="1160"/>
                  </a:cubicBezTo>
                  <a:lnTo>
                    <a:pt x="826" y="826"/>
                  </a:lnTo>
                  <a:lnTo>
                    <a:pt x="1160" y="650"/>
                  </a:lnTo>
                  <a:cubicBezTo>
                    <a:pt x="1179" y="640"/>
                    <a:pt x="1188" y="622"/>
                    <a:pt x="1188" y="594"/>
                  </a:cubicBezTo>
                  <a:cubicBezTo>
                    <a:pt x="1188" y="576"/>
                    <a:pt x="1179" y="557"/>
                    <a:pt x="1160" y="548"/>
                  </a:cubicBezTo>
                  <a:lnTo>
                    <a:pt x="826" y="362"/>
                  </a:lnTo>
                  <a:lnTo>
                    <a:pt x="650" y="28"/>
                  </a:lnTo>
                  <a:cubicBezTo>
                    <a:pt x="641" y="10"/>
                    <a:pt x="613" y="0"/>
                    <a:pt x="5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8"/>
            <p:cNvSpPr/>
            <p:nvPr/>
          </p:nvSpPr>
          <p:spPr>
            <a:xfrm>
              <a:off x="1136562" y="2953790"/>
              <a:ext cx="119382" cy="119439"/>
            </a:xfrm>
            <a:custGeom>
              <a:rect b="b" l="l" r="r" t="t"/>
              <a:pathLst>
                <a:path extrusionOk="0" h="2098" w="2097">
                  <a:moveTo>
                    <a:pt x="1048" y="177"/>
                  </a:moveTo>
                  <a:lnTo>
                    <a:pt x="1345" y="724"/>
                  </a:lnTo>
                  <a:cubicBezTo>
                    <a:pt x="1354" y="733"/>
                    <a:pt x="1364" y="743"/>
                    <a:pt x="1373" y="752"/>
                  </a:cubicBezTo>
                  <a:lnTo>
                    <a:pt x="1911" y="1049"/>
                  </a:lnTo>
                  <a:lnTo>
                    <a:pt x="1364" y="1346"/>
                  </a:lnTo>
                  <a:cubicBezTo>
                    <a:pt x="1354" y="1355"/>
                    <a:pt x="1345" y="1364"/>
                    <a:pt x="1345" y="1374"/>
                  </a:cubicBezTo>
                  <a:lnTo>
                    <a:pt x="1048" y="1912"/>
                  </a:lnTo>
                  <a:lnTo>
                    <a:pt x="752" y="1364"/>
                  </a:lnTo>
                  <a:cubicBezTo>
                    <a:pt x="742" y="1355"/>
                    <a:pt x="733" y="1355"/>
                    <a:pt x="724" y="1346"/>
                  </a:cubicBezTo>
                  <a:lnTo>
                    <a:pt x="176" y="1049"/>
                  </a:lnTo>
                  <a:lnTo>
                    <a:pt x="724" y="752"/>
                  </a:lnTo>
                  <a:cubicBezTo>
                    <a:pt x="733" y="743"/>
                    <a:pt x="742" y="733"/>
                    <a:pt x="752" y="724"/>
                  </a:cubicBezTo>
                  <a:lnTo>
                    <a:pt x="1048" y="177"/>
                  </a:lnTo>
                  <a:close/>
                  <a:moveTo>
                    <a:pt x="1048" y="1"/>
                  </a:moveTo>
                  <a:cubicBezTo>
                    <a:pt x="1030" y="1"/>
                    <a:pt x="1011" y="10"/>
                    <a:pt x="1002" y="28"/>
                  </a:cubicBezTo>
                  <a:lnTo>
                    <a:pt x="659" y="650"/>
                  </a:lnTo>
                  <a:lnTo>
                    <a:pt x="28" y="993"/>
                  </a:lnTo>
                  <a:cubicBezTo>
                    <a:pt x="9" y="1002"/>
                    <a:pt x="0" y="1021"/>
                    <a:pt x="0" y="1040"/>
                  </a:cubicBezTo>
                  <a:cubicBezTo>
                    <a:pt x="0" y="1067"/>
                    <a:pt x="9" y="1086"/>
                    <a:pt x="28" y="1095"/>
                  </a:cubicBezTo>
                  <a:lnTo>
                    <a:pt x="649" y="1438"/>
                  </a:lnTo>
                  <a:lnTo>
                    <a:pt x="993" y="2060"/>
                  </a:lnTo>
                  <a:cubicBezTo>
                    <a:pt x="1002" y="2079"/>
                    <a:pt x="1021" y="2097"/>
                    <a:pt x="1039" y="2097"/>
                  </a:cubicBezTo>
                  <a:cubicBezTo>
                    <a:pt x="1067" y="2097"/>
                    <a:pt x="1085" y="2079"/>
                    <a:pt x="1095" y="2060"/>
                  </a:cubicBezTo>
                  <a:lnTo>
                    <a:pt x="1438" y="1438"/>
                  </a:lnTo>
                  <a:lnTo>
                    <a:pt x="2060" y="1095"/>
                  </a:lnTo>
                  <a:cubicBezTo>
                    <a:pt x="2078" y="1086"/>
                    <a:pt x="2097" y="1067"/>
                    <a:pt x="2097" y="1049"/>
                  </a:cubicBezTo>
                  <a:cubicBezTo>
                    <a:pt x="2097" y="1030"/>
                    <a:pt x="2078" y="1012"/>
                    <a:pt x="2060" y="993"/>
                  </a:cubicBezTo>
                  <a:lnTo>
                    <a:pt x="1438" y="659"/>
                  </a:lnTo>
                  <a:lnTo>
                    <a:pt x="1104" y="28"/>
                  </a:lnTo>
                  <a:cubicBezTo>
                    <a:pt x="1085" y="10"/>
                    <a:pt x="1067" y="1"/>
                    <a:pt x="10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8"/>
            <p:cNvSpPr/>
            <p:nvPr/>
          </p:nvSpPr>
          <p:spPr>
            <a:xfrm>
              <a:off x="3973063" y="3183813"/>
              <a:ext cx="118870" cy="118870"/>
            </a:xfrm>
            <a:custGeom>
              <a:rect b="b" l="l" r="r" t="t"/>
              <a:pathLst>
                <a:path extrusionOk="0" h="2088" w="2088">
                  <a:moveTo>
                    <a:pt x="1048" y="176"/>
                  </a:moveTo>
                  <a:lnTo>
                    <a:pt x="1345" y="724"/>
                  </a:lnTo>
                  <a:cubicBezTo>
                    <a:pt x="1345" y="733"/>
                    <a:pt x="1355" y="742"/>
                    <a:pt x="1364" y="742"/>
                  </a:cubicBezTo>
                  <a:lnTo>
                    <a:pt x="1911" y="1049"/>
                  </a:lnTo>
                  <a:lnTo>
                    <a:pt x="1364" y="1345"/>
                  </a:lnTo>
                  <a:cubicBezTo>
                    <a:pt x="1355" y="1345"/>
                    <a:pt x="1345" y="1355"/>
                    <a:pt x="1336" y="1364"/>
                  </a:cubicBezTo>
                  <a:lnTo>
                    <a:pt x="1039" y="1911"/>
                  </a:lnTo>
                  <a:lnTo>
                    <a:pt x="742" y="1364"/>
                  </a:lnTo>
                  <a:cubicBezTo>
                    <a:pt x="742" y="1355"/>
                    <a:pt x="733" y="1345"/>
                    <a:pt x="724" y="1345"/>
                  </a:cubicBezTo>
                  <a:lnTo>
                    <a:pt x="176" y="1039"/>
                  </a:lnTo>
                  <a:lnTo>
                    <a:pt x="724" y="742"/>
                  </a:lnTo>
                  <a:cubicBezTo>
                    <a:pt x="733" y="742"/>
                    <a:pt x="742" y="733"/>
                    <a:pt x="742" y="724"/>
                  </a:cubicBezTo>
                  <a:lnTo>
                    <a:pt x="1048" y="176"/>
                  </a:lnTo>
                  <a:close/>
                  <a:moveTo>
                    <a:pt x="1048" y="0"/>
                  </a:moveTo>
                  <a:cubicBezTo>
                    <a:pt x="1030" y="0"/>
                    <a:pt x="1011" y="10"/>
                    <a:pt x="993" y="28"/>
                  </a:cubicBezTo>
                  <a:lnTo>
                    <a:pt x="650" y="650"/>
                  </a:lnTo>
                  <a:lnTo>
                    <a:pt x="28" y="993"/>
                  </a:lnTo>
                  <a:cubicBezTo>
                    <a:pt x="9" y="1002"/>
                    <a:pt x="0" y="1021"/>
                    <a:pt x="0" y="1039"/>
                  </a:cubicBezTo>
                  <a:cubicBezTo>
                    <a:pt x="0" y="1058"/>
                    <a:pt x="9" y="1076"/>
                    <a:pt x="28" y="1095"/>
                  </a:cubicBezTo>
                  <a:lnTo>
                    <a:pt x="650" y="1438"/>
                  </a:lnTo>
                  <a:lnTo>
                    <a:pt x="993" y="2060"/>
                  </a:lnTo>
                  <a:cubicBezTo>
                    <a:pt x="1002" y="2078"/>
                    <a:pt x="1021" y="2087"/>
                    <a:pt x="1039" y="2087"/>
                  </a:cubicBezTo>
                  <a:cubicBezTo>
                    <a:pt x="1067" y="2087"/>
                    <a:pt x="1086" y="2078"/>
                    <a:pt x="1095" y="2060"/>
                  </a:cubicBezTo>
                  <a:lnTo>
                    <a:pt x="1438" y="1438"/>
                  </a:lnTo>
                  <a:lnTo>
                    <a:pt x="2060" y="1095"/>
                  </a:lnTo>
                  <a:cubicBezTo>
                    <a:pt x="2078" y="1086"/>
                    <a:pt x="2087" y="1067"/>
                    <a:pt x="2087" y="1049"/>
                  </a:cubicBezTo>
                  <a:cubicBezTo>
                    <a:pt x="2087" y="1021"/>
                    <a:pt x="2078" y="1002"/>
                    <a:pt x="2060" y="993"/>
                  </a:cubicBezTo>
                  <a:lnTo>
                    <a:pt x="1438" y="650"/>
                  </a:lnTo>
                  <a:lnTo>
                    <a:pt x="1095" y="28"/>
                  </a:lnTo>
                  <a:cubicBezTo>
                    <a:pt x="1086" y="10"/>
                    <a:pt x="1067"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8"/>
            <p:cNvSpPr/>
            <p:nvPr/>
          </p:nvSpPr>
          <p:spPr>
            <a:xfrm>
              <a:off x="3676213" y="1303478"/>
              <a:ext cx="6945" cy="42811"/>
            </a:xfrm>
            <a:custGeom>
              <a:rect b="b" l="l" r="r" t="t"/>
              <a:pathLst>
                <a:path extrusionOk="0" h="752" w="122">
                  <a:moveTo>
                    <a:pt x="66" y="0"/>
                  </a:moveTo>
                  <a:cubicBezTo>
                    <a:pt x="29" y="0"/>
                    <a:pt x="1" y="19"/>
                    <a:pt x="1" y="56"/>
                  </a:cubicBezTo>
                  <a:lnTo>
                    <a:pt x="1" y="696"/>
                  </a:lnTo>
                  <a:cubicBezTo>
                    <a:pt x="1" y="733"/>
                    <a:pt x="29" y="752"/>
                    <a:pt x="66" y="752"/>
                  </a:cubicBezTo>
                  <a:cubicBezTo>
                    <a:pt x="93" y="752"/>
                    <a:pt x="121" y="724"/>
                    <a:pt x="121" y="696"/>
                  </a:cubicBezTo>
                  <a:lnTo>
                    <a:pt x="121" y="56"/>
                  </a:lnTo>
                  <a:cubicBezTo>
                    <a:pt x="121" y="19"/>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8"/>
            <p:cNvSpPr/>
            <p:nvPr/>
          </p:nvSpPr>
          <p:spPr>
            <a:xfrm>
              <a:off x="3676213" y="1396955"/>
              <a:ext cx="6945" cy="43381"/>
            </a:xfrm>
            <a:custGeom>
              <a:rect b="b" l="l" r="r" t="t"/>
              <a:pathLst>
                <a:path extrusionOk="0" h="762" w="122">
                  <a:moveTo>
                    <a:pt x="66" y="0"/>
                  </a:moveTo>
                  <a:cubicBezTo>
                    <a:pt x="29" y="0"/>
                    <a:pt x="1" y="28"/>
                    <a:pt x="1" y="56"/>
                  </a:cubicBezTo>
                  <a:lnTo>
                    <a:pt x="1" y="696"/>
                  </a:lnTo>
                  <a:cubicBezTo>
                    <a:pt x="1" y="733"/>
                    <a:pt x="29" y="761"/>
                    <a:pt x="66" y="761"/>
                  </a:cubicBezTo>
                  <a:cubicBezTo>
                    <a:pt x="93" y="761"/>
                    <a:pt x="121" y="733"/>
                    <a:pt x="121" y="696"/>
                  </a:cubicBezTo>
                  <a:lnTo>
                    <a:pt x="121" y="56"/>
                  </a:lnTo>
                  <a:cubicBezTo>
                    <a:pt x="121" y="28"/>
                    <a:pt x="93"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8"/>
            <p:cNvSpPr/>
            <p:nvPr/>
          </p:nvSpPr>
          <p:spPr>
            <a:xfrm>
              <a:off x="3705247" y="1368434"/>
              <a:ext cx="42868" cy="6376"/>
            </a:xfrm>
            <a:custGeom>
              <a:rect b="b" l="l" r="r" t="t"/>
              <a:pathLst>
                <a:path extrusionOk="0" h="112" w="753">
                  <a:moveTo>
                    <a:pt x="57" y="0"/>
                  </a:moveTo>
                  <a:cubicBezTo>
                    <a:pt x="19" y="0"/>
                    <a:pt x="1" y="28"/>
                    <a:pt x="1" y="56"/>
                  </a:cubicBezTo>
                  <a:cubicBezTo>
                    <a:pt x="1" y="93"/>
                    <a:pt x="19" y="112"/>
                    <a:pt x="57" y="112"/>
                  </a:cubicBezTo>
                  <a:lnTo>
                    <a:pt x="697" y="112"/>
                  </a:lnTo>
                  <a:cubicBezTo>
                    <a:pt x="724" y="112"/>
                    <a:pt x="752" y="93"/>
                    <a:pt x="752" y="56"/>
                  </a:cubicBezTo>
                  <a:cubicBezTo>
                    <a:pt x="752" y="28"/>
                    <a:pt x="734" y="0"/>
                    <a:pt x="6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8"/>
            <p:cNvSpPr/>
            <p:nvPr/>
          </p:nvSpPr>
          <p:spPr>
            <a:xfrm>
              <a:off x="3611257" y="1368434"/>
              <a:ext cx="43381" cy="6376"/>
            </a:xfrm>
            <a:custGeom>
              <a:rect b="b" l="l" r="r" t="t"/>
              <a:pathLst>
                <a:path extrusionOk="0" h="112" w="762">
                  <a:moveTo>
                    <a:pt x="56" y="0"/>
                  </a:moveTo>
                  <a:cubicBezTo>
                    <a:pt x="28" y="0"/>
                    <a:pt x="1" y="28"/>
                    <a:pt x="1" y="56"/>
                  </a:cubicBezTo>
                  <a:cubicBezTo>
                    <a:pt x="1" y="93"/>
                    <a:pt x="28" y="112"/>
                    <a:pt x="56" y="112"/>
                  </a:cubicBezTo>
                  <a:lnTo>
                    <a:pt x="706" y="112"/>
                  </a:lnTo>
                  <a:cubicBezTo>
                    <a:pt x="734" y="112"/>
                    <a:pt x="761" y="93"/>
                    <a:pt x="761" y="56"/>
                  </a:cubicBezTo>
                  <a:cubicBezTo>
                    <a:pt x="761" y="28"/>
                    <a:pt x="734" y="0"/>
                    <a:pt x="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8"/>
            <p:cNvSpPr/>
            <p:nvPr/>
          </p:nvSpPr>
          <p:spPr>
            <a:xfrm>
              <a:off x="3633459" y="1391661"/>
              <a:ext cx="25903" cy="25960"/>
            </a:xfrm>
            <a:custGeom>
              <a:rect b="b" l="l" r="r" t="t"/>
              <a:pathLst>
                <a:path extrusionOk="0" h="456" w="455">
                  <a:moveTo>
                    <a:pt x="0" y="455"/>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8"/>
            <p:cNvSpPr/>
            <p:nvPr/>
          </p:nvSpPr>
          <p:spPr>
            <a:xfrm>
              <a:off x="3630271" y="1388757"/>
              <a:ext cx="32792" cy="32564"/>
            </a:xfrm>
            <a:custGeom>
              <a:rect b="b" l="l" r="r" t="t"/>
              <a:pathLst>
                <a:path extrusionOk="0" h="572" w="576">
                  <a:moveTo>
                    <a:pt x="512" y="1"/>
                  </a:moveTo>
                  <a:cubicBezTo>
                    <a:pt x="497" y="1"/>
                    <a:pt x="483" y="5"/>
                    <a:pt x="474" y="14"/>
                  </a:cubicBezTo>
                  <a:lnTo>
                    <a:pt x="19" y="469"/>
                  </a:lnTo>
                  <a:cubicBezTo>
                    <a:pt x="1" y="488"/>
                    <a:pt x="1" y="525"/>
                    <a:pt x="19" y="553"/>
                  </a:cubicBezTo>
                  <a:cubicBezTo>
                    <a:pt x="28" y="562"/>
                    <a:pt x="47" y="571"/>
                    <a:pt x="56" y="571"/>
                  </a:cubicBezTo>
                  <a:cubicBezTo>
                    <a:pt x="75" y="571"/>
                    <a:pt x="93" y="562"/>
                    <a:pt x="103" y="553"/>
                  </a:cubicBezTo>
                  <a:lnTo>
                    <a:pt x="557" y="98"/>
                  </a:lnTo>
                  <a:cubicBezTo>
                    <a:pt x="576" y="70"/>
                    <a:pt x="576" y="33"/>
                    <a:pt x="557" y="14"/>
                  </a:cubicBezTo>
                  <a:cubicBezTo>
                    <a:pt x="543" y="5"/>
                    <a:pt x="527" y="1"/>
                    <a:pt x="5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8"/>
            <p:cNvSpPr/>
            <p:nvPr/>
          </p:nvSpPr>
          <p:spPr>
            <a:xfrm>
              <a:off x="3700009" y="1325623"/>
              <a:ext cx="25903" cy="25960"/>
            </a:xfrm>
            <a:custGeom>
              <a:rect b="b" l="l" r="r" t="t"/>
              <a:pathLst>
                <a:path extrusionOk="0" h="456" w="455">
                  <a:moveTo>
                    <a:pt x="0" y="456"/>
                  </a:moveTo>
                  <a:lnTo>
                    <a:pt x="455" y="1"/>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8"/>
            <p:cNvSpPr/>
            <p:nvPr/>
          </p:nvSpPr>
          <p:spPr>
            <a:xfrm>
              <a:off x="3696309" y="1322378"/>
              <a:ext cx="33304" cy="32393"/>
            </a:xfrm>
            <a:custGeom>
              <a:rect b="b" l="l" r="r" t="t"/>
              <a:pathLst>
                <a:path extrusionOk="0" h="569" w="585">
                  <a:moveTo>
                    <a:pt x="519" y="0"/>
                  </a:moveTo>
                  <a:cubicBezTo>
                    <a:pt x="503" y="0"/>
                    <a:pt x="487" y="7"/>
                    <a:pt x="473" y="21"/>
                  </a:cubicBezTo>
                  <a:lnTo>
                    <a:pt x="28" y="466"/>
                  </a:lnTo>
                  <a:cubicBezTo>
                    <a:pt x="0" y="494"/>
                    <a:pt x="0" y="531"/>
                    <a:pt x="28" y="550"/>
                  </a:cubicBezTo>
                  <a:cubicBezTo>
                    <a:pt x="37" y="568"/>
                    <a:pt x="47" y="568"/>
                    <a:pt x="65" y="568"/>
                  </a:cubicBezTo>
                  <a:cubicBezTo>
                    <a:pt x="84" y="568"/>
                    <a:pt x="93" y="568"/>
                    <a:pt x="112" y="550"/>
                  </a:cubicBezTo>
                  <a:lnTo>
                    <a:pt x="557" y="95"/>
                  </a:lnTo>
                  <a:cubicBezTo>
                    <a:pt x="585" y="77"/>
                    <a:pt x="585" y="39"/>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8"/>
            <p:cNvSpPr/>
            <p:nvPr/>
          </p:nvSpPr>
          <p:spPr>
            <a:xfrm>
              <a:off x="3633459" y="1325623"/>
              <a:ext cx="25903" cy="25960"/>
            </a:xfrm>
            <a:custGeom>
              <a:rect b="b" l="l" r="r" t="t"/>
              <a:pathLst>
                <a:path extrusionOk="0" h="456" w="455">
                  <a:moveTo>
                    <a:pt x="0" y="1"/>
                  </a:moveTo>
                  <a:lnTo>
                    <a:pt x="455" y="456"/>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8"/>
            <p:cNvSpPr/>
            <p:nvPr/>
          </p:nvSpPr>
          <p:spPr>
            <a:xfrm>
              <a:off x="3630271" y="1322378"/>
              <a:ext cx="32792" cy="32393"/>
            </a:xfrm>
            <a:custGeom>
              <a:rect b="b" l="l" r="r" t="t"/>
              <a:pathLst>
                <a:path extrusionOk="0" h="569" w="576">
                  <a:moveTo>
                    <a:pt x="61" y="0"/>
                  </a:moveTo>
                  <a:cubicBezTo>
                    <a:pt x="47" y="0"/>
                    <a:pt x="33" y="7"/>
                    <a:pt x="19" y="21"/>
                  </a:cubicBezTo>
                  <a:cubicBezTo>
                    <a:pt x="1" y="39"/>
                    <a:pt x="1" y="77"/>
                    <a:pt x="19" y="95"/>
                  </a:cubicBezTo>
                  <a:lnTo>
                    <a:pt x="474" y="550"/>
                  </a:lnTo>
                  <a:cubicBezTo>
                    <a:pt x="483" y="568"/>
                    <a:pt x="502" y="568"/>
                    <a:pt x="511" y="568"/>
                  </a:cubicBezTo>
                  <a:cubicBezTo>
                    <a:pt x="529" y="568"/>
                    <a:pt x="548" y="568"/>
                    <a:pt x="557" y="550"/>
                  </a:cubicBezTo>
                  <a:cubicBezTo>
                    <a:pt x="576" y="531"/>
                    <a:pt x="576" y="494"/>
                    <a:pt x="557" y="466"/>
                  </a:cubicBezTo>
                  <a:lnTo>
                    <a:pt x="103" y="21"/>
                  </a:lnTo>
                  <a:cubicBezTo>
                    <a:pt x="89" y="7"/>
                    <a:pt x="75" y="0"/>
                    <a:pt x="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8"/>
            <p:cNvSpPr/>
            <p:nvPr/>
          </p:nvSpPr>
          <p:spPr>
            <a:xfrm>
              <a:off x="3700009" y="1391661"/>
              <a:ext cx="25903" cy="25960"/>
            </a:xfrm>
            <a:custGeom>
              <a:rect b="b" l="l" r="r" t="t"/>
              <a:pathLst>
                <a:path extrusionOk="0" h="456" w="455">
                  <a:moveTo>
                    <a:pt x="0" y="1"/>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8"/>
            <p:cNvSpPr/>
            <p:nvPr/>
          </p:nvSpPr>
          <p:spPr>
            <a:xfrm>
              <a:off x="3696309" y="1388757"/>
              <a:ext cx="33304" cy="32564"/>
            </a:xfrm>
            <a:custGeom>
              <a:rect b="b" l="l" r="r" t="t"/>
              <a:pathLst>
                <a:path extrusionOk="0" h="572" w="585">
                  <a:moveTo>
                    <a:pt x="66" y="1"/>
                  </a:moveTo>
                  <a:cubicBezTo>
                    <a:pt x="51" y="1"/>
                    <a:pt x="37" y="5"/>
                    <a:pt x="28" y="14"/>
                  </a:cubicBezTo>
                  <a:cubicBezTo>
                    <a:pt x="0" y="42"/>
                    <a:pt x="0" y="70"/>
                    <a:pt x="28" y="98"/>
                  </a:cubicBezTo>
                  <a:lnTo>
                    <a:pt x="483" y="553"/>
                  </a:lnTo>
                  <a:cubicBezTo>
                    <a:pt x="492" y="562"/>
                    <a:pt x="501" y="571"/>
                    <a:pt x="520" y="571"/>
                  </a:cubicBezTo>
                  <a:cubicBezTo>
                    <a:pt x="529" y="571"/>
                    <a:pt x="548" y="562"/>
                    <a:pt x="557" y="553"/>
                  </a:cubicBezTo>
                  <a:cubicBezTo>
                    <a:pt x="585" y="525"/>
                    <a:pt x="585" y="488"/>
                    <a:pt x="557" y="469"/>
                  </a:cubicBezTo>
                  <a:lnTo>
                    <a:pt x="112" y="14"/>
                  </a:lnTo>
                  <a:cubicBezTo>
                    <a:pt x="98" y="5"/>
                    <a:pt x="81" y="1"/>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8"/>
            <p:cNvSpPr/>
            <p:nvPr/>
          </p:nvSpPr>
          <p:spPr>
            <a:xfrm>
              <a:off x="4016308" y="1558007"/>
              <a:ext cx="51294" cy="51294"/>
            </a:xfrm>
            <a:custGeom>
              <a:rect b="b" l="l" r="r" t="t"/>
              <a:pathLst>
                <a:path extrusionOk="0" h="901" w="901">
                  <a:moveTo>
                    <a:pt x="455" y="121"/>
                  </a:moveTo>
                  <a:cubicBezTo>
                    <a:pt x="641" y="121"/>
                    <a:pt x="789" y="270"/>
                    <a:pt x="789" y="455"/>
                  </a:cubicBezTo>
                  <a:cubicBezTo>
                    <a:pt x="789" y="641"/>
                    <a:pt x="641" y="789"/>
                    <a:pt x="455" y="789"/>
                  </a:cubicBezTo>
                  <a:cubicBezTo>
                    <a:pt x="270" y="789"/>
                    <a:pt x="121" y="641"/>
                    <a:pt x="121" y="455"/>
                  </a:cubicBezTo>
                  <a:cubicBezTo>
                    <a:pt x="121" y="270"/>
                    <a:pt x="270" y="121"/>
                    <a:pt x="455" y="121"/>
                  </a:cubicBezTo>
                  <a:close/>
                  <a:moveTo>
                    <a:pt x="455" y="1"/>
                  </a:moveTo>
                  <a:cubicBezTo>
                    <a:pt x="205" y="1"/>
                    <a:pt x="1" y="205"/>
                    <a:pt x="1" y="455"/>
                  </a:cubicBezTo>
                  <a:cubicBezTo>
                    <a:pt x="1" y="706"/>
                    <a:pt x="205" y="901"/>
                    <a:pt x="455" y="901"/>
                  </a:cubicBezTo>
                  <a:cubicBezTo>
                    <a:pt x="697" y="901"/>
                    <a:pt x="901" y="706"/>
                    <a:pt x="901" y="455"/>
                  </a:cubicBezTo>
                  <a:cubicBezTo>
                    <a:pt x="901" y="205"/>
                    <a:pt x="697" y="1"/>
                    <a:pt x="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8"/>
            <p:cNvSpPr/>
            <p:nvPr/>
          </p:nvSpPr>
          <p:spPr>
            <a:xfrm>
              <a:off x="1400299" y="2123105"/>
              <a:ext cx="32792" cy="32792"/>
            </a:xfrm>
            <a:custGeom>
              <a:rect b="b" l="l" r="r" t="t"/>
              <a:pathLst>
                <a:path extrusionOk="0" h="576" w="576">
                  <a:moveTo>
                    <a:pt x="288" y="111"/>
                  </a:moveTo>
                  <a:cubicBezTo>
                    <a:pt x="381" y="111"/>
                    <a:pt x="455" y="186"/>
                    <a:pt x="455" y="288"/>
                  </a:cubicBezTo>
                  <a:cubicBezTo>
                    <a:pt x="455" y="381"/>
                    <a:pt x="381" y="455"/>
                    <a:pt x="288" y="455"/>
                  </a:cubicBezTo>
                  <a:cubicBezTo>
                    <a:pt x="186" y="455"/>
                    <a:pt x="112" y="381"/>
                    <a:pt x="112" y="288"/>
                  </a:cubicBezTo>
                  <a:cubicBezTo>
                    <a:pt x="112" y="186"/>
                    <a:pt x="195" y="111"/>
                    <a:pt x="288" y="111"/>
                  </a:cubicBezTo>
                  <a:close/>
                  <a:moveTo>
                    <a:pt x="288" y="0"/>
                  </a:moveTo>
                  <a:cubicBezTo>
                    <a:pt x="130" y="0"/>
                    <a:pt x="0" y="121"/>
                    <a:pt x="0" y="288"/>
                  </a:cubicBezTo>
                  <a:cubicBezTo>
                    <a:pt x="0" y="445"/>
                    <a:pt x="130" y="575"/>
                    <a:pt x="288" y="575"/>
                  </a:cubicBezTo>
                  <a:cubicBezTo>
                    <a:pt x="446" y="575"/>
                    <a:pt x="576" y="445"/>
                    <a:pt x="576" y="288"/>
                  </a:cubicBezTo>
                  <a:cubicBezTo>
                    <a:pt x="576" y="121"/>
                    <a:pt x="446"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8"/>
            <p:cNvSpPr/>
            <p:nvPr/>
          </p:nvSpPr>
          <p:spPr>
            <a:xfrm>
              <a:off x="2298923" y="1210000"/>
              <a:ext cx="32792" cy="32792"/>
            </a:xfrm>
            <a:custGeom>
              <a:rect b="b" l="l" r="r" t="t"/>
              <a:pathLst>
                <a:path extrusionOk="0" h="576" w="576">
                  <a:moveTo>
                    <a:pt x="288" y="121"/>
                  </a:moveTo>
                  <a:cubicBezTo>
                    <a:pt x="380" y="121"/>
                    <a:pt x="455" y="195"/>
                    <a:pt x="455" y="297"/>
                  </a:cubicBezTo>
                  <a:cubicBezTo>
                    <a:pt x="455" y="390"/>
                    <a:pt x="380" y="464"/>
                    <a:pt x="288" y="464"/>
                  </a:cubicBezTo>
                  <a:cubicBezTo>
                    <a:pt x="186" y="464"/>
                    <a:pt x="111" y="390"/>
                    <a:pt x="111" y="297"/>
                  </a:cubicBezTo>
                  <a:cubicBezTo>
                    <a:pt x="111" y="195"/>
                    <a:pt x="195" y="121"/>
                    <a:pt x="288" y="121"/>
                  </a:cubicBezTo>
                  <a:close/>
                  <a:moveTo>
                    <a:pt x="288" y="0"/>
                  </a:moveTo>
                  <a:cubicBezTo>
                    <a:pt x="130" y="0"/>
                    <a:pt x="0" y="130"/>
                    <a:pt x="0" y="288"/>
                  </a:cubicBezTo>
                  <a:cubicBezTo>
                    <a:pt x="0" y="455"/>
                    <a:pt x="130" y="576"/>
                    <a:pt x="288" y="576"/>
                  </a:cubicBezTo>
                  <a:cubicBezTo>
                    <a:pt x="445" y="576"/>
                    <a:pt x="575" y="455"/>
                    <a:pt x="575" y="288"/>
                  </a:cubicBezTo>
                  <a:cubicBezTo>
                    <a:pt x="575" y="130"/>
                    <a:pt x="445" y="0"/>
                    <a:pt x="2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8"/>
            <p:cNvSpPr/>
            <p:nvPr/>
          </p:nvSpPr>
          <p:spPr>
            <a:xfrm>
              <a:off x="2283609" y="1637253"/>
              <a:ext cx="584671" cy="391621"/>
            </a:xfrm>
            <a:custGeom>
              <a:rect b="b" l="l" r="r" t="t"/>
              <a:pathLst>
                <a:path extrusionOk="0" h="6879" w="10270">
                  <a:moveTo>
                    <a:pt x="9963" y="0"/>
                  </a:moveTo>
                  <a:lnTo>
                    <a:pt x="7607" y="1113"/>
                  </a:lnTo>
                  <a:lnTo>
                    <a:pt x="8600" y="1596"/>
                  </a:lnTo>
                  <a:lnTo>
                    <a:pt x="8321" y="2041"/>
                  </a:lnTo>
                  <a:lnTo>
                    <a:pt x="7505" y="3377"/>
                  </a:lnTo>
                  <a:cubicBezTo>
                    <a:pt x="6958" y="4267"/>
                    <a:pt x="6410" y="5158"/>
                    <a:pt x="5872" y="6058"/>
                  </a:cubicBezTo>
                  <a:lnTo>
                    <a:pt x="5826" y="6132"/>
                  </a:lnTo>
                  <a:lnTo>
                    <a:pt x="5390" y="5622"/>
                  </a:lnTo>
                  <a:lnTo>
                    <a:pt x="4360" y="4407"/>
                  </a:lnTo>
                  <a:lnTo>
                    <a:pt x="3330" y="3191"/>
                  </a:lnTo>
                  <a:lnTo>
                    <a:pt x="2811" y="2579"/>
                  </a:lnTo>
                  <a:lnTo>
                    <a:pt x="2551" y="2273"/>
                  </a:lnTo>
                  <a:lnTo>
                    <a:pt x="2523" y="2236"/>
                  </a:lnTo>
                  <a:lnTo>
                    <a:pt x="2505" y="2217"/>
                  </a:lnTo>
                  <a:lnTo>
                    <a:pt x="2486" y="2199"/>
                  </a:lnTo>
                  <a:lnTo>
                    <a:pt x="2468" y="2180"/>
                  </a:lnTo>
                  <a:cubicBezTo>
                    <a:pt x="2412" y="2115"/>
                    <a:pt x="2328" y="2069"/>
                    <a:pt x="2245" y="2041"/>
                  </a:cubicBezTo>
                  <a:cubicBezTo>
                    <a:pt x="2168" y="2013"/>
                    <a:pt x="2085" y="1998"/>
                    <a:pt x="2003" y="1998"/>
                  </a:cubicBezTo>
                  <a:cubicBezTo>
                    <a:pt x="1897" y="1998"/>
                    <a:pt x="1792" y="2022"/>
                    <a:pt x="1698" y="2069"/>
                  </a:cubicBezTo>
                  <a:cubicBezTo>
                    <a:pt x="1623" y="2106"/>
                    <a:pt x="1549" y="2162"/>
                    <a:pt x="1494" y="2227"/>
                  </a:cubicBezTo>
                  <a:cubicBezTo>
                    <a:pt x="1484" y="2245"/>
                    <a:pt x="1466" y="2264"/>
                    <a:pt x="1456" y="2282"/>
                  </a:cubicBezTo>
                  <a:lnTo>
                    <a:pt x="1447" y="2301"/>
                  </a:lnTo>
                  <a:lnTo>
                    <a:pt x="1438" y="2310"/>
                  </a:lnTo>
                  <a:lnTo>
                    <a:pt x="1419" y="2356"/>
                  </a:lnTo>
                  <a:lnTo>
                    <a:pt x="1317" y="2523"/>
                  </a:lnTo>
                  <a:lnTo>
                    <a:pt x="1132" y="2867"/>
                  </a:lnTo>
                  <a:lnTo>
                    <a:pt x="761" y="3553"/>
                  </a:lnTo>
                  <a:lnTo>
                    <a:pt x="0" y="4917"/>
                  </a:lnTo>
                  <a:lnTo>
                    <a:pt x="668" y="5195"/>
                  </a:lnTo>
                  <a:lnTo>
                    <a:pt x="1429" y="3831"/>
                  </a:lnTo>
                  <a:lnTo>
                    <a:pt x="1809" y="3145"/>
                  </a:lnTo>
                  <a:lnTo>
                    <a:pt x="1995" y="2811"/>
                  </a:lnTo>
                  <a:lnTo>
                    <a:pt x="2022" y="2755"/>
                  </a:lnTo>
                  <a:lnTo>
                    <a:pt x="2199" y="2969"/>
                  </a:lnTo>
                  <a:lnTo>
                    <a:pt x="2718" y="3572"/>
                  </a:lnTo>
                  <a:lnTo>
                    <a:pt x="3748" y="4787"/>
                  </a:lnTo>
                  <a:lnTo>
                    <a:pt x="4778" y="6002"/>
                  </a:lnTo>
                  <a:lnTo>
                    <a:pt x="5297" y="6614"/>
                  </a:lnTo>
                  <a:lnTo>
                    <a:pt x="5325" y="6652"/>
                  </a:lnTo>
                  <a:lnTo>
                    <a:pt x="5343" y="6670"/>
                  </a:lnTo>
                  <a:lnTo>
                    <a:pt x="5362" y="6689"/>
                  </a:lnTo>
                  <a:cubicBezTo>
                    <a:pt x="5381" y="6707"/>
                    <a:pt x="5390" y="6717"/>
                    <a:pt x="5408" y="6735"/>
                  </a:cubicBezTo>
                  <a:cubicBezTo>
                    <a:pt x="5473" y="6781"/>
                    <a:pt x="5557" y="6828"/>
                    <a:pt x="5640" y="6846"/>
                  </a:cubicBezTo>
                  <a:cubicBezTo>
                    <a:pt x="5708" y="6868"/>
                    <a:pt x="5778" y="6878"/>
                    <a:pt x="5848" y="6878"/>
                  </a:cubicBezTo>
                  <a:cubicBezTo>
                    <a:pt x="5961" y="6878"/>
                    <a:pt x="6072" y="6851"/>
                    <a:pt x="6169" y="6800"/>
                  </a:cubicBezTo>
                  <a:cubicBezTo>
                    <a:pt x="6243" y="6754"/>
                    <a:pt x="6317" y="6698"/>
                    <a:pt x="6364" y="6633"/>
                  </a:cubicBezTo>
                  <a:cubicBezTo>
                    <a:pt x="6373" y="6614"/>
                    <a:pt x="6392" y="6596"/>
                    <a:pt x="6401" y="6587"/>
                  </a:cubicBezTo>
                  <a:lnTo>
                    <a:pt x="6410" y="6559"/>
                  </a:lnTo>
                  <a:lnTo>
                    <a:pt x="6438" y="6522"/>
                  </a:lnTo>
                  <a:lnTo>
                    <a:pt x="6540" y="6355"/>
                  </a:lnTo>
                  <a:cubicBezTo>
                    <a:pt x="7078" y="5455"/>
                    <a:pt x="7607" y="4564"/>
                    <a:pt x="8145" y="3664"/>
                  </a:cubicBezTo>
                  <a:lnTo>
                    <a:pt x="8952" y="2319"/>
                  </a:lnTo>
                  <a:lnTo>
                    <a:pt x="9203" y="1902"/>
                  </a:lnTo>
                  <a:lnTo>
                    <a:pt x="10269" y="2486"/>
                  </a:lnTo>
                  <a:lnTo>
                    <a:pt x="99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8"/>
            <p:cNvSpPr/>
            <p:nvPr/>
          </p:nvSpPr>
          <p:spPr>
            <a:xfrm>
              <a:off x="2280933" y="1632471"/>
              <a:ext cx="591560" cy="399876"/>
            </a:xfrm>
            <a:custGeom>
              <a:rect b="b" l="l" r="r" t="t"/>
              <a:pathLst>
                <a:path extrusionOk="0" h="7024" w="10391">
                  <a:moveTo>
                    <a:pt x="10057" y="1"/>
                  </a:moveTo>
                  <a:lnTo>
                    <a:pt x="7515" y="1197"/>
                  </a:lnTo>
                  <a:lnTo>
                    <a:pt x="8563" y="1698"/>
                  </a:lnTo>
                  <a:lnTo>
                    <a:pt x="7506" y="3433"/>
                  </a:lnTo>
                  <a:cubicBezTo>
                    <a:pt x="7339" y="3702"/>
                    <a:pt x="7172" y="3971"/>
                    <a:pt x="7005" y="4240"/>
                  </a:cubicBezTo>
                  <a:cubicBezTo>
                    <a:pt x="6633" y="4852"/>
                    <a:pt x="6244" y="5483"/>
                    <a:pt x="5873" y="6105"/>
                  </a:cubicBezTo>
                  <a:lnTo>
                    <a:pt x="5864" y="6123"/>
                  </a:lnTo>
                  <a:lnTo>
                    <a:pt x="2645" y="2320"/>
                  </a:lnTo>
                  <a:lnTo>
                    <a:pt x="2561" y="2218"/>
                  </a:lnTo>
                  <a:cubicBezTo>
                    <a:pt x="2487" y="2153"/>
                    <a:pt x="2403" y="2097"/>
                    <a:pt x="2311" y="2069"/>
                  </a:cubicBezTo>
                  <a:cubicBezTo>
                    <a:pt x="2227" y="2038"/>
                    <a:pt x="2141" y="2023"/>
                    <a:pt x="2055" y="2023"/>
                  </a:cubicBezTo>
                  <a:cubicBezTo>
                    <a:pt x="1940" y="2023"/>
                    <a:pt x="1827" y="2049"/>
                    <a:pt x="1726" y="2097"/>
                  </a:cubicBezTo>
                  <a:cubicBezTo>
                    <a:pt x="1633" y="2144"/>
                    <a:pt x="1550" y="2209"/>
                    <a:pt x="1494" y="2274"/>
                  </a:cubicBezTo>
                  <a:cubicBezTo>
                    <a:pt x="1485" y="2292"/>
                    <a:pt x="1476" y="2311"/>
                    <a:pt x="1457" y="2338"/>
                  </a:cubicBezTo>
                  <a:lnTo>
                    <a:pt x="1" y="4973"/>
                  </a:lnTo>
                  <a:lnTo>
                    <a:pt x="103" y="5029"/>
                  </a:lnTo>
                  <a:lnTo>
                    <a:pt x="1513" y="2468"/>
                  </a:lnTo>
                  <a:lnTo>
                    <a:pt x="1559" y="2385"/>
                  </a:lnTo>
                  <a:cubicBezTo>
                    <a:pt x="1568" y="2376"/>
                    <a:pt x="1578" y="2366"/>
                    <a:pt x="1587" y="2348"/>
                  </a:cubicBezTo>
                  <a:cubicBezTo>
                    <a:pt x="1633" y="2292"/>
                    <a:pt x="1698" y="2236"/>
                    <a:pt x="1773" y="2199"/>
                  </a:cubicBezTo>
                  <a:cubicBezTo>
                    <a:pt x="1857" y="2157"/>
                    <a:pt x="1954" y="2136"/>
                    <a:pt x="2053" y="2136"/>
                  </a:cubicBezTo>
                  <a:cubicBezTo>
                    <a:pt x="2127" y="2136"/>
                    <a:pt x="2202" y="2148"/>
                    <a:pt x="2273" y="2171"/>
                  </a:cubicBezTo>
                  <a:cubicBezTo>
                    <a:pt x="2348" y="2199"/>
                    <a:pt x="2422" y="2246"/>
                    <a:pt x="2478" y="2301"/>
                  </a:cubicBezTo>
                  <a:lnTo>
                    <a:pt x="5882" y="6318"/>
                  </a:lnTo>
                  <a:lnTo>
                    <a:pt x="5966" y="6170"/>
                  </a:lnTo>
                  <a:cubicBezTo>
                    <a:pt x="6346" y="5548"/>
                    <a:pt x="6726" y="4917"/>
                    <a:pt x="7107" y="4305"/>
                  </a:cubicBezTo>
                  <a:cubicBezTo>
                    <a:pt x="7274" y="4036"/>
                    <a:pt x="7431" y="3767"/>
                    <a:pt x="7598" y="3489"/>
                  </a:cubicBezTo>
                  <a:lnTo>
                    <a:pt x="8730" y="1652"/>
                  </a:lnTo>
                  <a:lnTo>
                    <a:pt x="7784" y="1197"/>
                  </a:lnTo>
                  <a:lnTo>
                    <a:pt x="9964" y="177"/>
                  </a:lnTo>
                  <a:lnTo>
                    <a:pt x="10242" y="2468"/>
                  </a:lnTo>
                  <a:lnTo>
                    <a:pt x="9222" y="1912"/>
                  </a:lnTo>
                  <a:lnTo>
                    <a:pt x="8146" y="3721"/>
                  </a:lnTo>
                  <a:lnTo>
                    <a:pt x="7654" y="4537"/>
                  </a:lnTo>
                  <a:cubicBezTo>
                    <a:pt x="7292" y="5149"/>
                    <a:pt x="6912" y="5789"/>
                    <a:pt x="6531" y="6411"/>
                  </a:cubicBezTo>
                  <a:lnTo>
                    <a:pt x="6392" y="6634"/>
                  </a:lnTo>
                  <a:cubicBezTo>
                    <a:pt x="6383" y="6652"/>
                    <a:pt x="6374" y="6671"/>
                    <a:pt x="6364" y="6680"/>
                  </a:cubicBezTo>
                  <a:cubicBezTo>
                    <a:pt x="6318" y="6745"/>
                    <a:pt x="6253" y="6791"/>
                    <a:pt x="6188" y="6828"/>
                  </a:cubicBezTo>
                  <a:cubicBezTo>
                    <a:pt x="6100" y="6875"/>
                    <a:pt x="5997" y="6900"/>
                    <a:pt x="5891" y="6900"/>
                  </a:cubicBezTo>
                  <a:cubicBezTo>
                    <a:pt x="5830" y="6900"/>
                    <a:pt x="5767" y="6892"/>
                    <a:pt x="5706" y="6875"/>
                  </a:cubicBezTo>
                  <a:cubicBezTo>
                    <a:pt x="5632" y="6856"/>
                    <a:pt x="5557" y="6819"/>
                    <a:pt x="5492" y="6773"/>
                  </a:cubicBezTo>
                  <a:cubicBezTo>
                    <a:pt x="5483" y="6754"/>
                    <a:pt x="5465" y="6745"/>
                    <a:pt x="5455" y="6736"/>
                  </a:cubicBezTo>
                  <a:lnTo>
                    <a:pt x="2060" y="2737"/>
                  </a:lnTo>
                  <a:lnTo>
                    <a:pt x="659" y="5251"/>
                  </a:lnTo>
                  <a:lnTo>
                    <a:pt x="761" y="5307"/>
                  </a:lnTo>
                  <a:lnTo>
                    <a:pt x="2079" y="2941"/>
                  </a:lnTo>
                  <a:lnTo>
                    <a:pt x="5298" y="6736"/>
                  </a:lnTo>
                  <a:lnTo>
                    <a:pt x="5372" y="6819"/>
                  </a:lnTo>
                  <a:cubicBezTo>
                    <a:pt x="5390" y="6828"/>
                    <a:pt x="5400" y="6847"/>
                    <a:pt x="5418" y="6865"/>
                  </a:cubicBezTo>
                  <a:cubicBezTo>
                    <a:pt x="5492" y="6921"/>
                    <a:pt x="5585" y="6967"/>
                    <a:pt x="5678" y="6995"/>
                  </a:cubicBezTo>
                  <a:cubicBezTo>
                    <a:pt x="5743" y="7014"/>
                    <a:pt x="5817" y="7023"/>
                    <a:pt x="5882" y="7023"/>
                  </a:cubicBezTo>
                  <a:cubicBezTo>
                    <a:pt x="6012" y="7023"/>
                    <a:pt x="6133" y="6995"/>
                    <a:pt x="6244" y="6930"/>
                  </a:cubicBezTo>
                  <a:cubicBezTo>
                    <a:pt x="6327" y="6884"/>
                    <a:pt x="6402" y="6819"/>
                    <a:pt x="6457" y="6754"/>
                  </a:cubicBezTo>
                  <a:cubicBezTo>
                    <a:pt x="6467" y="6736"/>
                    <a:pt x="6485" y="6717"/>
                    <a:pt x="6494" y="6698"/>
                  </a:cubicBezTo>
                  <a:lnTo>
                    <a:pt x="6633" y="6467"/>
                  </a:lnTo>
                  <a:cubicBezTo>
                    <a:pt x="7014" y="5845"/>
                    <a:pt x="7394" y="5205"/>
                    <a:pt x="7756" y="4593"/>
                  </a:cubicBezTo>
                  <a:lnTo>
                    <a:pt x="8248" y="3776"/>
                  </a:lnTo>
                  <a:lnTo>
                    <a:pt x="9268" y="2060"/>
                  </a:lnTo>
                  <a:lnTo>
                    <a:pt x="10391" y="2682"/>
                  </a:lnTo>
                  <a:lnTo>
                    <a:pt x="100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8"/>
            <p:cNvSpPr/>
            <p:nvPr/>
          </p:nvSpPr>
          <p:spPr>
            <a:xfrm>
              <a:off x="1836771" y="1663668"/>
              <a:ext cx="289489" cy="289432"/>
            </a:xfrm>
            <a:custGeom>
              <a:rect b="b" l="l" r="r" t="t"/>
              <a:pathLst>
                <a:path extrusionOk="0" h="5084" w="5085">
                  <a:moveTo>
                    <a:pt x="2543" y="0"/>
                  </a:moveTo>
                  <a:cubicBezTo>
                    <a:pt x="1142" y="0"/>
                    <a:pt x="1" y="1141"/>
                    <a:pt x="1" y="2542"/>
                  </a:cubicBezTo>
                  <a:cubicBezTo>
                    <a:pt x="1" y="3952"/>
                    <a:pt x="1142" y="5084"/>
                    <a:pt x="2543" y="5084"/>
                  </a:cubicBezTo>
                  <a:cubicBezTo>
                    <a:pt x="3944" y="5084"/>
                    <a:pt x="5085" y="3952"/>
                    <a:pt x="5085" y="2542"/>
                  </a:cubicBezTo>
                  <a:lnTo>
                    <a:pt x="2543" y="2542"/>
                  </a:lnTo>
                  <a:lnTo>
                    <a:pt x="25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8"/>
            <p:cNvSpPr/>
            <p:nvPr/>
          </p:nvSpPr>
          <p:spPr>
            <a:xfrm>
              <a:off x="1833640" y="1660480"/>
              <a:ext cx="295808" cy="295808"/>
            </a:xfrm>
            <a:custGeom>
              <a:rect b="b" l="l" r="r" t="t"/>
              <a:pathLst>
                <a:path extrusionOk="0" h="5196" w="5196">
                  <a:moveTo>
                    <a:pt x="2542" y="121"/>
                  </a:moveTo>
                  <a:lnTo>
                    <a:pt x="2542" y="2598"/>
                  </a:lnTo>
                  <a:cubicBezTo>
                    <a:pt x="2542" y="2635"/>
                    <a:pt x="2570" y="2663"/>
                    <a:pt x="2598" y="2663"/>
                  </a:cubicBezTo>
                  <a:lnTo>
                    <a:pt x="5084" y="2663"/>
                  </a:lnTo>
                  <a:cubicBezTo>
                    <a:pt x="5047" y="3999"/>
                    <a:pt x="3952" y="5084"/>
                    <a:pt x="2598" y="5084"/>
                  </a:cubicBezTo>
                  <a:cubicBezTo>
                    <a:pt x="1234" y="5084"/>
                    <a:pt x="121" y="3971"/>
                    <a:pt x="121" y="2598"/>
                  </a:cubicBezTo>
                  <a:cubicBezTo>
                    <a:pt x="121" y="1253"/>
                    <a:pt x="1197" y="149"/>
                    <a:pt x="2542" y="121"/>
                  </a:cubicBezTo>
                  <a:close/>
                  <a:moveTo>
                    <a:pt x="2598" y="0"/>
                  </a:moveTo>
                  <a:cubicBezTo>
                    <a:pt x="1169" y="0"/>
                    <a:pt x="0" y="1169"/>
                    <a:pt x="0" y="2598"/>
                  </a:cubicBezTo>
                  <a:cubicBezTo>
                    <a:pt x="0" y="4036"/>
                    <a:pt x="1169" y="5195"/>
                    <a:pt x="2598" y="5195"/>
                  </a:cubicBezTo>
                  <a:cubicBezTo>
                    <a:pt x="4036" y="5195"/>
                    <a:pt x="5195" y="4036"/>
                    <a:pt x="5195" y="2598"/>
                  </a:cubicBezTo>
                  <a:cubicBezTo>
                    <a:pt x="5195" y="2570"/>
                    <a:pt x="5177" y="2542"/>
                    <a:pt x="5140" y="2542"/>
                  </a:cubicBezTo>
                  <a:lnTo>
                    <a:pt x="2653" y="2542"/>
                  </a:lnTo>
                  <a:lnTo>
                    <a:pt x="2653" y="56"/>
                  </a:lnTo>
                  <a:cubicBezTo>
                    <a:pt x="2653" y="28"/>
                    <a:pt x="2635" y="0"/>
                    <a:pt x="2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8"/>
            <p:cNvSpPr/>
            <p:nvPr/>
          </p:nvSpPr>
          <p:spPr>
            <a:xfrm>
              <a:off x="2020595" y="1692132"/>
              <a:ext cx="77653" cy="77709"/>
            </a:xfrm>
            <a:custGeom>
              <a:rect b="b" l="l" r="r" t="t"/>
              <a:pathLst>
                <a:path extrusionOk="0" h="1365" w="1364">
                  <a:moveTo>
                    <a:pt x="0" y="1"/>
                  </a:moveTo>
                  <a:lnTo>
                    <a:pt x="0" y="1365"/>
                  </a:lnTo>
                  <a:lnTo>
                    <a:pt x="1364" y="1365"/>
                  </a:lnTo>
                  <a:cubicBezTo>
                    <a:pt x="1364" y="604"/>
                    <a:pt x="752"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8"/>
            <p:cNvSpPr/>
            <p:nvPr/>
          </p:nvSpPr>
          <p:spPr>
            <a:xfrm>
              <a:off x="2017407" y="1688489"/>
              <a:ext cx="84029" cy="84541"/>
            </a:xfrm>
            <a:custGeom>
              <a:rect b="b" l="l" r="r" t="t"/>
              <a:pathLst>
                <a:path extrusionOk="0" h="1485" w="1476">
                  <a:moveTo>
                    <a:pt x="112" y="121"/>
                  </a:moveTo>
                  <a:cubicBezTo>
                    <a:pt x="789" y="148"/>
                    <a:pt x="1327" y="696"/>
                    <a:pt x="1355" y="1364"/>
                  </a:cubicBezTo>
                  <a:lnTo>
                    <a:pt x="112" y="1364"/>
                  </a:lnTo>
                  <a:lnTo>
                    <a:pt x="112" y="121"/>
                  </a:lnTo>
                  <a:close/>
                  <a:moveTo>
                    <a:pt x="1" y="0"/>
                  </a:moveTo>
                  <a:lnTo>
                    <a:pt x="1" y="1484"/>
                  </a:lnTo>
                  <a:lnTo>
                    <a:pt x="1476" y="1484"/>
                  </a:lnTo>
                  <a:lnTo>
                    <a:pt x="1476" y="1429"/>
                  </a:lnTo>
                  <a:cubicBezTo>
                    <a:pt x="1476" y="640"/>
                    <a:pt x="835"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8"/>
            <p:cNvSpPr/>
            <p:nvPr/>
          </p:nvSpPr>
          <p:spPr>
            <a:xfrm>
              <a:off x="2293116" y="1635146"/>
              <a:ext cx="584671" cy="391223"/>
            </a:xfrm>
            <a:custGeom>
              <a:rect b="b" l="l" r="r" t="t"/>
              <a:pathLst>
                <a:path extrusionOk="0" h="6872" w="10270">
                  <a:moveTo>
                    <a:pt x="9963" y="0"/>
                  </a:moveTo>
                  <a:lnTo>
                    <a:pt x="7598" y="1113"/>
                  </a:lnTo>
                  <a:lnTo>
                    <a:pt x="8600" y="1586"/>
                  </a:lnTo>
                  <a:lnTo>
                    <a:pt x="8321" y="2032"/>
                  </a:lnTo>
                  <a:lnTo>
                    <a:pt x="7505" y="3377"/>
                  </a:lnTo>
                  <a:cubicBezTo>
                    <a:pt x="6958" y="4267"/>
                    <a:pt x="6410" y="5158"/>
                    <a:pt x="5872" y="6048"/>
                  </a:cubicBezTo>
                  <a:lnTo>
                    <a:pt x="5826" y="6132"/>
                  </a:lnTo>
                  <a:lnTo>
                    <a:pt x="5390" y="5612"/>
                  </a:lnTo>
                  <a:lnTo>
                    <a:pt x="4351" y="4397"/>
                  </a:lnTo>
                  <a:lnTo>
                    <a:pt x="3321" y="3182"/>
                  </a:lnTo>
                  <a:lnTo>
                    <a:pt x="2811" y="2579"/>
                  </a:lnTo>
                  <a:lnTo>
                    <a:pt x="2551" y="2273"/>
                  </a:lnTo>
                  <a:lnTo>
                    <a:pt x="2514" y="2236"/>
                  </a:lnTo>
                  <a:lnTo>
                    <a:pt x="2505" y="2217"/>
                  </a:lnTo>
                  <a:lnTo>
                    <a:pt x="2486" y="2199"/>
                  </a:lnTo>
                  <a:lnTo>
                    <a:pt x="2468" y="2171"/>
                  </a:lnTo>
                  <a:cubicBezTo>
                    <a:pt x="2403" y="2115"/>
                    <a:pt x="2328" y="2069"/>
                    <a:pt x="2236" y="2032"/>
                  </a:cubicBezTo>
                  <a:cubicBezTo>
                    <a:pt x="2166" y="2005"/>
                    <a:pt x="2090" y="1992"/>
                    <a:pt x="2012" y="1992"/>
                  </a:cubicBezTo>
                  <a:cubicBezTo>
                    <a:pt x="1905" y="1992"/>
                    <a:pt x="1795" y="2016"/>
                    <a:pt x="1698" y="2060"/>
                  </a:cubicBezTo>
                  <a:cubicBezTo>
                    <a:pt x="1614" y="2097"/>
                    <a:pt x="1540" y="2162"/>
                    <a:pt x="1494" y="2227"/>
                  </a:cubicBezTo>
                  <a:cubicBezTo>
                    <a:pt x="1475" y="2245"/>
                    <a:pt x="1466" y="2254"/>
                    <a:pt x="1456" y="2273"/>
                  </a:cubicBezTo>
                  <a:lnTo>
                    <a:pt x="1438" y="2301"/>
                  </a:lnTo>
                  <a:lnTo>
                    <a:pt x="1438" y="2310"/>
                  </a:lnTo>
                  <a:lnTo>
                    <a:pt x="1410" y="2356"/>
                  </a:lnTo>
                  <a:lnTo>
                    <a:pt x="1317" y="2523"/>
                  </a:lnTo>
                  <a:lnTo>
                    <a:pt x="1132" y="2867"/>
                  </a:lnTo>
                  <a:lnTo>
                    <a:pt x="751" y="3544"/>
                  </a:lnTo>
                  <a:lnTo>
                    <a:pt x="0" y="4917"/>
                  </a:lnTo>
                  <a:lnTo>
                    <a:pt x="668" y="5186"/>
                  </a:lnTo>
                  <a:lnTo>
                    <a:pt x="1429" y="3822"/>
                  </a:lnTo>
                  <a:lnTo>
                    <a:pt x="1809" y="3145"/>
                  </a:lnTo>
                  <a:lnTo>
                    <a:pt x="1995" y="2802"/>
                  </a:lnTo>
                  <a:lnTo>
                    <a:pt x="2022" y="2755"/>
                  </a:lnTo>
                  <a:lnTo>
                    <a:pt x="2199" y="2959"/>
                  </a:lnTo>
                  <a:lnTo>
                    <a:pt x="2718" y="3572"/>
                  </a:lnTo>
                  <a:lnTo>
                    <a:pt x="3748" y="4787"/>
                  </a:lnTo>
                  <a:lnTo>
                    <a:pt x="4778" y="6002"/>
                  </a:lnTo>
                  <a:lnTo>
                    <a:pt x="5297" y="6605"/>
                  </a:lnTo>
                  <a:lnTo>
                    <a:pt x="5325" y="6651"/>
                  </a:lnTo>
                  <a:lnTo>
                    <a:pt x="5343" y="6661"/>
                  </a:lnTo>
                  <a:lnTo>
                    <a:pt x="5362" y="6689"/>
                  </a:lnTo>
                  <a:cubicBezTo>
                    <a:pt x="5371" y="6698"/>
                    <a:pt x="5390" y="6716"/>
                    <a:pt x="5408" y="6726"/>
                  </a:cubicBezTo>
                  <a:cubicBezTo>
                    <a:pt x="5473" y="6781"/>
                    <a:pt x="5557" y="6818"/>
                    <a:pt x="5640" y="6846"/>
                  </a:cubicBezTo>
                  <a:cubicBezTo>
                    <a:pt x="5703" y="6863"/>
                    <a:pt x="5769" y="6871"/>
                    <a:pt x="5834" y="6871"/>
                  </a:cubicBezTo>
                  <a:cubicBezTo>
                    <a:pt x="5951" y="6871"/>
                    <a:pt x="6068" y="6844"/>
                    <a:pt x="6169" y="6791"/>
                  </a:cubicBezTo>
                  <a:cubicBezTo>
                    <a:pt x="6243" y="6754"/>
                    <a:pt x="6308" y="6689"/>
                    <a:pt x="6364" y="6624"/>
                  </a:cubicBezTo>
                  <a:cubicBezTo>
                    <a:pt x="6373" y="6614"/>
                    <a:pt x="6382" y="6596"/>
                    <a:pt x="6392" y="6577"/>
                  </a:cubicBezTo>
                  <a:lnTo>
                    <a:pt x="6410" y="6559"/>
                  </a:lnTo>
                  <a:lnTo>
                    <a:pt x="6429" y="6512"/>
                  </a:lnTo>
                  <a:lnTo>
                    <a:pt x="6531" y="6345"/>
                  </a:lnTo>
                  <a:cubicBezTo>
                    <a:pt x="7078" y="5455"/>
                    <a:pt x="7607" y="4555"/>
                    <a:pt x="8145" y="3664"/>
                  </a:cubicBezTo>
                  <a:lnTo>
                    <a:pt x="8952" y="2319"/>
                  </a:lnTo>
                  <a:lnTo>
                    <a:pt x="9193" y="1902"/>
                  </a:lnTo>
                  <a:lnTo>
                    <a:pt x="10269" y="2486"/>
                  </a:lnTo>
                  <a:lnTo>
                    <a:pt x="10269" y="2486"/>
                  </a:lnTo>
                  <a:lnTo>
                    <a:pt x="9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8"/>
            <p:cNvSpPr/>
            <p:nvPr/>
          </p:nvSpPr>
          <p:spPr>
            <a:xfrm>
              <a:off x="2290440" y="1629852"/>
              <a:ext cx="591047" cy="399819"/>
            </a:xfrm>
            <a:custGeom>
              <a:rect b="b" l="l" r="r" t="t"/>
              <a:pathLst>
                <a:path extrusionOk="0" h="7023" w="10382">
                  <a:moveTo>
                    <a:pt x="10057" y="0"/>
                  </a:moveTo>
                  <a:lnTo>
                    <a:pt x="7515" y="1206"/>
                  </a:lnTo>
                  <a:lnTo>
                    <a:pt x="8563" y="1707"/>
                  </a:lnTo>
                  <a:lnTo>
                    <a:pt x="7496" y="3433"/>
                  </a:lnTo>
                  <a:cubicBezTo>
                    <a:pt x="7329" y="3711"/>
                    <a:pt x="7162" y="3980"/>
                    <a:pt x="6995" y="4258"/>
                  </a:cubicBezTo>
                  <a:cubicBezTo>
                    <a:pt x="6624" y="4861"/>
                    <a:pt x="6244" y="5492"/>
                    <a:pt x="5864" y="6114"/>
                  </a:cubicBezTo>
                  <a:lnTo>
                    <a:pt x="5864" y="6123"/>
                  </a:lnTo>
                  <a:lnTo>
                    <a:pt x="2644" y="2329"/>
                  </a:lnTo>
                  <a:lnTo>
                    <a:pt x="2552" y="2227"/>
                  </a:lnTo>
                  <a:cubicBezTo>
                    <a:pt x="2487" y="2162"/>
                    <a:pt x="2403" y="2106"/>
                    <a:pt x="2301" y="2069"/>
                  </a:cubicBezTo>
                  <a:cubicBezTo>
                    <a:pt x="2222" y="2041"/>
                    <a:pt x="2138" y="2027"/>
                    <a:pt x="2053" y="2027"/>
                  </a:cubicBezTo>
                  <a:cubicBezTo>
                    <a:pt x="1939" y="2027"/>
                    <a:pt x="1823" y="2053"/>
                    <a:pt x="1717" y="2106"/>
                  </a:cubicBezTo>
                  <a:cubicBezTo>
                    <a:pt x="1633" y="2143"/>
                    <a:pt x="1550" y="2208"/>
                    <a:pt x="1494" y="2282"/>
                  </a:cubicBezTo>
                  <a:cubicBezTo>
                    <a:pt x="1485" y="2301"/>
                    <a:pt x="1466" y="2310"/>
                    <a:pt x="1457" y="2329"/>
                  </a:cubicBezTo>
                  <a:lnTo>
                    <a:pt x="1" y="4982"/>
                  </a:lnTo>
                  <a:lnTo>
                    <a:pt x="103" y="5038"/>
                  </a:lnTo>
                  <a:lnTo>
                    <a:pt x="1513" y="2477"/>
                  </a:lnTo>
                  <a:lnTo>
                    <a:pt x="1559" y="2394"/>
                  </a:lnTo>
                  <a:cubicBezTo>
                    <a:pt x="1568" y="2384"/>
                    <a:pt x="1578" y="2366"/>
                    <a:pt x="1587" y="2357"/>
                  </a:cubicBezTo>
                  <a:cubicBezTo>
                    <a:pt x="1633" y="2292"/>
                    <a:pt x="1698" y="2245"/>
                    <a:pt x="1772" y="2208"/>
                  </a:cubicBezTo>
                  <a:cubicBezTo>
                    <a:pt x="1857" y="2166"/>
                    <a:pt x="1954" y="2145"/>
                    <a:pt x="2051" y="2145"/>
                  </a:cubicBezTo>
                  <a:cubicBezTo>
                    <a:pt x="2124" y="2145"/>
                    <a:pt x="2197" y="2157"/>
                    <a:pt x="2264" y="2180"/>
                  </a:cubicBezTo>
                  <a:cubicBezTo>
                    <a:pt x="2348" y="2208"/>
                    <a:pt x="2413" y="2255"/>
                    <a:pt x="2468" y="2310"/>
                  </a:cubicBezTo>
                  <a:lnTo>
                    <a:pt x="5873" y="6327"/>
                  </a:lnTo>
                  <a:lnTo>
                    <a:pt x="5966" y="6179"/>
                  </a:lnTo>
                  <a:cubicBezTo>
                    <a:pt x="6337" y="5557"/>
                    <a:pt x="6726" y="4926"/>
                    <a:pt x="7097" y="4314"/>
                  </a:cubicBezTo>
                  <a:cubicBezTo>
                    <a:pt x="7264" y="4045"/>
                    <a:pt x="7431" y="3767"/>
                    <a:pt x="7598" y="3498"/>
                  </a:cubicBezTo>
                  <a:lnTo>
                    <a:pt x="8730" y="1661"/>
                  </a:lnTo>
                  <a:lnTo>
                    <a:pt x="7784" y="1206"/>
                  </a:lnTo>
                  <a:lnTo>
                    <a:pt x="9964" y="177"/>
                  </a:lnTo>
                  <a:lnTo>
                    <a:pt x="10242" y="2477"/>
                  </a:lnTo>
                  <a:lnTo>
                    <a:pt x="10242" y="2477"/>
                  </a:lnTo>
                  <a:lnTo>
                    <a:pt x="9222" y="1911"/>
                  </a:lnTo>
                  <a:lnTo>
                    <a:pt x="8146" y="3730"/>
                  </a:lnTo>
                  <a:cubicBezTo>
                    <a:pt x="7979" y="3999"/>
                    <a:pt x="7812" y="4277"/>
                    <a:pt x="7654" y="4546"/>
                  </a:cubicBezTo>
                  <a:cubicBezTo>
                    <a:pt x="7283" y="5158"/>
                    <a:pt x="6912" y="5789"/>
                    <a:pt x="6531" y="6411"/>
                  </a:cubicBezTo>
                  <a:lnTo>
                    <a:pt x="6392" y="6642"/>
                  </a:lnTo>
                  <a:cubicBezTo>
                    <a:pt x="6383" y="6661"/>
                    <a:pt x="6374" y="6670"/>
                    <a:pt x="6364" y="6689"/>
                  </a:cubicBezTo>
                  <a:cubicBezTo>
                    <a:pt x="6318" y="6744"/>
                    <a:pt x="6253" y="6800"/>
                    <a:pt x="6188" y="6837"/>
                  </a:cubicBezTo>
                  <a:cubicBezTo>
                    <a:pt x="6094" y="6884"/>
                    <a:pt x="5993" y="6909"/>
                    <a:pt x="5889" y="6909"/>
                  </a:cubicBezTo>
                  <a:cubicBezTo>
                    <a:pt x="5828" y="6909"/>
                    <a:pt x="5767" y="6901"/>
                    <a:pt x="5706" y="6884"/>
                  </a:cubicBezTo>
                  <a:cubicBezTo>
                    <a:pt x="5632" y="6865"/>
                    <a:pt x="5557" y="6828"/>
                    <a:pt x="5492" y="6772"/>
                  </a:cubicBezTo>
                  <a:cubicBezTo>
                    <a:pt x="5483" y="6763"/>
                    <a:pt x="5465" y="6754"/>
                    <a:pt x="5455" y="6735"/>
                  </a:cubicBezTo>
                  <a:lnTo>
                    <a:pt x="2060" y="2746"/>
                  </a:lnTo>
                  <a:lnTo>
                    <a:pt x="659" y="5251"/>
                  </a:lnTo>
                  <a:lnTo>
                    <a:pt x="761" y="5307"/>
                  </a:lnTo>
                  <a:lnTo>
                    <a:pt x="2079" y="2950"/>
                  </a:lnTo>
                  <a:lnTo>
                    <a:pt x="5298" y="6744"/>
                  </a:lnTo>
                  <a:lnTo>
                    <a:pt x="5372" y="6819"/>
                  </a:lnTo>
                  <a:cubicBezTo>
                    <a:pt x="5381" y="6837"/>
                    <a:pt x="5400" y="6856"/>
                    <a:pt x="5418" y="6865"/>
                  </a:cubicBezTo>
                  <a:cubicBezTo>
                    <a:pt x="5492" y="6930"/>
                    <a:pt x="5585" y="6976"/>
                    <a:pt x="5678" y="6995"/>
                  </a:cubicBezTo>
                  <a:cubicBezTo>
                    <a:pt x="5743" y="7013"/>
                    <a:pt x="5817" y="7023"/>
                    <a:pt x="5882" y="7023"/>
                  </a:cubicBezTo>
                  <a:cubicBezTo>
                    <a:pt x="6012" y="7023"/>
                    <a:pt x="6133" y="6995"/>
                    <a:pt x="6235" y="6939"/>
                  </a:cubicBezTo>
                  <a:cubicBezTo>
                    <a:pt x="6327" y="6893"/>
                    <a:pt x="6402" y="6828"/>
                    <a:pt x="6457" y="6754"/>
                  </a:cubicBezTo>
                  <a:cubicBezTo>
                    <a:pt x="6466" y="6744"/>
                    <a:pt x="6476" y="6717"/>
                    <a:pt x="6494" y="6707"/>
                  </a:cubicBezTo>
                  <a:lnTo>
                    <a:pt x="6633" y="6475"/>
                  </a:lnTo>
                  <a:cubicBezTo>
                    <a:pt x="7005" y="5854"/>
                    <a:pt x="7385" y="5223"/>
                    <a:pt x="7747" y="4611"/>
                  </a:cubicBezTo>
                  <a:cubicBezTo>
                    <a:pt x="7914" y="4333"/>
                    <a:pt x="8081" y="4054"/>
                    <a:pt x="8238" y="3785"/>
                  </a:cubicBezTo>
                  <a:lnTo>
                    <a:pt x="9268" y="2069"/>
                  </a:lnTo>
                  <a:lnTo>
                    <a:pt x="10381" y="2681"/>
                  </a:lnTo>
                  <a:lnTo>
                    <a:pt x="100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8"/>
            <p:cNvSpPr/>
            <p:nvPr/>
          </p:nvSpPr>
          <p:spPr>
            <a:xfrm>
              <a:off x="2999153" y="1568027"/>
              <a:ext cx="81410" cy="321711"/>
            </a:xfrm>
            <a:custGeom>
              <a:rect b="b" l="l" r="r" t="t"/>
              <a:pathLst>
                <a:path extrusionOk="0" h="5651" w="1430">
                  <a:moveTo>
                    <a:pt x="1" y="1"/>
                  </a:moveTo>
                  <a:lnTo>
                    <a:pt x="1" y="5650"/>
                  </a:lnTo>
                  <a:lnTo>
                    <a:pt x="1430" y="5650"/>
                  </a:lnTo>
                  <a:lnTo>
                    <a:pt x="14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8"/>
            <p:cNvSpPr/>
            <p:nvPr/>
          </p:nvSpPr>
          <p:spPr>
            <a:xfrm>
              <a:off x="2995509" y="1564383"/>
              <a:ext cx="88242" cy="328543"/>
            </a:xfrm>
            <a:custGeom>
              <a:rect b="b" l="l" r="r" t="t"/>
              <a:pathLst>
                <a:path extrusionOk="0" h="5771" w="1550">
                  <a:moveTo>
                    <a:pt x="1438" y="121"/>
                  </a:moveTo>
                  <a:lnTo>
                    <a:pt x="1438" y="5659"/>
                  </a:lnTo>
                  <a:lnTo>
                    <a:pt x="121" y="5659"/>
                  </a:lnTo>
                  <a:lnTo>
                    <a:pt x="121" y="121"/>
                  </a:lnTo>
                  <a:close/>
                  <a:moveTo>
                    <a:pt x="0" y="0"/>
                  </a:moveTo>
                  <a:lnTo>
                    <a:pt x="0" y="5770"/>
                  </a:lnTo>
                  <a:lnTo>
                    <a:pt x="1549" y="5770"/>
                  </a:lnTo>
                  <a:lnTo>
                    <a:pt x="15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8"/>
            <p:cNvSpPr/>
            <p:nvPr/>
          </p:nvSpPr>
          <p:spPr>
            <a:xfrm>
              <a:off x="3130147" y="1424964"/>
              <a:ext cx="81922" cy="464777"/>
            </a:xfrm>
            <a:custGeom>
              <a:rect b="b" l="l" r="r" t="t"/>
              <a:pathLst>
                <a:path extrusionOk="0" h="8164" w="1439">
                  <a:moveTo>
                    <a:pt x="1" y="0"/>
                  </a:moveTo>
                  <a:lnTo>
                    <a:pt x="1" y="8163"/>
                  </a:lnTo>
                  <a:lnTo>
                    <a:pt x="1438" y="8163"/>
                  </a:lnTo>
                  <a:lnTo>
                    <a:pt x="14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8"/>
            <p:cNvSpPr/>
            <p:nvPr/>
          </p:nvSpPr>
          <p:spPr>
            <a:xfrm>
              <a:off x="3126447" y="1421776"/>
              <a:ext cx="88811" cy="471153"/>
            </a:xfrm>
            <a:custGeom>
              <a:rect b="b" l="l" r="r" t="t"/>
              <a:pathLst>
                <a:path extrusionOk="0" h="8276" w="1560">
                  <a:moveTo>
                    <a:pt x="1439" y="112"/>
                  </a:moveTo>
                  <a:lnTo>
                    <a:pt x="1439" y="8164"/>
                  </a:lnTo>
                  <a:lnTo>
                    <a:pt x="121" y="8164"/>
                  </a:lnTo>
                  <a:lnTo>
                    <a:pt x="121" y="112"/>
                  </a:lnTo>
                  <a:close/>
                  <a:moveTo>
                    <a:pt x="66" y="0"/>
                  </a:moveTo>
                  <a:cubicBezTo>
                    <a:pt x="28" y="0"/>
                    <a:pt x="1" y="19"/>
                    <a:pt x="1" y="56"/>
                  </a:cubicBezTo>
                  <a:lnTo>
                    <a:pt x="1" y="8219"/>
                  </a:lnTo>
                  <a:cubicBezTo>
                    <a:pt x="1" y="8257"/>
                    <a:pt x="28" y="8275"/>
                    <a:pt x="66" y="8275"/>
                  </a:cubicBezTo>
                  <a:lnTo>
                    <a:pt x="1494" y="8275"/>
                  </a:lnTo>
                  <a:cubicBezTo>
                    <a:pt x="1531" y="8275"/>
                    <a:pt x="1559" y="8257"/>
                    <a:pt x="1559" y="8219"/>
                  </a:cubicBezTo>
                  <a:lnTo>
                    <a:pt x="1559" y="56"/>
                  </a:lnTo>
                  <a:cubicBezTo>
                    <a:pt x="1559" y="19"/>
                    <a:pt x="1531" y="0"/>
                    <a:pt x="1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8"/>
            <p:cNvSpPr/>
            <p:nvPr/>
          </p:nvSpPr>
          <p:spPr>
            <a:xfrm>
              <a:off x="3248446" y="1621939"/>
              <a:ext cx="81922" cy="267799"/>
            </a:xfrm>
            <a:custGeom>
              <a:rect b="b" l="l" r="r" t="t"/>
              <a:pathLst>
                <a:path extrusionOk="0" h="4704" w="1439">
                  <a:moveTo>
                    <a:pt x="1" y="0"/>
                  </a:moveTo>
                  <a:lnTo>
                    <a:pt x="1" y="4703"/>
                  </a:lnTo>
                  <a:lnTo>
                    <a:pt x="1438" y="4703"/>
                  </a:lnTo>
                  <a:lnTo>
                    <a:pt x="14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8"/>
            <p:cNvSpPr/>
            <p:nvPr/>
          </p:nvSpPr>
          <p:spPr>
            <a:xfrm>
              <a:off x="3244746" y="1618751"/>
              <a:ext cx="88811" cy="274175"/>
            </a:xfrm>
            <a:custGeom>
              <a:rect b="b" l="l" r="r" t="t"/>
              <a:pathLst>
                <a:path extrusionOk="0" h="4816" w="1560">
                  <a:moveTo>
                    <a:pt x="1439" y="112"/>
                  </a:moveTo>
                  <a:lnTo>
                    <a:pt x="1439" y="4704"/>
                  </a:lnTo>
                  <a:lnTo>
                    <a:pt x="121" y="4704"/>
                  </a:lnTo>
                  <a:lnTo>
                    <a:pt x="121" y="112"/>
                  </a:lnTo>
                  <a:close/>
                  <a:moveTo>
                    <a:pt x="1" y="1"/>
                  </a:moveTo>
                  <a:lnTo>
                    <a:pt x="1" y="4815"/>
                  </a:lnTo>
                  <a:lnTo>
                    <a:pt x="1559" y="4815"/>
                  </a:lnTo>
                  <a:lnTo>
                    <a:pt x="15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8"/>
            <p:cNvSpPr/>
            <p:nvPr/>
          </p:nvSpPr>
          <p:spPr>
            <a:xfrm>
              <a:off x="1773408" y="1427298"/>
              <a:ext cx="375055" cy="118642"/>
            </a:xfrm>
            <a:custGeom>
              <a:rect b="b" l="l" r="r" t="t"/>
              <a:pathLst>
                <a:path extrusionOk="0" h="2084" w="6588">
                  <a:moveTo>
                    <a:pt x="67" y="1"/>
                  </a:moveTo>
                  <a:cubicBezTo>
                    <a:pt x="52" y="1"/>
                    <a:pt x="38" y="5"/>
                    <a:pt x="29" y="15"/>
                  </a:cubicBezTo>
                  <a:cubicBezTo>
                    <a:pt x="1" y="42"/>
                    <a:pt x="1" y="80"/>
                    <a:pt x="29" y="98"/>
                  </a:cubicBezTo>
                  <a:lnTo>
                    <a:pt x="1930" y="2065"/>
                  </a:lnTo>
                  <a:cubicBezTo>
                    <a:pt x="1940" y="2074"/>
                    <a:pt x="1958" y="2083"/>
                    <a:pt x="1967" y="2083"/>
                  </a:cubicBezTo>
                  <a:cubicBezTo>
                    <a:pt x="1986" y="2083"/>
                    <a:pt x="1995" y="2074"/>
                    <a:pt x="2014" y="2065"/>
                  </a:cubicBezTo>
                  <a:lnTo>
                    <a:pt x="4064" y="135"/>
                  </a:lnTo>
                  <a:lnTo>
                    <a:pt x="6485" y="2009"/>
                  </a:lnTo>
                  <a:cubicBezTo>
                    <a:pt x="6496" y="2016"/>
                    <a:pt x="6506" y="2019"/>
                    <a:pt x="6517" y="2019"/>
                  </a:cubicBezTo>
                  <a:cubicBezTo>
                    <a:pt x="6534" y="2019"/>
                    <a:pt x="6551" y="2011"/>
                    <a:pt x="6569" y="2000"/>
                  </a:cubicBezTo>
                  <a:cubicBezTo>
                    <a:pt x="6587" y="1972"/>
                    <a:pt x="6578" y="1935"/>
                    <a:pt x="6550" y="1916"/>
                  </a:cubicBezTo>
                  <a:lnTo>
                    <a:pt x="4101" y="15"/>
                  </a:lnTo>
                  <a:cubicBezTo>
                    <a:pt x="4087" y="5"/>
                    <a:pt x="4073" y="1"/>
                    <a:pt x="4060" y="1"/>
                  </a:cubicBezTo>
                  <a:cubicBezTo>
                    <a:pt x="4048" y="1"/>
                    <a:pt x="4036" y="5"/>
                    <a:pt x="4027" y="15"/>
                  </a:cubicBezTo>
                  <a:lnTo>
                    <a:pt x="1977" y="1944"/>
                  </a:lnTo>
                  <a:lnTo>
                    <a:pt x="112" y="15"/>
                  </a:lnTo>
                  <a:cubicBezTo>
                    <a:pt x="98" y="5"/>
                    <a:pt x="82" y="1"/>
                    <a:pt x="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8"/>
            <p:cNvSpPr/>
            <p:nvPr/>
          </p:nvSpPr>
          <p:spPr>
            <a:xfrm>
              <a:off x="1747562" y="1401168"/>
              <a:ext cx="59207" cy="59207"/>
            </a:xfrm>
            <a:custGeom>
              <a:rect b="b" l="l" r="r" t="t"/>
              <a:pathLst>
                <a:path extrusionOk="0" h="1040" w="1040">
                  <a:moveTo>
                    <a:pt x="520" y="1"/>
                  </a:moveTo>
                  <a:cubicBezTo>
                    <a:pt x="232" y="1"/>
                    <a:pt x="0" y="232"/>
                    <a:pt x="0" y="520"/>
                  </a:cubicBezTo>
                  <a:cubicBezTo>
                    <a:pt x="0" y="808"/>
                    <a:pt x="232" y="1040"/>
                    <a:pt x="520" y="1040"/>
                  </a:cubicBezTo>
                  <a:cubicBezTo>
                    <a:pt x="807" y="1040"/>
                    <a:pt x="1039" y="808"/>
                    <a:pt x="1039" y="520"/>
                  </a:cubicBezTo>
                  <a:cubicBezTo>
                    <a:pt x="1039" y="232"/>
                    <a:pt x="807" y="1"/>
                    <a:pt x="5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8"/>
            <p:cNvSpPr/>
            <p:nvPr/>
          </p:nvSpPr>
          <p:spPr>
            <a:xfrm>
              <a:off x="1744374" y="1397467"/>
              <a:ext cx="66096" cy="66096"/>
            </a:xfrm>
            <a:custGeom>
              <a:rect b="b" l="l" r="r" t="t"/>
              <a:pathLst>
                <a:path extrusionOk="0" h="1161" w="1161">
                  <a:moveTo>
                    <a:pt x="576" y="121"/>
                  </a:moveTo>
                  <a:cubicBezTo>
                    <a:pt x="835" y="121"/>
                    <a:pt x="1040" y="325"/>
                    <a:pt x="1040" y="585"/>
                  </a:cubicBezTo>
                  <a:cubicBezTo>
                    <a:pt x="1040" y="836"/>
                    <a:pt x="835" y="1049"/>
                    <a:pt x="576" y="1049"/>
                  </a:cubicBezTo>
                  <a:cubicBezTo>
                    <a:pt x="325" y="1049"/>
                    <a:pt x="112" y="836"/>
                    <a:pt x="112" y="585"/>
                  </a:cubicBezTo>
                  <a:cubicBezTo>
                    <a:pt x="112" y="325"/>
                    <a:pt x="325" y="121"/>
                    <a:pt x="576" y="121"/>
                  </a:cubicBezTo>
                  <a:close/>
                  <a:moveTo>
                    <a:pt x="576" y="1"/>
                  </a:moveTo>
                  <a:cubicBezTo>
                    <a:pt x="260" y="1"/>
                    <a:pt x="1" y="260"/>
                    <a:pt x="1" y="585"/>
                  </a:cubicBezTo>
                  <a:cubicBezTo>
                    <a:pt x="1" y="900"/>
                    <a:pt x="260" y="1160"/>
                    <a:pt x="576" y="1160"/>
                  </a:cubicBezTo>
                  <a:cubicBezTo>
                    <a:pt x="900" y="1160"/>
                    <a:pt x="1160" y="900"/>
                    <a:pt x="1160" y="585"/>
                  </a:cubicBezTo>
                  <a:cubicBezTo>
                    <a:pt x="1160" y="260"/>
                    <a:pt x="900" y="1"/>
                    <a:pt x="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8"/>
            <p:cNvSpPr/>
            <p:nvPr/>
          </p:nvSpPr>
          <p:spPr>
            <a:xfrm>
              <a:off x="1975166" y="1401168"/>
              <a:ext cx="59207" cy="59207"/>
            </a:xfrm>
            <a:custGeom>
              <a:rect b="b" l="l" r="r" t="t"/>
              <a:pathLst>
                <a:path extrusionOk="0" h="1040" w="1040">
                  <a:moveTo>
                    <a:pt x="520" y="1"/>
                  </a:moveTo>
                  <a:cubicBezTo>
                    <a:pt x="232" y="1"/>
                    <a:pt x="0" y="232"/>
                    <a:pt x="0" y="520"/>
                  </a:cubicBezTo>
                  <a:cubicBezTo>
                    <a:pt x="0" y="808"/>
                    <a:pt x="232" y="1040"/>
                    <a:pt x="520" y="1040"/>
                  </a:cubicBezTo>
                  <a:cubicBezTo>
                    <a:pt x="808" y="1040"/>
                    <a:pt x="1039" y="808"/>
                    <a:pt x="1039" y="520"/>
                  </a:cubicBezTo>
                  <a:cubicBezTo>
                    <a:pt x="1039" y="232"/>
                    <a:pt x="808" y="1"/>
                    <a:pt x="5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8"/>
            <p:cNvSpPr/>
            <p:nvPr/>
          </p:nvSpPr>
          <p:spPr>
            <a:xfrm>
              <a:off x="1971465" y="1397467"/>
              <a:ext cx="66096" cy="66096"/>
            </a:xfrm>
            <a:custGeom>
              <a:rect b="b" l="l" r="r" t="t"/>
              <a:pathLst>
                <a:path extrusionOk="0" h="1161" w="1161">
                  <a:moveTo>
                    <a:pt x="585" y="121"/>
                  </a:moveTo>
                  <a:cubicBezTo>
                    <a:pt x="835" y="121"/>
                    <a:pt x="1049" y="325"/>
                    <a:pt x="1049" y="585"/>
                  </a:cubicBezTo>
                  <a:cubicBezTo>
                    <a:pt x="1049" y="836"/>
                    <a:pt x="835" y="1049"/>
                    <a:pt x="585" y="1049"/>
                  </a:cubicBezTo>
                  <a:cubicBezTo>
                    <a:pt x="325" y="1049"/>
                    <a:pt x="121" y="836"/>
                    <a:pt x="121" y="585"/>
                  </a:cubicBezTo>
                  <a:cubicBezTo>
                    <a:pt x="121" y="325"/>
                    <a:pt x="325" y="121"/>
                    <a:pt x="585" y="121"/>
                  </a:cubicBezTo>
                  <a:close/>
                  <a:moveTo>
                    <a:pt x="585" y="1"/>
                  </a:moveTo>
                  <a:cubicBezTo>
                    <a:pt x="260" y="1"/>
                    <a:pt x="1" y="260"/>
                    <a:pt x="1" y="585"/>
                  </a:cubicBezTo>
                  <a:cubicBezTo>
                    <a:pt x="1" y="900"/>
                    <a:pt x="270" y="1160"/>
                    <a:pt x="585" y="1160"/>
                  </a:cubicBezTo>
                  <a:cubicBezTo>
                    <a:pt x="900" y="1160"/>
                    <a:pt x="1160" y="900"/>
                    <a:pt x="1160" y="585"/>
                  </a:cubicBezTo>
                  <a:cubicBezTo>
                    <a:pt x="1160" y="260"/>
                    <a:pt x="900" y="1"/>
                    <a:pt x="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8"/>
            <p:cNvSpPr/>
            <p:nvPr/>
          </p:nvSpPr>
          <p:spPr>
            <a:xfrm>
              <a:off x="1855785" y="1509447"/>
              <a:ext cx="59776" cy="59207"/>
            </a:xfrm>
            <a:custGeom>
              <a:rect b="b" l="l" r="r" t="t"/>
              <a:pathLst>
                <a:path extrusionOk="0" h="1040" w="1050">
                  <a:moveTo>
                    <a:pt x="520" y="0"/>
                  </a:moveTo>
                  <a:cubicBezTo>
                    <a:pt x="233" y="0"/>
                    <a:pt x="1" y="232"/>
                    <a:pt x="1" y="520"/>
                  </a:cubicBezTo>
                  <a:cubicBezTo>
                    <a:pt x="1" y="807"/>
                    <a:pt x="233" y="1039"/>
                    <a:pt x="520" y="1039"/>
                  </a:cubicBezTo>
                  <a:cubicBezTo>
                    <a:pt x="808" y="1039"/>
                    <a:pt x="1049" y="807"/>
                    <a:pt x="1049" y="520"/>
                  </a:cubicBezTo>
                  <a:cubicBezTo>
                    <a:pt x="1049" y="232"/>
                    <a:pt x="808" y="0"/>
                    <a:pt x="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8"/>
            <p:cNvSpPr/>
            <p:nvPr/>
          </p:nvSpPr>
          <p:spPr>
            <a:xfrm>
              <a:off x="1852654" y="1505747"/>
              <a:ext cx="66039" cy="66039"/>
            </a:xfrm>
            <a:custGeom>
              <a:rect b="b" l="l" r="r" t="t"/>
              <a:pathLst>
                <a:path extrusionOk="0" h="1160" w="1160">
                  <a:moveTo>
                    <a:pt x="575" y="121"/>
                  </a:moveTo>
                  <a:cubicBezTo>
                    <a:pt x="835" y="121"/>
                    <a:pt x="1039" y="325"/>
                    <a:pt x="1039" y="585"/>
                  </a:cubicBezTo>
                  <a:cubicBezTo>
                    <a:pt x="1039" y="835"/>
                    <a:pt x="835" y="1049"/>
                    <a:pt x="575" y="1049"/>
                  </a:cubicBezTo>
                  <a:cubicBezTo>
                    <a:pt x="325" y="1049"/>
                    <a:pt x="112" y="835"/>
                    <a:pt x="112" y="585"/>
                  </a:cubicBezTo>
                  <a:cubicBezTo>
                    <a:pt x="112" y="325"/>
                    <a:pt x="325" y="121"/>
                    <a:pt x="575" y="121"/>
                  </a:cubicBezTo>
                  <a:close/>
                  <a:moveTo>
                    <a:pt x="575" y="0"/>
                  </a:moveTo>
                  <a:cubicBezTo>
                    <a:pt x="260" y="0"/>
                    <a:pt x="0" y="269"/>
                    <a:pt x="0" y="585"/>
                  </a:cubicBezTo>
                  <a:cubicBezTo>
                    <a:pt x="0" y="900"/>
                    <a:pt x="260" y="1160"/>
                    <a:pt x="575" y="1160"/>
                  </a:cubicBezTo>
                  <a:cubicBezTo>
                    <a:pt x="900" y="1160"/>
                    <a:pt x="1160" y="900"/>
                    <a:pt x="1160" y="585"/>
                  </a:cubicBezTo>
                  <a:cubicBezTo>
                    <a:pt x="1160" y="269"/>
                    <a:pt x="900" y="0"/>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8"/>
            <p:cNvSpPr/>
            <p:nvPr/>
          </p:nvSpPr>
          <p:spPr>
            <a:xfrm>
              <a:off x="2110373" y="1414888"/>
              <a:ext cx="362872" cy="228745"/>
            </a:xfrm>
            <a:custGeom>
              <a:rect b="b" l="l" r="r" t="t"/>
              <a:pathLst>
                <a:path extrusionOk="0" h="4018" w="6374">
                  <a:moveTo>
                    <a:pt x="3275" y="1"/>
                  </a:moveTo>
                  <a:cubicBezTo>
                    <a:pt x="2477" y="1"/>
                    <a:pt x="1819" y="585"/>
                    <a:pt x="1689" y="1346"/>
                  </a:cubicBezTo>
                  <a:lnTo>
                    <a:pt x="1234" y="1346"/>
                  </a:lnTo>
                  <a:cubicBezTo>
                    <a:pt x="557" y="1346"/>
                    <a:pt x="0" y="1940"/>
                    <a:pt x="0" y="2682"/>
                  </a:cubicBezTo>
                  <a:cubicBezTo>
                    <a:pt x="0" y="3415"/>
                    <a:pt x="557" y="4018"/>
                    <a:pt x="1234" y="4018"/>
                  </a:cubicBezTo>
                  <a:lnTo>
                    <a:pt x="5149" y="4018"/>
                  </a:lnTo>
                  <a:cubicBezTo>
                    <a:pt x="5826" y="4018"/>
                    <a:pt x="6373" y="3415"/>
                    <a:pt x="6373" y="2682"/>
                  </a:cubicBezTo>
                  <a:cubicBezTo>
                    <a:pt x="6373" y="1940"/>
                    <a:pt x="5826" y="1346"/>
                    <a:pt x="5149" y="1346"/>
                  </a:cubicBezTo>
                  <a:lnTo>
                    <a:pt x="4861" y="1346"/>
                  </a:lnTo>
                  <a:cubicBezTo>
                    <a:pt x="4731" y="585"/>
                    <a:pt x="4073" y="1"/>
                    <a:pt x="3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8"/>
            <p:cNvSpPr/>
            <p:nvPr/>
          </p:nvSpPr>
          <p:spPr>
            <a:xfrm>
              <a:off x="2107185" y="1411757"/>
              <a:ext cx="369760" cy="235064"/>
            </a:xfrm>
            <a:custGeom>
              <a:rect b="b" l="l" r="r" t="t"/>
              <a:pathLst>
                <a:path extrusionOk="0" h="4129" w="6495">
                  <a:moveTo>
                    <a:pt x="3331" y="111"/>
                  </a:moveTo>
                  <a:cubicBezTo>
                    <a:pt x="4092" y="111"/>
                    <a:pt x="4732" y="659"/>
                    <a:pt x="4862" y="1410"/>
                  </a:cubicBezTo>
                  <a:cubicBezTo>
                    <a:pt x="4862" y="1438"/>
                    <a:pt x="4889" y="1457"/>
                    <a:pt x="4917" y="1457"/>
                  </a:cubicBezTo>
                  <a:lnTo>
                    <a:pt x="5205" y="1457"/>
                  </a:lnTo>
                  <a:cubicBezTo>
                    <a:pt x="5854" y="1457"/>
                    <a:pt x="6374" y="2032"/>
                    <a:pt x="6374" y="2737"/>
                  </a:cubicBezTo>
                  <a:cubicBezTo>
                    <a:pt x="6374" y="3442"/>
                    <a:pt x="5854" y="4017"/>
                    <a:pt x="5205" y="4017"/>
                  </a:cubicBezTo>
                  <a:lnTo>
                    <a:pt x="1290" y="4017"/>
                  </a:lnTo>
                  <a:cubicBezTo>
                    <a:pt x="641" y="4017"/>
                    <a:pt x="121" y="3442"/>
                    <a:pt x="121" y="2737"/>
                  </a:cubicBezTo>
                  <a:cubicBezTo>
                    <a:pt x="121" y="2032"/>
                    <a:pt x="641" y="1457"/>
                    <a:pt x="1290" y="1457"/>
                  </a:cubicBezTo>
                  <a:lnTo>
                    <a:pt x="1745" y="1457"/>
                  </a:lnTo>
                  <a:cubicBezTo>
                    <a:pt x="1772" y="1457"/>
                    <a:pt x="1791" y="1438"/>
                    <a:pt x="1800" y="1401"/>
                  </a:cubicBezTo>
                  <a:cubicBezTo>
                    <a:pt x="1930" y="659"/>
                    <a:pt x="2570" y="111"/>
                    <a:pt x="3331" y="111"/>
                  </a:cubicBezTo>
                  <a:close/>
                  <a:moveTo>
                    <a:pt x="3331" y="0"/>
                  </a:moveTo>
                  <a:cubicBezTo>
                    <a:pt x="2533" y="0"/>
                    <a:pt x="1847" y="557"/>
                    <a:pt x="1698" y="1336"/>
                  </a:cubicBezTo>
                  <a:lnTo>
                    <a:pt x="1290" y="1336"/>
                  </a:lnTo>
                  <a:cubicBezTo>
                    <a:pt x="576" y="1336"/>
                    <a:pt x="1" y="1967"/>
                    <a:pt x="1" y="2737"/>
                  </a:cubicBezTo>
                  <a:cubicBezTo>
                    <a:pt x="1" y="3507"/>
                    <a:pt x="576" y="4128"/>
                    <a:pt x="1290" y="4128"/>
                  </a:cubicBezTo>
                  <a:lnTo>
                    <a:pt x="5205" y="4128"/>
                  </a:lnTo>
                  <a:cubicBezTo>
                    <a:pt x="5919" y="4128"/>
                    <a:pt x="6494" y="3507"/>
                    <a:pt x="6494" y="2737"/>
                  </a:cubicBezTo>
                  <a:cubicBezTo>
                    <a:pt x="6494" y="1967"/>
                    <a:pt x="5910" y="1336"/>
                    <a:pt x="5205" y="1336"/>
                  </a:cubicBezTo>
                  <a:lnTo>
                    <a:pt x="4964" y="1336"/>
                  </a:lnTo>
                  <a:cubicBezTo>
                    <a:pt x="4806" y="557"/>
                    <a:pt x="4129" y="0"/>
                    <a:pt x="3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8"/>
            <p:cNvSpPr/>
            <p:nvPr/>
          </p:nvSpPr>
          <p:spPr>
            <a:xfrm>
              <a:off x="2591482" y="1337806"/>
              <a:ext cx="278900" cy="261821"/>
            </a:xfrm>
            <a:custGeom>
              <a:rect b="b" l="l" r="r" t="t"/>
              <a:pathLst>
                <a:path extrusionOk="0" h="4599" w="4899">
                  <a:moveTo>
                    <a:pt x="93" y="0"/>
                  </a:moveTo>
                  <a:cubicBezTo>
                    <a:pt x="47" y="0"/>
                    <a:pt x="0" y="47"/>
                    <a:pt x="0" y="93"/>
                  </a:cubicBezTo>
                  <a:lnTo>
                    <a:pt x="0" y="3321"/>
                  </a:lnTo>
                  <a:cubicBezTo>
                    <a:pt x="0" y="3368"/>
                    <a:pt x="47" y="3414"/>
                    <a:pt x="93" y="3414"/>
                  </a:cubicBezTo>
                  <a:lnTo>
                    <a:pt x="1308" y="3414"/>
                  </a:lnTo>
                  <a:cubicBezTo>
                    <a:pt x="1364" y="3414"/>
                    <a:pt x="1401" y="3451"/>
                    <a:pt x="1401" y="3507"/>
                  </a:cubicBezTo>
                  <a:lnTo>
                    <a:pt x="1392" y="4509"/>
                  </a:lnTo>
                  <a:cubicBezTo>
                    <a:pt x="1392" y="4560"/>
                    <a:pt x="1441" y="4598"/>
                    <a:pt x="1489" y="4598"/>
                  </a:cubicBezTo>
                  <a:cubicBezTo>
                    <a:pt x="1511" y="4598"/>
                    <a:pt x="1532" y="4591"/>
                    <a:pt x="1550" y="4574"/>
                  </a:cubicBezTo>
                  <a:lnTo>
                    <a:pt x="2811" y="3433"/>
                  </a:lnTo>
                  <a:cubicBezTo>
                    <a:pt x="2830" y="3414"/>
                    <a:pt x="2848" y="3405"/>
                    <a:pt x="2876" y="3405"/>
                  </a:cubicBezTo>
                  <a:lnTo>
                    <a:pt x="4806" y="3405"/>
                  </a:lnTo>
                  <a:cubicBezTo>
                    <a:pt x="4852" y="3405"/>
                    <a:pt x="4898" y="3368"/>
                    <a:pt x="4898" y="3321"/>
                  </a:cubicBezTo>
                  <a:lnTo>
                    <a:pt x="4898" y="93"/>
                  </a:lnTo>
                  <a:cubicBezTo>
                    <a:pt x="4898" y="47"/>
                    <a:pt x="4852" y="0"/>
                    <a:pt x="4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8"/>
            <p:cNvSpPr/>
            <p:nvPr/>
          </p:nvSpPr>
          <p:spPr>
            <a:xfrm>
              <a:off x="2588294" y="1334618"/>
              <a:ext cx="285276" cy="268368"/>
            </a:xfrm>
            <a:custGeom>
              <a:rect b="b" l="l" r="r" t="t"/>
              <a:pathLst>
                <a:path extrusionOk="0" h="4714" w="5011">
                  <a:moveTo>
                    <a:pt x="4862" y="112"/>
                  </a:moveTo>
                  <a:cubicBezTo>
                    <a:pt x="4880" y="112"/>
                    <a:pt x="4899" y="131"/>
                    <a:pt x="4899" y="149"/>
                  </a:cubicBezTo>
                  <a:lnTo>
                    <a:pt x="4899" y="3368"/>
                  </a:lnTo>
                  <a:cubicBezTo>
                    <a:pt x="4899" y="3396"/>
                    <a:pt x="4880" y="3405"/>
                    <a:pt x="4862" y="3405"/>
                  </a:cubicBezTo>
                  <a:lnTo>
                    <a:pt x="2932" y="3405"/>
                  </a:lnTo>
                  <a:cubicBezTo>
                    <a:pt x="2895" y="3405"/>
                    <a:pt x="2858" y="3424"/>
                    <a:pt x="2830" y="3442"/>
                  </a:cubicBezTo>
                  <a:lnTo>
                    <a:pt x="1568" y="4583"/>
                  </a:lnTo>
                  <a:cubicBezTo>
                    <a:pt x="1559" y="4593"/>
                    <a:pt x="1552" y="4595"/>
                    <a:pt x="1546" y="4595"/>
                  </a:cubicBezTo>
                  <a:cubicBezTo>
                    <a:pt x="1541" y="4595"/>
                    <a:pt x="1536" y="4593"/>
                    <a:pt x="1531" y="4593"/>
                  </a:cubicBezTo>
                  <a:cubicBezTo>
                    <a:pt x="1522" y="4593"/>
                    <a:pt x="1513" y="4583"/>
                    <a:pt x="1513" y="4565"/>
                  </a:cubicBezTo>
                  <a:lnTo>
                    <a:pt x="1522" y="3563"/>
                  </a:lnTo>
                  <a:cubicBezTo>
                    <a:pt x="1522" y="3517"/>
                    <a:pt x="1504" y="3479"/>
                    <a:pt x="1476" y="3452"/>
                  </a:cubicBezTo>
                  <a:cubicBezTo>
                    <a:pt x="1448" y="3424"/>
                    <a:pt x="1411" y="3405"/>
                    <a:pt x="1364" y="3405"/>
                  </a:cubicBezTo>
                  <a:lnTo>
                    <a:pt x="149" y="3405"/>
                  </a:lnTo>
                  <a:cubicBezTo>
                    <a:pt x="131" y="3405"/>
                    <a:pt x="112" y="3396"/>
                    <a:pt x="112" y="3377"/>
                  </a:cubicBezTo>
                  <a:lnTo>
                    <a:pt x="112" y="149"/>
                  </a:lnTo>
                  <a:cubicBezTo>
                    <a:pt x="112" y="131"/>
                    <a:pt x="131" y="121"/>
                    <a:pt x="149" y="121"/>
                  </a:cubicBezTo>
                  <a:lnTo>
                    <a:pt x="149" y="112"/>
                  </a:lnTo>
                  <a:close/>
                  <a:moveTo>
                    <a:pt x="149" y="1"/>
                  </a:moveTo>
                  <a:cubicBezTo>
                    <a:pt x="66" y="1"/>
                    <a:pt x="1" y="66"/>
                    <a:pt x="1" y="149"/>
                  </a:cubicBezTo>
                  <a:lnTo>
                    <a:pt x="1" y="3368"/>
                  </a:lnTo>
                  <a:cubicBezTo>
                    <a:pt x="1" y="3452"/>
                    <a:pt x="66" y="3526"/>
                    <a:pt x="149" y="3526"/>
                  </a:cubicBezTo>
                  <a:lnTo>
                    <a:pt x="1364" y="3526"/>
                  </a:lnTo>
                  <a:cubicBezTo>
                    <a:pt x="1374" y="3526"/>
                    <a:pt x="1383" y="3526"/>
                    <a:pt x="1392" y="3535"/>
                  </a:cubicBezTo>
                  <a:cubicBezTo>
                    <a:pt x="1401" y="3535"/>
                    <a:pt x="1401" y="3544"/>
                    <a:pt x="1401" y="3554"/>
                  </a:cubicBezTo>
                  <a:lnTo>
                    <a:pt x="1392" y="4556"/>
                  </a:lnTo>
                  <a:cubicBezTo>
                    <a:pt x="1392" y="4620"/>
                    <a:pt x="1429" y="4676"/>
                    <a:pt x="1485" y="4695"/>
                  </a:cubicBezTo>
                  <a:cubicBezTo>
                    <a:pt x="1504" y="4704"/>
                    <a:pt x="1522" y="4713"/>
                    <a:pt x="1541" y="4713"/>
                  </a:cubicBezTo>
                  <a:cubicBezTo>
                    <a:pt x="1578" y="4713"/>
                    <a:pt x="1615" y="4695"/>
                    <a:pt x="1643" y="4676"/>
                  </a:cubicBezTo>
                  <a:lnTo>
                    <a:pt x="2904" y="3535"/>
                  </a:lnTo>
                  <a:cubicBezTo>
                    <a:pt x="2914" y="3526"/>
                    <a:pt x="2923" y="3526"/>
                    <a:pt x="2932" y="3526"/>
                  </a:cubicBezTo>
                  <a:lnTo>
                    <a:pt x="4862" y="3526"/>
                  </a:lnTo>
                  <a:cubicBezTo>
                    <a:pt x="4945" y="3526"/>
                    <a:pt x="5010" y="3452"/>
                    <a:pt x="5010" y="3368"/>
                  </a:cubicBezTo>
                  <a:lnTo>
                    <a:pt x="5010" y="149"/>
                  </a:lnTo>
                  <a:cubicBezTo>
                    <a:pt x="5010" y="66"/>
                    <a:pt x="4945" y="1"/>
                    <a:pt x="48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8"/>
            <p:cNvSpPr/>
            <p:nvPr/>
          </p:nvSpPr>
          <p:spPr>
            <a:xfrm>
              <a:off x="2649038" y="1416482"/>
              <a:ext cx="40705" cy="40705"/>
            </a:xfrm>
            <a:custGeom>
              <a:rect b="b" l="l" r="r" t="t"/>
              <a:pathLst>
                <a:path extrusionOk="0" h="715" w="715">
                  <a:moveTo>
                    <a:pt x="362" y="121"/>
                  </a:moveTo>
                  <a:cubicBezTo>
                    <a:pt x="492" y="121"/>
                    <a:pt x="603" y="232"/>
                    <a:pt x="603" y="362"/>
                  </a:cubicBezTo>
                  <a:cubicBezTo>
                    <a:pt x="603"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8"/>
            <p:cNvSpPr/>
            <p:nvPr/>
          </p:nvSpPr>
          <p:spPr>
            <a:xfrm>
              <a:off x="2712400" y="1416482"/>
              <a:ext cx="40762" cy="40705"/>
            </a:xfrm>
            <a:custGeom>
              <a:rect b="b" l="l" r="r" t="t"/>
              <a:pathLst>
                <a:path extrusionOk="0" h="715" w="716">
                  <a:moveTo>
                    <a:pt x="363" y="121"/>
                  </a:moveTo>
                  <a:cubicBezTo>
                    <a:pt x="492" y="121"/>
                    <a:pt x="604" y="232"/>
                    <a:pt x="604" y="362"/>
                  </a:cubicBezTo>
                  <a:cubicBezTo>
                    <a:pt x="604" y="492"/>
                    <a:pt x="492" y="604"/>
                    <a:pt x="363" y="604"/>
                  </a:cubicBezTo>
                  <a:cubicBezTo>
                    <a:pt x="223" y="604"/>
                    <a:pt x="121" y="492"/>
                    <a:pt x="121" y="362"/>
                  </a:cubicBezTo>
                  <a:cubicBezTo>
                    <a:pt x="121" y="232"/>
                    <a:pt x="223" y="121"/>
                    <a:pt x="363" y="121"/>
                  </a:cubicBezTo>
                  <a:close/>
                  <a:moveTo>
                    <a:pt x="363" y="1"/>
                  </a:moveTo>
                  <a:cubicBezTo>
                    <a:pt x="168" y="1"/>
                    <a:pt x="1" y="168"/>
                    <a:pt x="1" y="362"/>
                  </a:cubicBezTo>
                  <a:cubicBezTo>
                    <a:pt x="1" y="557"/>
                    <a:pt x="168" y="715"/>
                    <a:pt x="363" y="715"/>
                  </a:cubicBezTo>
                  <a:cubicBezTo>
                    <a:pt x="557" y="715"/>
                    <a:pt x="715" y="557"/>
                    <a:pt x="715" y="362"/>
                  </a:cubicBezTo>
                  <a:cubicBezTo>
                    <a:pt x="715" y="168"/>
                    <a:pt x="557" y="1"/>
                    <a:pt x="3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8"/>
            <p:cNvSpPr/>
            <p:nvPr/>
          </p:nvSpPr>
          <p:spPr>
            <a:xfrm>
              <a:off x="2775250" y="1416482"/>
              <a:ext cx="40705" cy="40705"/>
            </a:xfrm>
            <a:custGeom>
              <a:rect b="b" l="l" r="r" t="t"/>
              <a:pathLst>
                <a:path extrusionOk="0" h="715" w="715">
                  <a:moveTo>
                    <a:pt x="362" y="121"/>
                  </a:moveTo>
                  <a:cubicBezTo>
                    <a:pt x="492" y="121"/>
                    <a:pt x="604" y="232"/>
                    <a:pt x="604" y="362"/>
                  </a:cubicBezTo>
                  <a:cubicBezTo>
                    <a:pt x="604" y="492"/>
                    <a:pt x="492" y="604"/>
                    <a:pt x="362" y="604"/>
                  </a:cubicBezTo>
                  <a:cubicBezTo>
                    <a:pt x="223" y="604"/>
                    <a:pt x="121" y="492"/>
                    <a:pt x="121" y="362"/>
                  </a:cubicBezTo>
                  <a:cubicBezTo>
                    <a:pt x="121" y="232"/>
                    <a:pt x="223" y="121"/>
                    <a:pt x="362" y="121"/>
                  </a:cubicBezTo>
                  <a:close/>
                  <a:moveTo>
                    <a:pt x="362" y="1"/>
                  </a:moveTo>
                  <a:cubicBezTo>
                    <a:pt x="158" y="1"/>
                    <a:pt x="1" y="168"/>
                    <a:pt x="1" y="362"/>
                  </a:cubicBezTo>
                  <a:cubicBezTo>
                    <a:pt x="1" y="557"/>
                    <a:pt x="158" y="715"/>
                    <a:pt x="362" y="715"/>
                  </a:cubicBezTo>
                  <a:cubicBezTo>
                    <a:pt x="557" y="715"/>
                    <a:pt x="715" y="557"/>
                    <a:pt x="715" y="362"/>
                  </a:cubicBezTo>
                  <a:cubicBezTo>
                    <a:pt x="715" y="168"/>
                    <a:pt x="557" y="1"/>
                    <a:pt x="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8"/>
            <p:cNvSpPr/>
            <p:nvPr/>
          </p:nvSpPr>
          <p:spPr>
            <a:xfrm>
              <a:off x="1404791" y="1554307"/>
              <a:ext cx="264098" cy="247873"/>
            </a:xfrm>
            <a:custGeom>
              <a:rect b="b" l="l" r="r" t="t"/>
              <a:pathLst>
                <a:path extrusionOk="0" h="4354" w="4639">
                  <a:moveTo>
                    <a:pt x="93" y="1"/>
                  </a:moveTo>
                  <a:cubicBezTo>
                    <a:pt x="38" y="1"/>
                    <a:pt x="1" y="38"/>
                    <a:pt x="1" y="94"/>
                  </a:cubicBezTo>
                  <a:lnTo>
                    <a:pt x="1" y="3136"/>
                  </a:lnTo>
                  <a:cubicBezTo>
                    <a:pt x="1" y="3192"/>
                    <a:pt x="38" y="3229"/>
                    <a:pt x="93" y="3229"/>
                  </a:cubicBezTo>
                  <a:lnTo>
                    <a:pt x="1912" y="3229"/>
                  </a:lnTo>
                  <a:cubicBezTo>
                    <a:pt x="1939" y="3229"/>
                    <a:pt x="1958" y="3238"/>
                    <a:pt x="1977" y="3248"/>
                  </a:cubicBezTo>
                  <a:lnTo>
                    <a:pt x="3173" y="4333"/>
                  </a:lnTo>
                  <a:cubicBezTo>
                    <a:pt x="3190" y="4347"/>
                    <a:pt x="3210" y="4353"/>
                    <a:pt x="3231" y="4353"/>
                  </a:cubicBezTo>
                  <a:cubicBezTo>
                    <a:pt x="3277" y="4353"/>
                    <a:pt x="3322" y="4320"/>
                    <a:pt x="3322" y="4268"/>
                  </a:cubicBezTo>
                  <a:lnTo>
                    <a:pt x="3312" y="3313"/>
                  </a:lnTo>
                  <a:cubicBezTo>
                    <a:pt x="3312" y="3266"/>
                    <a:pt x="3350" y="3229"/>
                    <a:pt x="3396" y="3229"/>
                  </a:cubicBezTo>
                  <a:lnTo>
                    <a:pt x="4555" y="3229"/>
                  </a:lnTo>
                  <a:cubicBezTo>
                    <a:pt x="4602" y="3229"/>
                    <a:pt x="4639" y="3192"/>
                    <a:pt x="4639" y="3136"/>
                  </a:cubicBezTo>
                  <a:lnTo>
                    <a:pt x="4639" y="94"/>
                  </a:lnTo>
                  <a:cubicBezTo>
                    <a:pt x="4639" y="38"/>
                    <a:pt x="4602" y="1"/>
                    <a:pt x="45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8"/>
            <p:cNvSpPr/>
            <p:nvPr/>
          </p:nvSpPr>
          <p:spPr>
            <a:xfrm>
              <a:off x="1401603" y="1551176"/>
              <a:ext cx="270474" cy="254079"/>
            </a:xfrm>
            <a:custGeom>
              <a:rect b="b" l="l" r="r" t="t"/>
              <a:pathLst>
                <a:path extrusionOk="0" h="4463" w="4751">
                  <a:moveTo>
                    <a:pt x="4611" y="111"/>
                  </a:moveTo>
                  <a:cubicBezTo>
                    <a:pt x="4621" y="111"/>
                    <a:pt x="4639" y="130"/>
                    <a:pt x="4639" y="139"/>
                  </a:cubicBezTo>
                  <a:lnTo>
                    <a:pt x="4639" y="3191"/>
                  </a:lnTo>
                  <a:cubicBezTo>
                    <a:pt x="4639" y="3210"/>
                    <a:pt x="4621" y="3219"/>
                    <a:pt x="4611" y="3219"/>
                  </a:cubicBezTo>
                  <a:lnTo>
                    <a:pt x="3452" y="3219"/>
                  </a:lnTo>
                  <a:cubicBezTo>
                    <a:pt x="3415" y="3219"/>
                    <a:pt x="3378" y="3238"/>
                    <a:pt x="3350" y="3266"/>
                  </a:cubicBezTo>
                  <a:cubicBezTo>
                    <a:pt x="3322" y="3293"/>
                    <a:pt x="3313" y="3330"/>
                    <a:pt x="3313" y="3368"/>
                  </a:cubicBezTo>
                  <a:lnTo>
                    <a:pt x="3313" y="4323"/>
                  </a:lnTo>
                  <a:cubicBezTo>
                    <a:pt x="3313" y="4342"/>
                    <a:pt x="3303" y="4342"/>
                    <a:pt x="3294" y="4351"/>
                  </a:cubicBezTo>
                  <a:cubicBezTo>
                    <a:pt x="3294" y="4351"/>
                    <a:pt x="3276" y="4351"/>
                    <a:pt x="3266" y="4342"/>
                  </a:cubicBezTo>
                  <a:lnTo>
                    <a:pt x="2070" y="3266"/>
                  </a:lnTo>
                  <a:cubicBezTo>
                    <a:pt x="2042" y="3238"/>
                    <a:pt x="2005" y="3228"/>
                    <a:pt x="1968" y="3228"/>
                  </a:cubicBezTo>
                  <a:lnTo>
                    <a:pt x="149" y="3228"/>
                  </a:lnTo>
                  <a:cubicBezTo>
                    <a:pt x="131" y="3228"/>
                    <a:pt x="112" y="3210"/>
                    <a:pt x="112" y="3191"/>
                  </a:cubicBezTo>
                  <a:lnTo>
                    <a:pt x="112" y="149"/>
                  </a:lnTo>
                  <a:cubicBezTo>
                    <a:pt x="112" y="130"/>
                    <a:pt x="131" y="111"/>
                    <a:pt x="149" y="111"/>
                  </a:cubicBezTo>
                  <a:close/>
                  <a:moveTo>
                    <a:pt x="140" y="0"/>
                  </a:moveTo>
                  <a:cubicBezTo>
                    <a:pt x="66" y="0"/>
                    <a:pt x="1" y="65"/>
                    <a:pt x="1" y="139"/>
                  </a:cubicBezTo>
                  <a:lnTo>
                    <a:pt x="1" y="3191"/>
                  </a:lnTo>
                  <a:cubicBezTo>
                    <a:pt x="1" y="3275"/>
                    <a:pt x="66" y="3340"/>
                    <a:pt x="140" y="3340"/>
                  </a:cubicBezTo>
                  <a:lnTo>
                    <a:pt x="1968" y="3340"/>
                  </a:lnTo>
                  <a:cubicBezTo>
                    <a:pt x="1977" y="3340"/>
                    <a:pt x="1986" y="3340"/>
                    <a:pt x="1986" y="3349"/>
                  </a:cubicBezTo>
                  <a:lnTo>
                    <a:pt x="3192" y="4425"/>
                  </a:lnTo>
                  <a:cubicBezTo>
                    <a:pt x="3220" y="4453"/>
                    <a:pt x="3248" y="4462"/>
                    <a:pt x="3285" y="4462"/>
                  </a:cubicBezTo>
                  <a:cubicBezTo>
                    <a:pt x="3303" y="4462"/>
                    <a:pt x="3322" y="4462"/>
                    <a:pt x="3350" y="4453"/>
                  </a:cubicBezTo>
                  <a:cubicBezTo>
                    <a:pt x="3396" y="4425"/>
                    <a:pt x="3433" y="4379"/>
                    <a:pt x="3433" y="4314"/>
                  </a:cubicBezTo>
                  <a:lnTo>
                    <a:pt x="3424" y="3368"/>
                  </a:lnTo>
                  <a:cubicBezTo>
                    <a:pt x="3424" y="3358"/>
                    <a:pt x="3424" y="3349"/>
                    <a:pt x="3433" y="3349"/>
                  </a:cubicBezTo>
                  <a:cubicBezTo>
                    <a:pt x="3433" y="3349"/>
                    <a:pt x="3443" y="3340"/>
                    <a:pt x="3452" y="3340"/>
                  </a:cubicBezTo>
                  <a:lnTo>
                    <a:pt x="4602" y="3340"/>
                  </a:lnTo>
                  <a:cubicBezTo>
                    <a:pt x="4686" y="3340"/>
                    <a:pt x="4751" y="3275"/>
                    <a:pt x="4751" y="3191"/>
                  </a:cubicBezTo>
                  <a:lnTo>
                    <a:pt x="4751" y="139"/>
                  </a:lnTo>
                  <a:cubicBezTo>
                    <a:pt x="4751" y="65"/>
                    <a:pt x="4686" y="0"/>
                    <a:pt x="46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8"/>
            <p:cNvSpPr/>
            <p:nvPr/>
          </p:nvSpPr>
          <p:spPr>
            <a:xfrm>
              <a:off x="1575351" y="1628770"/>
              <a:ext cx="39168" cy="39168"/>
            </a:xfrm>
            <a:custGeom>
              <a:rect b="b" l="l" r="r" t="t"/>
              <a:pathLst>
                <a:path extrusionOk="0" h="688" w="688">
                  <a:moveTo>
                    <a:pt x="344" y="112"/>
                  </a:moveTo>
                  <a:cubicBezTo>
                    <a:pt x="474" y="112"/>
                    <a:pt x="567" y="214"/>
                    <a:pt x="567" y="344"/>
                  </a:cubicBezTo>
                  <a:cubicBezTo>
                    <a:pt x="567" y="465"/>
                    <a:pt x="465" y="567"/>
                    <a:pt x="344" y="567"/>
                  </a:cubicBezTo>
                  <a:cubicBezTo>
                    <a:pt x="214" y="567"/>
                    <a:pt x="122" y="465"/>
                    <a:pt x="122" y="344"/>
                  </a:cubicBezTo>
                  <a:cubicBezTo>
                    <a:pt x="122" y="214"/>
                    <a:pt x="224" y="112"/>
                    <a:pt x="344" y="112"/>
                  </a:cubicBezTo>
                  <a:close/>
                  <a:moveTo>
                    <a:pt x="344" y="1"/>
                  </a:moveTo>
                  <a:cubicBezTo>
                    <a:pt x="159" y="1"/>
                    <a:pt x="1" y="149"/>
                    <a:pt x="1" y="344"/>
                  </a:cubicBezTo>
                  <a:cubicBezTo>
                    <a:pt x="1" y="530"/>
                    <a:pt x="159" y="687"/>
                    <a:pt x="344" y="687"/>
                  </a:cubicBezTo>
                  <a:cubicBezTo>
                    <a:pt x="530" y="687"/>
                    <a:pt x="687" y="530"/>
                    <a:pt x="687" y="344"/>
                  </a:cubicBezTo>
                  <a:cubicBezTo>
                    <a:pt x="687" y="149"/>
                    <a:pt x="530"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8"/>
            <p:cNvSpPr/>
            <p:nvPr/>
          </p:nvSpPr>
          <p:spPr>
            <a:xfrm>
              <a:off x="1515177" y="1628770"/>
              <a:ext cx="39111" cy="39168"/>
            </a:xfrm>
            <a:custGeom>
              <a:rect b="b" l="l" r="r" t="t"/>
              <a:pathLst>
                <a:path extrusionOk="0" h="688" w="687">
                  <a:moveTo>
                    <a:pt x="344" y="112"/>
                  </a:moveTo>
                  <a:cubicBezTo>
                    <a:pt x="474" y="112"/>
                    <a:pt x="576" y="214"/>
                    <a:pt x="576" y="344"/>
                  </a:cubicBezTo>
                  <a:cubicBezTo>
                    <a:pt x="576" y="465"/>
                    <a:pt x="474" y="567"/>
                    <a:pt x="344" y="567"/>
                  </a:cubicBezTo>
                  <a:cubicBezTo>
                    <a:pt x="223" y="567"/>
                    <a:pt x="121" y="465"/>
                    <a:pt x="121" y="344"/>
                  </a:cubicBezTo>
                  <a:cubicBezTo>
                    <a:pt x="121" y="214"/>
                    <a:pt x="223" y="112"/>
                    <a:pt x="344" y="112"/>
                  </a:cubicBezTo>
                  <a:close/>
                  <a:moveTo>
                    <a:pt x="344" y="1"/>
                  </a:moveTo>
                  <a:cubicBezTo>
                    <a:pt x="158" y="1"/>
                    <a:pt x="0" y="149"/>
                    <a:pt x="0" y="344"/>
                  </a:cubicBezTo>
                  <a:cubicBezTo>
                    <a:pt x="0" y="530"/>
                    <a:pt x="158" y="687"/>
                    <a:pt x="344" y="687"/>
                  </a:cubicBezTo>
                  <a:cubicBezTo>
                    <a:pt x="538" y="687"/>
                    <a:pt x="687" y="530"/>
                    <a:pt x="687" y="344"/>
                  </a:cubicBezTo>
                  <a:cubicBezTo>
                    <a:pt x="687" y="149"/>
                    <a:pt x="538"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8"/>
            <p:cNvSpPr/>
            <p:nvPr/>
          </p:nvSpPr>
          <p:spPr>
            <a:xfrm>
              <a:off x="1456028" y="1628770"/>
              <a:ext cx="39111" cy="39168"/>
            </a:xfrm>
            <a:custGeom>
              <a:rect b="b" l="l" r="r" t="t"/>
              <a:pathLst>
                <a:path extrusionOk="0" h="688" w="687">
                  <a:moveTo>
                    <a:pt x="344" y="112"/>
                  </a:moveTo>
                  <a:cubicBezTo>
                    <a:pt x="464" y="112"/>
                    <a:pt x="566" y="214"/>
                    <a:pt x="566" y="344"/>
                  </a:cubicBezTo>
                  <a:cubicBezTo>
                    <a:pt x="566" y="465"/>
                    <a:pt x="464" y="567"/>
                    <a:pt x="344" y="567"/>
                  </a:cubicBezTo>
                  <a:cubicBezTo>
                    <a:pt x="214" y="567"/>
                    <a:pt x="112" y="465"/>
                    <a:pt x="112" y="344"/>
                  </a:cubicBezTo>
                  <a:cubicBezTo>
                    <a:pt x="112" y="214"/>
                    <a:pt x="214" y="112"/>
                    <a:pt x="344" y="112"/>
                  </a:cubicBezTo>
                  <a:close/>
                  <a:moveTo>
                    <a:pt x="344" y="1"/>
                  </a:moveTo>
                  <a:cubicBezTo>
                    <a:pt x="149" y="1"/>
                    <a:pt x="0" y="149"/>
                    <a:pt x="0" y="344"/>
                  </a:cubicBezTo>
                  <a:cubicBezTo>
                    <a:pt x="0" y="530"/>
                    <a:pt x="158" y="687"/>
                    <a:pt x="344" y="687"/>
                  </a:cubicBezTo>
                  <a:cubicBezTo>
                    <a:pt x="529" y="687"/>
                    <a:pt x="687" y="530"/>
                    <a:pt x="687" y="344"/>
                  </a:cubicBezTo>
                  <a:cubicBezTo>
                    <a:pt x="687" y="149"/>
                    <a:pt x="529" y="1"/>
                    <a:pt x="3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8"/>
            <p:cNvSpPr/>
            <p:nvPr/>
          </p:nvSpPr>
          <p:spPr>
            <a:xfrm>
              <a:off x="3635565" y="1627062"/>
              <a:ext cx="216049" cy="210413"/>
            </a:xfrm>
            <a:custGeom>
              <a:rect b="b" l="l" r="r" t="t"/>
              <a:pathLst>
                <a:path extrusionOk="0" h="3696" w="3795">
                  <a:moveTo>
                    <a:pt x="1842" y="1"/>
                  </a:moveTo>
                  <a:cubicBezTo>
                    <a:pt x="849" y="1"/>
                    <a:pt x="35" y="795"/>
                    <a:pt x="0" y="1784"/>
                  </a:cubicBezTo>
                  <a:cubicBezTo>
                    <a:pt x="0" y="1821"/>
                    <a:pt x="28" y="1849"/>
                    <a:pt x="65" y="1849"/>
                  </a:cubicBezTo>
                  <a:lnTo>
                    <a:pt x="1846" y="1849"/>
                  </a:lnTo>
                  <a:lnTo>
                    <a:pt x="1846" y="3621"/>
                  </a:lnTo>
                  <a:cubicBezTo>
                    <a:pt x="1846" y="3658"/>
                    <a:pt x="1874" y="3695"/>
                    <a:pt x="1911" y="3695"/>
                  </a:cubicBezTo>
                  <a:cubicBezTo>
                    <a:pt x="2969" y="3649"/>
                    <a:pt x="3795" y="2730"/>
                    <a:pt x="3674" y="1636"/>
                  </a:cubicBezTo>
                  <a:cubicBezTo>
                    <a:pt x="3581" y="791"/>
                    <a:pt x="2895" y="105"/>
                    <a:pt x="2051" y="12"/>
                  </a:cubicBezTo>
                  <a:cubicBezTo>
                    <a:pt x="1980" y="4"/>
                    <a:pt x="1911" y="1"/>
                    <a:pt x="18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8"/>
            <p:cNvSpPr/>
            <p:nvPr/>
          </p:nvSpPr>
          <p:spPr>
            <a:xfrm>
              <a:off x="3631865" y="1623760"/>
              <a:ext cx="219750" cy="216846"/>
            </a:xfrm>
            <a:custGeom>
              <a:rect b="b" l="l" r="r" t="t"/>
              <a:pathLst>
                <a:path extrusionOk="0" h="3809" w="3860">
                  <a:moveTo>
                    <a:pt x="1902" y="117"/>
                  </a:moveTo>
                  <a:cubicBezTo>
                    <a:pt x="1976" y="117"/>
                    <a:pt x="2041" y="117"/>
                    <a:pt x="2106" y="126"/>
                  </a:cubicBezTo>
                  <a:cubicBezTo>
                    <a:pt x="2932" y="219"/>
                    <a:pt x="3591" y="877"/>
                    <a:pt x="3683" y="1703"/>
                  </a:cubicBezTo>
                  <a:cubicBezTo>
                    <a:pt x="3739" y="2204"/>
                    <a:pt x="3591" y="2696"/>
                    <a:pt x="3257" y="3076"/>
                  </a:cubicBezTo>
                  <a:cubicBezTo>
                    <a:pt x="2941" y="3447"/>
                    <a:pt x="2468" y="3670"/>
                    <a:pt x="1976" y="3688"/>
                  </a:cubicBezTo>
                  <a:lnTo>
                    <a:pt x="1976" y="3753"/>
                  </a:lnTo>
                  <a:lnTo>
                    <a:pt x="1967" y="3679"/>
                  </a:lnTo>
                  <a:lnTo>
                    <a:pt x="1967" y="1907"/>
                  </a:lnTo>
                  <a:cubicBezTo>
                    <a:pt x="1967" y="1870"/>
                    <a:pt x="1939" y="1851"/>
                    <a:pt x="1902" y="1851"/>
                  </a:cubicBezTo>
                  <a:lnTo>
                    <a:pt x="121" y="1842"/>
                  </a:lnTo>
                  <a:cubicBezTo>
                    <a:pt x="140" y="1341"/>
                    <a:pt x="362" y="877"/>
                    <a:pt x="743" y="553"/>
                  </a:cubicBezTo>
                  <a:cubicBezTo>
                    <a:pt x="1067" y="265"/>
                    <a:pt x="1475" y="117"/>
                    <a:pt x="1902" y="117"/>
                  </a:cubicBezTo>
                  <a:close/>
                  <a:moveTo>
                    <a:pt x="1889" y="0"/>
                  </a:moveTo>
                  <a:cubicBezTo>
                    <a:pt x="1436" y="0"/>
                    <a:pt x="1007" y="159"/>
                    <a:pt x="659" y="460"/>
                  </a:cubicBezTo>
                  <a:cubicBezTo>
                    <a:pt x="260" y="812"/>
                    <a:pt x="19" y="1304"/>
                    <a:pt x="0" y="1833"/>
                  </a:cubicBezTo>
                  <a:cubicBezTo>
                    <a:pt x="0" y="1870"/>
                    <a:pt x="19" y="1898"/>
                    <a:pt x="38" y="1926"/>
                  </a:cubicBezTo>
                  <a:cubicBezTo>
                    <a:pt x="65" y="1944"/>
                    <a:pt x="93" y="1963"/>
                    <a:pt x="130" y="1963"/>
                  </a:cubicBezTo>
                  <a:lnTo>
                    <a:pt x="1846" y="1963"/>
                  </a:lnTo>
                  <a:lnTo>
                    <a:pt x="1846" y="3679"/>
                  </a:lnTo>
                  <a:cubicBezTo>
                    <a:pt x="1846" y="3716"/>
                    <a:pt x="1865" y="3744"/>
                    <a:pt x="1884" y="3772"/>
                  </a:cubicBezTo>
                  <a:cubicBezTo>
                    <a:pt x="1911" y="3790"/>
                    <a:pt x="1939" y="3809"/>
                    <a:pt x="1976" y="3809"/>
                  </a:cubicBezTo>
                  <a:cubicBezTo>
                    <a:pt x="2505" y="3790"/>
                    <a:pt x="3006" y="3549"/>
                    <a:pt x="3349" y="3150"/>
                  </a:cubicBezTo>
                  <a:cubicBezTo>
                    <a:pt x="3693" y="2742"/>
                    <a:pt x="3860" y="2222"/>
                    <a:pt x="3795" y="1684"/>
                  </a:cubicBezTo>
                  <a:cubicBezTo>
                    <a:pt x="3702" y="812"/>
                    <a:pt x="2997" y="107"/>
                    <a:pt x="2125" y="15"/>
                  </a:cubicBezTo>
                  <a:cubicBezTo>
                    <a:pt x="2046" y="5"/>
                    <a:pt x="1967" y="0"/>
                    <a:pt x="1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8"/>
            <p:cNvSpPr/>
            <p:nvPr/>
          </p:nvSpPr>
          <p:spPr>
            <a:xfrm>
              <a:off x="3607556" y="1751851"/>
              <a:ext cx="113063" cy="113120"/>
            </a:xfrm>
            <a:custGeom>
              <a:rect b="b" l="l" r="r" t="t"/>
              <a:pathLst>
                <a:path extrusionOk="0" h="1987" w="1986">
                  <a:moveTo>
                    <a:pt x="75" y="0"/>
                  </a:moveTo>
                  <a:cubicBezTo>
                    <a:pt x="38" y="0"/>
                    <a:pt x="1" y="47"/>
                    <a:pt x="1" y="84"/>
                  </a:cubicBezTo>
                  <a:cubicBezTo>
                    <a:pt x="38" y="1123"/>
                    <a:pt x="873" y="1948"/>
                    <a:pt x="1902" y="1985"/>
                  </a:cubicBezTo>
                  <a:cubicBezTo>
                    <a:pt x="1907" y="1986"/>
                    <a:pt x="1912" y="1987"/>
                    <a:pt x="1917" y="1987"/>
                  </a:cubicBezTo>
                  <a:cubicBezTo>
                    <a:pt x="1956" y="1987"/>
                    <a:pt x="1986" y="1953"/>
                    <a:pt x="1986" y="1911"/>
                  </a:cubicBezTo>
                  <a:lnTo>
                    <a:pt x="1986" y="84"/>
                  </a:lnTo>
                  <a:cubicBezTo>
                    <a:pt x="1986" y="37"/>
                    <a:pt x="1949" y="0"/>
                    <a:pt x="19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8"/>
            <p:cNvSpPr/>
            <p:nvPr/>
          </p:nvSpPr>
          <p:spPr>
            <a:xfrm>
              <a:off x="3603856" y="1748663"/>
              <a:ext cx="119952" cy="119952"/>
            </a:xfrm>
            <a:custGeom>
              <a:rect b="b" l="l" r="r" t="t"/>
              <a:pathLst>
                <a:path extrusionOk="0" h="2107" w="2107">
                  <a:moveTo>
                    <a:pt x="1967" y="121"/>
                  </a:moveTo>
                  <a:cubicBezTo>
                    <a:pt x="1977" y="121"/>
                    <a:pt x="1986" y="130"/>
                    <a:pt x="1986" y="140"/>
                  </a:cubicBezTo>
                  <a:lnTo>
                    <a:pt x="1986" y="1967"/>
                  </a:lnTo>
                  <a:cubicBezTo>
                    <a:pt x="1986" y="1967"/>
                    <a:pt x="1986" y="1977"/>
                    <a:pt x="1986" y="1986"/>
                  </a:cubicBezTo>
                  <a:lnTo>
                    <a:pt x="1967" y="1986"/>
                  </a:lnTo>
                  <a:cubicBezTo>
                    <a:pt x="975" y="1949"/>
                    <a:pt x="158" y="1132"/>
                    <a:pt x="121" y="140"/>
                  </a:cubicBezTo>
                  <a:cubicBezTo>
                    <a:pt x="121" y="130"/>
                    <a:pt x="121" y="130"/>
                    <a:pt x="131" y="121"/>
                  </a:cubicBezTo>
                  <a:close/>
                  <a:moveTo>
                    <a:pt x="140" y="1"/>
                  </a:moveTo>
                  <a:cubicBezTo>
                    <a:pt x="103" y="1"/>
                    <a:pt x="66" y="19"/>
                    <a:pt x="47" y="47"/>
                  </a:cubicBezTo>
                  <a:cubicBezTo>
                    <a:pt x="19" y="75"/>
                    <a:pt x="1" y="112"/>
                    <a:pt x="1" y="149"/>
                  </a:cubicBezTo>
                  <a:cubicBezTo>
                    <a:pt x="47" y="1197"/>
                    <a:pt x="910" y="2060"/>
                    <a:pt x="1967" y="2106"/>
                  </a:cubicBezTo>
                  <a:cubicBezTo>
                    <a:pt x="2005" y="2106"/>
                    <a:pt x="2042" y="2088"/>
                    <a:pt x="2060" y="2069"/>
                  </a:cubicBezTo>
                  <a:cubicBezTo>
                    <a:pt x="2088" y="2041"/>
                    <a:pt x="2107" y="2004"/>
                    <a:pt x="2107" y="1967"/>
                  </a:cubicBezTo>
                  <a:lnTo>
                    <a:pt x="2107" y="140"/>
                  </a:lnTo>
                  <a:cubicBezTo>
                    <a:pt x="2107" y="66"/>
                    <a:pt x="2042" y="1"/>
                    <a:pt x="19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8"/>
            <p:cNvSpPr/>
            <p:nvPr/>
          </p:nvSpPr>
          <p:spPr>
            <a:xfrm>
              <a:off x="3402155" y="1499940"/>
              <a:ext cx="160030" cy="159518"/>
            </a:xfrm>
            <a:custGeom>
              <a:rect b="b" l="l" r="r" t="t"/>
              <a:pathLst>
                <a:path extrusionOk="0" h="2802" w="2811">
                  <a:moveTo>
                    <a:pt x="1410" y="0"/>
                  </a:moveTo>
                  <a:cubicBezTo>
                    <a:pt x="631" y="0"/>
                    <a:pt x="0" y="631"/>
                    <a:pt x="0" y="1401"/>
                  </a:cubicBezTo>
                  <a:cubicBezTo>
                    <a:pt x="0" y="2180"/>
                    <a:pt x="631" y="2802"/>
                    <a:pt x="1410" y="2802"/>
                  </a:cubicBezTo>
                  <a:cubicBezTo>
                    <a:pt x="2180" y="2802"/>
                    <a:pt x="2811" y="2180"/>
                    <a:pt x="2811" y="1401"/>
                  </a:cubicBezTo>
                  <a:cubicBezTo>
                    <a:pt x="2811" y="631"/>
                    <a:pt x="2180" y="0"/>
                    <a:pt x="14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8"/>
            <p:cNvSpPr/>
            <p:nvPr/>
          </p:nvSpPr>
          <p:spPr>
            <a:xfrm>
              <a:off x="3398967" y="1496752"/>
              <a:ext cx="166406" cy="166406"/>
            </a:xfrm>
            <a:custGeom>
              <a:rect b="b" l="l" r="r" t="t"/>
              <a:pathLst>
                <a:path extrusionOk="0" h="2923" w="2923">
                  <a:moveTo>
                    <a:pt x="1466" y="121"/>
                  </a:moveTo>
                  <a:cubicBezTo>
                    <a:pt x="2208" y="121"/>
                    <a:pt x="2811" y="724"/>
                    <a:pt x="2811" y="1457"/>
                  </a:cubicBezTo>
                  <a:cubicBezTo>
                    <a:pt x="2811" y="2199"/>
                    <a:pt x="2208" y="2802"/>
                    <a:pt x="1466" y="2802"/>
                  </a:cubicBezTo>
                  <a:cubicBezTo>
                    <a:pt x="724" y="2802"/>
                    <a:pt x="121" y="2199"/>
                    <a:pt x="121" y="1457"/>
                  </a:cubicBezTo>
                  <a:cubicBezTo>
                    <a:pt x="121" y="724"/>
                    <a:pt x="724" y="121"/>
                    <a:pt x="1466" y="121"/>
                  </a:cubicBezTo>
                  <a:close/>
                  <a:moveTo>
                    <a:pt x="1466" y="1"/>
                  </a:moveTo>
                  <a:cubicBezTo>
                    <a:pt x="659" y="1"/>
                    <a:pt x="0" y="659"/>
                    <a:pt x="0" y="1457"/>
                  </a:cubicBezTo>
                  <a:cubicBezTo>
                    <a:pt x="0" y="2264"/>
                    <a:pt x="659" y="2923"/>
                    <a:pt x="1466" y="2923"/>
                  </a:cubicBezTo>
                  <a:cubicBezTo>
                    <a:pt x="2264" y="2923"/>
                    <a:pt x="2923" y="2264"/>
                    <a:pt x="2923" y="1457"/>
                  </a:cubicBezTo>
                  <a:cubicBezTo>
                    <a:pt x="2923" y="659"/>
                    <a:pt x="2264" y="1"/>
                    <a:pt x="1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8"/>
            <p:cNvSpPr/>
            <p:nvPr/>
          </p:nvSpPr>
          <p:spPr>
            <a:xfrm>
              <a:off x="3445422" y="1520263"/>
              <a:ext cx="116763" cy="82719"/>
            </a:xfrm>
            <a:custGeom>
              <a:rect b="b" l="l" r="r" t="t"/>
              <a:pathLst>
                <a:path extrusionOk="0" h="1453" w="2051">
                  <a:moveTo>
                    <a:pt x="1985" y="0"/>
                  </a:moveTo>
                  <a:cubicBezTo>
                    <a:pt x="1970" y="0"/>
                    <a:pt x="1954" y="5"/>
                    <a:pt x="1940" y="14"/>
                  </a:cubicBezTo>
                  <a:lnTo>
                    <a:pt x="632" y="1322"/>
                  </a:lnTo>
                  <a:cubicBezTo>
                    <a:pt x="627" y="1327"/>
                    <a:pt x="622" y="1329"/>
                    <a:pt x="618" y="1329"/>
                  </a:cubicBezTo>
                  <a:cubicBezTo>
                    <a:pt x="613" y="1329"/>
                    <a:pt x="608" y="1327"/>
                    <a:pt x="604" y="1322"/>
                  </a:cubicBezTo>
                  <a:lnTo>
                    <a:pt x="103" y="821"/>
                  </a:lnTo>
                  <a:cubicBezTo>
                    <a:pt x="94" y="812"/>
                    <a:pt x="80" y="808"/>
                    <a:pt x="65" y="808"/>
                  </a:cubicBezTo>
                  <a:cubicBezTo>
                    <a:pt x="49" y="808"/>
                    <a:pt x="33" y="812"/>
                    <a:pt x="19" y="821"/>
                  </a:cubicBezTo>
                  <a:cubicBezTo>
                    <a:pt x="1" y="849"/>
                    <a:pt x="1" y="886"/>
                    <a:pt x="19" y="905"/>
                  </a:cubicBezTo>
                  <a:lnTo>
                    <a:pt x="520" y="1406"/>
                  </a:lnTo>
                  <a:cubicBezTo>
                    <a:pt x="548" y="1434"/>
                    <a:pt x="585" y="1452"/>
                    <a:pt x="622" y="1452"/>
                  </a:cubicBezTo>
                  <a:cubicBezTo>
                    <a:pt x="650" y="1452"/>
                    <a:pt x="687" y="1434"/>
                    <a:pt x="715" y="1406"/>
                  </a:cubicBezTo>
                  <a:lnTo>
                    <a:pt x="2023" y="98"/>
                  </a:lnTo>
                  <a:cubicBezTo>
                    <a:pt x="2051" y="70"/>
                    <a:pt x="2051" y="42"/>
                    <a:pt x="2023" y="14"/>
                  </a:cubicBezTo>
                  <a:cubicBezTo>
                    <a:pt x="2014" y="5"/>
                    <a:pt x="2000" y="0"/>
                    <a:pt x="19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8"/>
            <p:cNvSpPr/>
            <p:nvPr/>
          </p:nvSpPr>
          <p:spPr>
            <a:xfrm>
              <a:off x="2567173" y="3127542"/>
              <a:ext cx="89836" cy="89323"/>
            </a:xfrm>
            <a:custGeom>
              <a:rect b="b" l="l" r="r" t="t"/>
              <a:pathLst>
                <a:path extrusionOk="0" h="1569" w="1578">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8"/>
            <p:cNvSpPr/>
            <p:nvPr/>
          </p:nvSpPr>
          <p:spPr>
            <a:xfrm>
              <a:off x="2563985" y="3123841"/>
              <a:ext cx="96212" cy="96212"/>
            </a:xfrm>
            <a:custGeom>
              <a:rect b="b" l="l" r="r" t="t"/>
              <a:pathLst>
                <a:path extrusionOk="0" h="1690" w="1690">
                  <a:moveTo>
                    <a:pt x="845" y="122"/>
                  </a:moveTo>
                  <a:cubicBezTo>
                    <a:pt x="1244" y="122"/>
                    <a:pt x="1578" y="446"/>
                    <a:pt x="1578" y="845"/>
                  </a:cubicBezTo>
                  <a:cubicBezTo>
                    <a:pt x="1578" y="1244"/>
                    <a:pt x="1244" y="1578"/>
                    <a:pt x="845" y="1578"/>
                  </a:cubicBezTo>
                  <a:cubicBezTo>
                    <a:pt x="446" y="1578"/>
                    <a:pt x="122" y="1244"/>
                    <a:pt x="122" y="845"/>
                  </a:cubicBezTo>
                  <a:cubicBezTo>
                    <a:pt x="122" y="446"/>
                    <a:pt x="446" y="122"/>
                    <a:pt x="845" y="122"/>
                  </a:cubicBezTo>
                  <a:close/>
                  <a:moveTo>
                    <a:pt x="845" y="1"/>
                  </a:moveTo>
                  <a:cubicBezTo>
                    <a:pt x="381" y="1"/>
                    <a:pt x="1" y="381"/>
                    <a:pt x="1" y="845"/>
                  </a:cubicBezTo>
                  <a:cubicBezTo>
                    <a:pt x="1" y="1309"/>
                    <a:pt x="381" y="1689"/>
                    <a:pt x="845" y="1689"/>
                  </a:cubicBezTo>
                  <a:cubicBezTo>
                    <a:pt x="1309" y="1689"/>
                    <a:pt x="1689" y="1318"/>
                    <a:pt x="1689" y="845"/>
                  </a:cubicBezTo>
                  <a:cubicBezTo>
                    <a:pt x="1689" y="381"/>
                    <a:pt x="1309" y="1"/>
                    <a:pt x="8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8"/>
            <p:cNvSpPr/>
            <p:nvPr/>
          </p:nvSpPr>
          <p:spPr>
            <a:xfrm>
              <a:off x="1555312" y="1878575"/>
              <a:ext cx="2115690" cy="1276541"/>
            </a:xfrm>
            <a:custGeom>
              <a:rect b="b" l="l" r="r" t="t"/>
              <a:pathLst>
                <a:path extrusionOk="0" h="22423" w="37163">
                  <a:moveTo>
                    <a:pt x="1188" y="1"/>
                  </a:moveTo>
                  <a:cubicBezTo>
                    <a:pt x="529" y="1"/>
                    <a:pt x="0" y="502"/>
                    <a:pt x="0" y="1114"/>
                  </a:cubicBezTo>
                  <a:lnTo>
                    <a:pt x="0" y="21300"/>
                  </a:lnTo>
                  <a:cubicBezTo>
                    <a:pt x="0" y="21921"/>
                    <a:pt x="529" y="22422"/>
                    <a:pt x="1188" y="22422"/>
                  </a:cubicBezTo>
                  <a:lnTo>
                    <a:pt x="35975" y="22422"/>
                  </a:lnTo>
                  <a:cubicBezTo>
                    <a:pt x="36625" y="22422"/>
                    <a:pt x="37163" y="21921"/>
                    <a:pt x="37163" y="21300"/>
                  </a:cubicBezTo>
                  <a:lnTo>
                    <a:pt x="37163" y="1114"/>
                  </a:lnTo>
                  <a:cubicBezTo>
                    <a:pt x="37163" y="502"/>
                    <a:pt x="36625" y="1"/>
                    <a:pt x="359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8"/>
            <p:cNvSpPr/>
            <p:nvPr/>
          </p:nvSpPr>
          <p:spPr>
            <a:xfrm>
              <a:off x="1552124" y="1875387"/>
              <a:ext cx="2122066" cy="1282861"/>
            </a:xfrm>
            <a:custGeom>
              <a:rect b="b" l="l" r="r" t="t"/>
              <a:pathLst>
                <a:path extrusionOk="0" h="22534" w="37275">
                  <a:moveTo>
                    <a:pt x="36022" y="112"/>
                  </a:moveTo>
                  <a:cubicBezTo>
                    <a:pt x="36653" y="112"/>
                    <a:pt x="37163" y="585"/>
                    <a:pt x="37163" y="1170"/>
                  </a:cubicBezTo>
                  <a:lnTo>
                    <a:pt x="37163" y="21356"/>
                  </a:lnTo>
                  <a:cubicBezTo>
                    <a:pt x="37163" y="21940"/>
                    <a:pt x="36653" y="22413"/>
                    <a:pt x="36022" y="22413"/>
                  </a:cubicBezTo>
                  <a:lnTo>
                    <a:pt x="1244" y="22413"/>
                  </a:lnTo>
                  <a:cubicBezTo>
                    <a:pt x="622" y="22413"/>
                    <a:pt x="112" y="21940"/>
                    <a:pt x="112" y="21356"/>
                  </a:cubicBezTo>
                  <a:lnTo>
                    <a:pt x="112" y="1170"/>
                  </a:lnTo>
                  <a:cubicBezTo>
                    <a:pt x="112" y="585"/>
                    <a:pt x="622" y="112"/>
                    <a:pt x="1244" y="112"/>
                  </a:cubicBezTo>
                  <a:close/>
                  <a:moveTo>
                    <a:pt x="1244" y="1"/>
                  </a:moveTo>
                  <a:cubicBezTo>
                    <a:pt x="557" y="1"/>
                    <a:pt x="1" y="530"/>
                    <a:pt x="1" y="1170"/>
                  </a:cubicBezTo>
                  <a:lnTo>
                    <a:pt x="1" y="21356"/>
                  </a:lnTo>
                  <a:cubicBezTo>
                    <a:pt x="1" y="22005"/>
                    <a:pt x="557" y="22534"/>
                    <a:pt x="1244" y="22534"/>
                  </a:cubicBezTo>
                  <a:lnTo>
                    <a:pt x="36031" y="22534"/>
                  </a:lnTo>
                  <a:cubicBezTo>
                    <a:pt x="36718" y="22534"/>
                    <a:pt x="37275" y="22005"/>
                    <a:pt x="37275" y="21356"/>
                  </a:cubicBezTo>
                  <a:lnTo>
                    <a:pt x="37275" y="1170"/>
                  </a:lnTo>
                  <a:cubicBezTo>
                    <a:pt x="37275" y="530"/>
                    <a:pt x="36718" y="1"/>
                    <a:pt x="360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8"/>
            <p:cNvSpPr/>
            <p:nvPr/>
          </p:nvSpPr>
          <p:spPr>
            <a:xfrm>
              <a:off x="1656191" y="1985772"/>
              <a:ext cx="1891272" cy="1092771"/>
            </a:xfrm>
            <a:custGeom>
              <a:rect b="b" l="l" r="r" t="t"/>
              <a:pathLst>
                <a:path extrusionOk="0" h="19195" w="33221">
                  <a:moveTo>
                    <a:pt x="0" y="1"/>
                  </a:moveTo>
                  <a:lnTo>
                    <a:pt x="0" y="19194"/>
                  </a:lnTo>
                  <a:lnTo>
                    <a:pt x="33220" y="19194"/>
                  </a:lnTo>
                  <a:lnTo>
                    <a:pt x="33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8"/>
            <p:cNvSpPr/>
            <p:nvPr/>
          </p:nvSpPr>
          <p:spPr>
            <a:xfrm>
              <a:off x="1652491" y="1982641"/>
              <a:ext cx="1898103" cy="1099603"/>
            </a:xfrm>
            <a:custGeom>
              <a:rect b="b" l="l" r="r" t="t"/>
              <a:pathLst>
                <a:path extrusionOk="0" h="19315" w="33341">
                  <a:moveTo>
                    <a:pt x="33230" y="111"/>
                  </a:moveTo>
                  <a:lnTo>
                    <a:pt x="33230" y="19194"/>
                  </a:lnTo>
                  <a:lnTo>
                    <a:pt x="121" y="19194"/>
                  </a:lnTo>
                  <a:lnTo>
                    <a:pt x="121" y="111"/>
                  </a:lnTo>
                  <a:close/>
                  <a:moveTo>
                    <a:pt x="0" y="0"/>
                  </a:moveTo>
                  <a:lnTo>
                    <a:pt x="0" y="19314"/>
                  </a:lnTo>
                  <a:lnTo>
                    <a:pt x="33341" y="19314"/>
                  </a:lnTo>
                  <a:lnTo>
                    <a:pt x="33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8"/>
            <p:cNvSpPr/>
            <p:nvPr/>
          </p:nvSpPr>
          <p:spPr>
            <a:xfrm>
              <a:off x="2594670" y="1910284"/>
              <a:ext cx="36492" cy="35980"/>
            </a:xfrm>
            <a:custGeom>
              <a:rect b="b" l="l" r="r" t="t"/>
              <a:pathLst>
                <a:path extrusionOk="0" h="632" w="641">
                  <a:moveTo>
                    <a:pt x="325" y="0"/>
                  </a:moveTo>
                  <a:cubicBezTo>
                    <a:pt x="148" y="0"/>
                    <a:pt x="0" y="139"/>
                    <a:pt x="0" y="316"/>
                  </a:cubicBezTo>
                  <a:cubicBezTo>
                    <a:pt x="0" y="492"/>
                    <a:pt x="148" y="631"/>
                    <a:pt x="325" y="631"/>
                  </a:cubicBezTo>
                  <a:cubicBezTo>
                    <a:pt x="501" y="631"/>
                    <a:pt x="640" y="492"/>
                    <a:pt x="640" y="316"/>
                  </a:cubicBezTo>
                  <a:cubicBezTo>
                    <a:pt x="640" y="139"/>
                    <a:pt x="501" y="0"/>
                    <a:pt x="3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8"/>
            <p:cNvSpPr/>
            <p:nvPr/>
          </p:nvSpPr>
          <p:spPr>
            <a:xfrm>
              <a:off x="2591482" y="1906584"/>
              <a:ext cx="43381" cy="43324"/>
            </a:xfrm>
            <a:custGeom>
              <a:rect b="b" l="l" r="r" t="t"/>
              <a:pathLst>
                <a:path extrusionOk="0" h="761" w="762">
                  <a:moveTo>
                    <a:pt x="381" y="121"/>
                  </a:moveTo>
                  <a:cubicBezTo>
                    <a:pt x="520" y="121"/>
                    <a:pt x="640" y="232"/>
                    <a:pt x="640" y="381"/>
                  </a:cubicBezTo>
                  <a:cubicBezTo>
                    <a:pt x="640" y="520"/>
                    <a:pt x="520" y="640"/>
                    <a:pt x="381" y="640"/>
                  </a:cubicBezTo>
                  <a:cubicBezTo>
                    <a:pt x="232" y="640"/>
                    <a:pt x="121" y="520"/>
                    <a:pt x="121" y="381"/>
                  </a:cubicBezTo>
                  <a:cubicBezTo>
                    <a:pt x="121" y="232"/>
                    <a:pt x="232" y="121"/>
                    <a:pt x="381" y="121"/>
                  </a:cubicBezTo>
                  <a:close/>
                  <a:moveTo>
                    <a:pt x="381" y="0"/>
                  </a:moveTo>
                  <a:cubicBezTo>
                    <a:pt x="177" y="0"/>
                    <a:pt x="0" y="177"/>
                    <a:pt x="0" y="381"/>
                  </a:cubicBezTo>
                  <a:cubicBezTo>
                    <a:pt x="0" y="585"/>
                    <a:pt x="177" y="761"/>
                    <a:pt x="381" y="761"/>
                  </a:cubicBezTo>
                  <a:cubicBezTo>
                    <a:pt x="585" y="761"/>
                    <a:pt x="752" y="585"/>
                    <a:pt x="761" y="381"/>
                  </a:cubicBezTo>
                  <a:cubicBezTo>
                    <a:pt x="761" y="177"/>
                    <a:pt x="585" y="0"/>
                    <a:pt x="3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8"/>
            <p:cNvSpPr/>
            <p:nvPr/>
          </p:nvSpPr>
          <p:spPr>
            <a:xfrm>
              <a:off x="2306266" y="3242140"/>
              <a:ext cx="603173" cy="368166"/>
            </a:xfrm>
            <a:custGeom>
              <a:rect b="b" l="l" r="r" t="t"/>
              <a:pathLst>
                <a:path extrusionOk="0" h="6467" w="10595">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rgbClr val="CFC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8"/>
            <p:cNvSpPr/>
            <p:nvPr/>
          </p:nvSpPr>
          <p:spPr>
            <a:xfrm>
              <a:off x="2302566" y="3239009"/>
              <a:ext cx="610574" cy="374486"/>
            </a:xfrm>
            <a:custGeom>
              <a:rect b="b" l="l" r="r" t="t"/>
              <a:pathLst>
                <a:path extrusionOk="0" h="6578" w="10725">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8"/>
            <p:cNvSpPr/>
            <p:nvPr/>
          </p:nvSpPr>
          <p:spPr>
            <a:xfrm>
              <a:off x="2306266" y="3242140"/>
              <a:ext cx="603173" cy="368166"/>
            </a:xfrm>
            <a:custGeom>
              <a:rect b="b" l="l" r="r" t="t"/>
              <a:pathLst>
                <a:path extrusionOk="0" h="6467" w="10595">
                  <a:moveTo>
                    <a:pt x="1263" y="1"/>
                  </a:moveTo>
                  <a:lnTo>
                    <a:pt x="1263" y="66"/>
                  </a:lnTo>
                  <a:lnTo>
                    <a:pt x="836" y="66"/>
                  </a:lnTo>
                  <a:cubicBezTo>
                    <a:pt x="762" y="1105"/>
                    <a:pt x="446" y="5307"/>
                    <a:pt x="1" y="6467"/>
                  </a:cubicBezTo>
                  <a:lnTo>
                    <a:pt x="10595" y="6467"/>
                  </a:lnTo>
                  <a:cubicBezTo>
                    <a:pt x="10140" y="5307"/>
                    <a:pt x="9834" y="1105"/>
                    <a:pt x="9760" y="66"/>
                  </a:cubicBezTo>
                  <a:lnTo>
                    <a:pt x="9333" y="66"/>
                  </a:lnTo>
                  <a:lnTo>
                    <a:pt x="9333" y="1"/>
                  </a:lnTo>
                  <a:lnTo>
                    <a:pt x="5298" y="29"/>
                  </a:lnTo>
                  <a:lnTo>
                    <a:pt x="12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8"/>
            <p:cNvSpPr/>
            <p:nvPr/>
          </p:nvSpPr>
          <p:spPr>
            <a:xfrm>
              <a:off x="2302566" y="3239009"/>
              <a:ext cx="610574" cy="374486"/>
            </a:xfrm>
            <a:custGeom>
              <a:rect b="b" l="l" r="r" t="t"/>
              <a:pathLst>
                <a:path extrusionOk="0" h="6578" w="10725">
                  <a:moveTo>
                    <a:pt x="9343" y="112"/>
                  </a:moveTo>
                  <a:lnTo>
                    <a:pt x="9343" y="121"/>
                  </a:lnTo>
                  <a:cubicBezTo>
                    <a:pt x="9343" y="149"/>
                    <a:pt x="9370" y="177"/>
                    <a:pt x="9398" y="177"/>
                  </a:cubicBezTo>
                  <a:lnTo>
                    <a:pt x="9769" y="177"/>
                  </a:lnTo>
                  <a:cubicBezTo>
                    <a:pt x="9862" y="1429"/>
                    <a:pt x="10159" y="5242"/>
                    <a:pt x="10576" y="6466"/>
                  </a:cubicBezTo>
                  <a:lnTo>
                    <a:pt x="149" y="6466"/>
                  </a:lnTo>
                  <a:cubicBezTo>
                    <a:pt x="567" y="5242"/>
                    <a:pt x="864" y="1429"/>
                    <a:pt x="947" y="177"/>
                  </a:cubicBezTo>
                  <a:lnTo>
                    <a:pt x="1318" y="177"/>
                  </a:lnTo>
                  <a:cubicBezTo>
                    <a:pt x="1355" y="177"/>
                    <a:pt x="1383" y="149"/>
                    <a:pt x="1383" y="121"/>
                  </a:cubicBezTo>
                  <a:lnTo>
                    <a:pt x="1383" y="112"/>
                  </a:lnTo>
                  <a:lnTo>
                    <a:pt x="5363" y="149"/>
                  </a:lnTo>
                  <a:lnTo>
                    <a:pt x="9343" y="112"/>
                  </a:lnTo>
                  <a:close/>
                  <a:moveTo>
                    <a:pt x="1328" y="0"/>
                  </a:moveTo>
                  <a:cubicBezTo>
                    <a:pt x="1309" y="0"/>
                    <a:pt x="1290" y="0"/>
                    <a:pt x="1281" y="10"/>
                  </a:cubicBezTo>
                  <a:cubicBezTo>
                    <a:pt x="1272" y="28"/>
                    <a:pt x="1263" y="37"/>
                    <a:pt x="1263" y="56"/>
                  </a:cubicBezTo>
                  <a:lnTo>
                    <a:pt x="1263" y="65"/>
                  </a:lnTo>
                  <a:lnTo>
                    <a:pt x="892" y="65"/>
                  </a:lnTo>
                  <a:cubicBezTo>
                    <a:pt x="864" y="65"/>
                    <a:pt x="836" y="93"/>
                    <a:pt x="836" y="121"/>
                  </a:cubicBezTo>
                  <a:cubicBezTo>
                    <a:pt x="752" y="1327"/>
                    <a:pt x="446" y="5371"/>
                    <a:pt x="10" y="6503"/>
                  </a:cubicBezTo>
                  <a:cubicBezTo>
                    <a:pt x="1" y="6522"/>
                    <a:pt x="1" y="6540"/>
                    <a:pt x="10" y="6559"/>
                  </a:cubicBezTo>
                  <a:cubicBezTo>
                    <a:pt x="29" y="6568"/>
                    <a:pt x="38" y="6577"/>
                    <a:pt x="66" y="6577"/>
                  </a:cubicBezTo>
                  <a:lnTo>
                    <a:pt x="10660" y="6577"/>
                  </a:lnTo>
                  <a:cubicBezTo>
                    <a:pt x="10678" y="6577"/>
                    <a:pt x="10697" y="6568"/>
                    <a:pt x="10706" y="6559"/>
                  </a:cubicBezTo>
                  <a:cubicBezTo>
                    <a:pt x="10716" y="6540"/>
                    <a:pt x="10725" y="6522"/>
                    <a:pt x="10716" y="6503"/>
                  </a:cubicBezTo>
                  <a:cubicBezTo>
                    <a:pt x="10280" y="5371"/>
                    <a:pt x="9973" y="1327"/>
                    <a:pt x="9890" y="121"/>
                  </a:cubicBezTo>
                  <a:cubicBezTo>
                    <a:pt x="9881" y="84"/>
                    <a:pt x="9862" y="65"/>
                    <a:pt x="9825" y="65"/>
                  </a:cubicBezTo>
                  <a:lnTo>
                    <a:pt x="9454" y="65"/>
                  </a:lnTo>
                  <a:lnTo>
                    <a:pt x="9454" y="56"/>
                  </a:lnTo>
                  <a:cubicBezTo>
                    <a:pt x="9454" y="37"/>
                    <a:pt x="9445" y="19"/>
                    <a:pt x="9435" y="10"/>
                  </a:cubicBezTo>
                  <a:cubicBezTo>
                    <a:pt x="9426" y="0"/>
                    <a:pt x="9417" y="0"/>
                    <a:pt x="9398" y="0"/>
                  </a:cubicBezTo>
                  <a:lnTo>
                    <a:pt x="5363" y="28"/>
                  </a:lnTo>
                  <a:lnTo>
                    <a:pt x="13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a:off x="1630431" y="3081088"/>
              <a:ext cx="2115747" cy="206542"/>
            </a:xfrm>
            <a:custGeom>
              <a:rect b="b" l="l" r="r" t="t"/>
              <a:pathLst>
                <a:path extrusionOk="0" h="3628" w="37164">
                  <a:moveTo>
                    <a:pt x="1" y="1"/>
                  </a:moveTo>
                  <a:lnTo>
                    <a:pt x="1" y="2431"/>
                  </a:lnTo>
                  <a:cubicBezTo>
                    <a:pt x="1" y="3090"/>
                    <a:pt x="539" y="3628"/>
                    <a:pt x="1198" y="3628"/>
                  </a:cubicBezTo>
                  <a:lnTo>
                    <a:pt x="35976" y="3628"/>
                  </a:lnTo>
                  <a:cubicBezTo>
                    <a:pt x="36635" y="3628"/>
                    <a:pt x="37163" y="3090"/>
                    <a:pt x="37163" y="2431"/>
                  </a:cubicBezTo>
                  <a:lnTo>
                    <a:pt x="37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8"/>
            <p:cNvSpPr/>
            <p:nvPr/>
          </p:nvSpPr>
          <p:spPr>
            <a:xfrm>
              <a:off x="1551100" y="3077387"/>
              <a:ext cx="2122066" cy="213431"/>
            </a:xfrm>
            <a:custGeom>
              <a:rect b="b" l="l" r="r" t="t"/>
              <a:pathLst>
                <a:path extrusionOk="0" h="3749" w="37275">
                  <a:moveTo>
                    <a:pt x="37163" y="121"/>
                  </a:moveTo>
                  <a:lnTo>
                    <a:pt x="37163" y="2496"/>
                  </a:lnTo>
                  <a:cubicBezTo>
                    <a:pt x="37163" y="3127"/>
                    <a:pt x="36652" y="3637"/>
                    <a:pt x="36031" y="3637"/>
                  </a:cubicBezTo>
                  <a:lnTo>
                    <a:pt x="1253" y="3637"/>
                  </a:lnTo>
                  <a:cubicBezTo>
                    <a:pt x="622" y="3637"/>
                    <a:pt x="112" y="3127"/>
                    <a:pt x="112" y="2496"/>
                  </a:cubicBezTo>
                  <a:lnTo>
                    <a:pt x="112" y="121"/>
                  </a:lnTo>
                  <a:close/>
                  <a:moveTo>
                    <a:pt x="0" y="1"/>
                  </a:moveTo>
                  <a:lnTo>
                    <a:pt x="0" y="2496"/>
                  </a:lnTo>
                  <a:cubicBezTo>
                    <a:pt x="0" y="3192"/>
                    <a:pt x="557" y="3748"/>
                    <a:pt x="1243" y="3748"/>
                  </a:cubicBezTo>
                  <a:lnTo>
                    <a:pt x="36031" y="3748"/>
                  </a:lnTo>
                  <a:cubicBezTo>
                    <a:pt x="36717" y="3748"/>
                    <a:pt x="37274" y="3192"/>
                    <a:pt x="37274" y="2496"/>
                  </a:cubicBezTo>
                  <a:lnTo>
                    <a:pt x="37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8"/>
            <p:cNvSpPr/>
            <p:nvPr/>
          </p:nvSpPr>
          <p:spPr>
            <a:xfrm>
              <a:off x="2567173" y="3127542"/>
              <a:ext cx="89836" cy="89323"/>
            </a:xfrm>
            <a:custGeom>
              <a:rect b="b" l="l" r="r" t="t"/>
              <a:pathLst>
                <a:path extrusionOk="0" h="1569" w="1578">
                  <a:moveTo>
                    <a:pt x="789" y="1"/>
                  </a:moveTo>
                  <a:cubicBezTo>
                    <a:pt x="353" y="1"/>
                    <a:pt x="1" y="353"/>
                    <a:pt x="1" y="780"/>
                  </a:cubicBezTo>
                  <a:cubicBezTo>
                    <a:pt x="1" y="1216"/>
                    <a:pt x="353" y="1569"/>
                    <a:pt x="789" y="1569"/>
                  </a:cubicBezTo>
                  <a:cubicBezTo>
                    <a:pt x="1225" y="1569"/>
                    <a:pt x="1578" y="1216"/>
                    <a:pt x="1578" y="780"/>
                  </a:cubicBezTo>
                  <a:cubicBezTo>
                    <a:pt x="1578" y="353"/>
                    <a:pt x="1225"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a:off x="2092952" y="3564814"/>
              <a:ext cx="1038346" cy="98318"/>
            </a:xfrm>
            <a:custGeom>
              <a:rect b="b" l="l" r="r" t="t"/>
              <a:pathLst>
                <a:path extrusionOk="0" h="1727" w="18239">
                  <a:moveTo>
                    <a:pt x="1726" y="1"/>
                  </a:moveTo>
                  <a:cubicBezTo>
                    <a:pt x="770" y="1"/>
                    <a:pt x="0" y="771"/>
                    <a:pt x="0" y="1726"/>
                  </a:cubicBezTo>
                  <a:lnTo>
                    <a:pt x="18238" y="1726"/>
                  </a:lnTo>
                  <a:cubicBezTo>
                    <a:pt x="18238" y="780"/>
                    <a:pt x="17468" y="1"/>
                    <a:pt x="16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8"/>
            <p:cNvSpPr/>
            <p:nvPr/>
          </p:nvSpPr>
          <p:spPr>
            <a:xfrm>
              <a:off x="2089764" y="3561683"/>
              <a:ext cx="1044665" cy="105150"/>
            </a:xfrm>
            <a:custGeom>
              <a:rect b="b" l="l" r="r" t="t"/>
              <a:pathLst>
                <a:path extrusionOk="0" h="1847" w="18350">
                  <a:moveTo>
                    <a:pt x="16569" y="121"/>
                  </a:moveTo>
                  <a:cubicBezTo>
                    <a:pt x="17469" y="121"/>
                    <a:pt x="18211" y="835"/>
                    <a:pt x="18238" y="1726"/>
                  </a:cubicBezTo>
                  <a:lnTo>
                    <a:pt x="121" y="1726"/>
                  </a:lnTo>
                  <a:cubicBezTo>
                    <a:pt x="149" y="835"/>
                    <a:pt x="882" y="121"/>
                    <a:pt x="1782" y="121"/>
                  </a:cubicBezTo>
                  <a:close/>
                  <a:moveTo>
                    <a:pt x="1782" y="0"/>
                  </a:moveTo>
                  <a:cubicBezTo>
                    <a:pt x="798" y="0"/>
                    <a:pt x="0" y="798"/>
                    <a:pt x="0" y="1781"/>
                  </a:cubicBezTo>
                  <a:cubicBezTo>
                    <a:pt x="0" y="1819"/>
                    <a:pt x="28" y="1846"/>
                    <a:pt x="56" y="1846"/>
                  </a:cubicBezTo>
                  <a:lnTo>
                    <a:pt x="18294" y="1846"/>
                  </a:lnTo>
                  <a:cubicBezTo>
                    <a:pt x="18331" y="1846"/>
                    <a:pt x="18350" y="1819"/>
                    <a:pt x="18350" y="1781"/>
                  </a:cubicBezTo>
                  <a:cubicBezTo>
                    <a:pt x="18350" y="798"/>
                    <a:pt x="17552" y="0"/>
                    <a:pt x="16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8"/>
            <p:cNvSpPr/>
            <p:nvPr/>
          </p:nvSpPr>
          <p:spPr>
            <a:xfrm>
              <a:off x="2352778" y="3564814"/>
              <a:ext cx="519202" cy="49188"/>
            </a:xfrm>
            <a:custGeom>
              <a:rect b="b" l="l" r="r" t="t"/>
              <a:pathLst>
                <a:path extrusionOk="0" h="864" w="9120">
                  <a:moveTo>
                    <a:pt x="0" y="1"/>
                  </a:moveTo>
                  <a:cubicBezTo>
                    <a:pt x="0" y="483"/>
                    <a:pt x="381" y="864"/>
                    <a:pt x="863" y="864"/>
                  </a:cubicBezTo>
                  <a:lnTo>
                    <a:pt x="8257" y="864"/>
                  </a:lnTo>
                  <a:cubicBezTo>
                    <a:pt x="8730" y="864"/>
                    <a:pt x="9119" y="483"/>
                    <a:pt x="91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2349077" y="3561683"/>
              <a:ext cx="526033" cy="56019"/>
            </a:xfrm>
            <a:custGeom>
              <a:rect b="b" l="l" r="r" t="t"/>
              <a:pathLst>
                <a:path extrusionOk="0" h="984" w="9240">
                  <a:moveTo>
                    <a:pt x="9119" y="121"/>
                  </a:moveTo>
                  <a:cubicBezTo>
                    <a:pt x="9092" y="529"/>
                    <a:pt x="8739" y="863"/>
                    <a:pt x="8312" y="863"/>
                  </a:cubicBezTo>
                  <a:lnTo>
                    <a:pt x="928" y="863"/>
                  </a:lnTo>
                  <a:cubicBezTo>
                    <a:pt x="501" y="863"/>
                    <a:pt x="149" y="538"/>
                    <a:pt x="121" y="121"/>
                  </a:cubicBezTo>
                  <a:close/>
                  <a:moveTo>
                    <a:pt x="65" y="0"/>
                  </a:moveTo>
                  <a:cubicBezTo>
                    <a:pt x="28" y="0"/>
                    <a:pt x="0" y="28"/>
                    <a:pt x="0" y="56"/>
                  </a:cubicBezTo>
                  <a:cubicBezTo>
                    <a:pt x="0" y="566"/>
                    <a:pt x="418" y="984"/>
                    <a:pt x="928" y="984"/>
                  </a:cubicBezTo>
                  <a:lnTo>
                    <a:pt x="8322" y="984"/>
                  </a:lnTo>
                  <a:cubicBezTo>
                    <a:pt x="8822" y="984"/>
                    <a:pt x="9240" y="566"/>
                    <a:pt x="9240" y="56"/>
                  </a:cubicBezTo>
                  <a:cubicBezTo>
                    <a:pt x="9240" y="28"/>
                    <a:pt x="9212" y="0"/>
                    <a:pt x="91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8"/>
            <p:cNvSpPr/>
            <p:nvPr/>
          </p:nvSpPr>
          <p:spPr>
            <a:xfrm>
              <a:off x="2821704" y="2132080"/>
              <a:ext cx="560419" cy="804364"/>
            </a:xfrm>
            <a:custGeom>
              <a:rect b="b" l="l" r="r" t="t"/>
              <a:pathLst>
                <a:path extrusionOk="0" h="14129" w="9844">
                  <a:moveTo>
                    <a:pt x="437" y="0"/>
                  </a:moveTo>
                  <a:cubicBezTo>
                    <a:pt x="196" y="0"/>
                    <a:pt x="1" y="195"/>
                    <a:pt x="1" y="436"/>
                  </a:cubicBezTo>
                  <a:lnTo>
                    <a:pt x="1" y="13693"/>
                  </a:lnTo>
                  <a:cubicBezTo>
                    <a:pt x="1" y="13934"/>
                    <a:pt x="196" y="14129"/>
                    <a:pt x="437" y="14129"/>
                  </a:cubicBezTo>
                  <a:lnTo>
                    <a:pt x="9408" y="14129"/>
                  </a:lnTo>
                  <a:cubicBezTo>
                    <a:pt x="9649" y="14129"/>
                    <a:pt x="9834" y="13934"/>
                    <a:pt x="9844" y="13693"/>
                  </a:cubicBezTo>
                  <a:lnTo>
                    <a:pt x="9844" y="436"/>
                  </a:lnTo>
                  <a:cubicBezTo>
                    <a:pt x="9844" y="195"/>
                    <a:pt x="9649" y="0"/>
                    <a:pt x="9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8"/>
            <p:cNvSpPr/>
            <p:nvPr/>
          </p:nvSpPr>
          <p:spPr>
            <a:xfrm>
              <a:off x="2818573" y="2128892"/>
              <a:ext cx="566738" cy="810740"/>
            </a:xfrm>
            <a:custGeom>
              <a:rect b="b" l="l" r="r" t="t"/>
              <a:pathLst>
                <a:path extrusionOk="0" h="14241" w="9955">
                  <a:moveTo>
                    <a:pt x="9463" y="112"/>
                  </a:moveTo>
                  <a:cubicBezTo>
                    <a:pt x="9667" y="112"/>
                    <a:pt x="9834" y="279"/>
                    <a:pt x="9834" y="492"/>
                  </a:cubicBezTo>
                  <a:lnTo>
                    <a:pt x="9834" y="13749"/>
                  </a:lnTo>
                  <a:cubicBezTo>
                    <a:pt x="9834" y="13962"/>
                    <a:pt x="9667" y="14129"/>
                    <a:pt x="9463" y="14129"/>
                  </a:cubicBezTo>
                  <a:lnTo>
                    <a:pt x="492" y="14129"/>
                  </a:lnTo>
                  <a:cubicBezTo>
                    <a:pt x="288" y="14129"/>
                    <a:pt x="121" y="13962"/>
                    <a:pt x="121" y="13749"/>
                  </a:cubicBezTo>
                  <a:lnTo>
                    <a:pt x="121" y="492"/>
                  </a:lnTo>
                  <a:cubicBezTo>
                    <a:pt x="121" y="279"/>
                    <a:pt x="288" y="112"/>
                    <a:pt x="492" y="112"/>
                  </a:cubicBezTo>
                  <a:close/>
                  <a:moveTo>
                    <a:pt x="492" y="1"/>
                  </a:moveTo>
                  <a:cubicBezTo>
                    <a:pt x="223" y="1"/>
                    <a:pt x="0" y="223"/>
                    <a:pt x="0" y="492"/>
                  </a:cubicBezTo>
                  <a:lnTo>
                    <a:pt x="0" y="13749"/>
                  </a:lnTo>
                  <a:cubicBezTo>
                    <a:pt x="0" y="14027"/>
                    <a:pt x="223" y="14240"/>
                    <a:pt x="492" y="14240"/>
                  </a:cubicBezTo>
                  <a:lnTo>
                    <a:pt x="9463" y="14240"/>
                  </a:lnTo>
                  <a:cubicBezTo>
                    <a:pt x="9732" y="14240"/>
                    <a:pt x="9954" y="14018"/>
                    <a:pt x="9954" y="13749"/>
                  </a:cubicBezTo>
                  <a:lnTo>
                    <a:pt x="9954" y="492"/>
                  </a:lnTo>
                  <a:cubicBezTo>
                    <a:pt x="9954" y="214"/>
                    <a:pt x="9732" y="1"/>
                    <a:pt x="94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2889336" y="2203925"/>
              <a:ext cx="187015" cy="186958"/>
            </a:xfrm>
            <a:custGeom>
              <a:rect b="b" l="l" r="r" t="t"/>
              <a:pathLst>
                <a:path extrusionOk="0" h="3284" w="3285">
                  <a:moveTo>
                    <a:pt x="334" y="0"/>
                  </a:moveTo>
                  <a:cubicBezTo>
                    <a:pt x="149" y="0"/>
                    <a:pt x="0" y="158"/>
                    <a:pt x="0" y="343"/>
                  </a:cubicBezTo>
                  <a:lnTo>
                    <a:pt x="0" y="2950"/>
                  </a:lnTo>
                  <a:cubicBezTo>
                    <a:pt x="0" y="3136"/>
                    <a:pt x="149" y="3284"/>
                    <a:pt x="334" y="3284"/>
                  </a:cubicBezTo>
                  <a:lnTo>
                    <a:pt x="2941" y="3284"/>
                  </a:lnTo>
                  <a:cubicBezTo>
                    <a:pt x="3127" y="3284"/>
                    <a:pt x="3284" y="3136"/>
                    <a:pt x="3284" y="2950"/>
                  </a:cubicBezTo>
                  <a:lnTo>
                    <a:pt x="3284" y="343"/>
                  </a:lnTo>
                  <a:cubicBezTo>
                    <a:pt x="3284" y="158"/>
                    <a:pt x="3127" y="0"/>
                    <a:pt x="2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p:nvPr/>
          </p:nvSpPr>
          <p:spPr>
            <a:xfrm>
              <a:off x="3253228" y="2173809"/>
              <a:ext cx="22203" cy="22203"/>
            </a:xfrm>
            <a:custGeom>
              <a:rect b="b" l="l" r="r" t="t"/>
              <a:pathLst>
                <a:path extrusionOk="0" h="390" w="39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8"/>
            <p:cNvSpPr/>
            <p:nvPr/>
          </p:nvSpPr>
          <p:spPr>
            <a:xfrm>
              <a:off x="3285393" y="2173809"/>
              <a:ext cx="21747" cy="22203"/>
            </a:xfrm>
            <a:custGeom>
              <a:rect b="b" l="l" r="r" t="t"/>
              <a:pathLst>
                <a:path extrusionOk="0" h="390" w="382">
                  <a:moveTo>
                    <a:pt x="186" y="112"/>
                  </a:moveTo>
                  <a:cubicBezTo>
                    <a:pt x="233" y="112"/>
                    <a:pt x="270" y="149"/>
                    <a:pt x="270" y="195"/>
                  </a:cubicBezTo>
                  <a:cubicBezTo>
                    <a:pt x="270" y="232"/>
                    <a:pt x="233" y="269"/>
                    <a:pt x="186" y="269"/>
                  </a:cubicBezTo>
                  <a:cubicBezTo>
                    <a:pt x="149" y="269"/>
                    <a:pt x="112" y="232"/>
                    <a:pt x="112" y="195"/>
                  </a:cubicBezTo>
                  <a:cubicBezTo>
                    <a:pt x="112" y="149"/>
                    <a:pt x="149" y="112"/>
                    <a:pt x="186" y="112"/>
                  </a:cubicBezTo>
                  <a:close/>
                  <a:moveTo>
                    <a:pt x="186" y="0"/>
                  </a:moveTo>
                  <a:cubicBezTo>
                    <a:pt x="84" y="0"/>
                    <a:pt x="1" y="84"/>
                    <a:pt x="1" y="195"/>
                  </a:cubicBezTo>
                  <a:cubicBezTo>
                    <a:pt x="1" y="297"/>
                    <a:pt x="84" y="390"/>
                    <a:pt x="186" y="390"/>
                  </a:cubicBezTo>
                  <a:cubicBezTo>
                    <a:pt x="298" y="390"/>
                    <a:pt x="381" y="297"/>
                    <a:pt x="381" y="195"/>
                  </a:cubicBezTo>
                  <a:cubicBezTo>
                    <a:pt x="381" y="84"/>
                    <a:pt x="298" y="0"/>
                    <a:pt x="1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8"/>
            <p:cNvSpPr/>
            <p:nvPr/>
          </p:nvSpPr>
          <p:spPr>
            <a:xfrm>
              <a:off x="3314484" y="2173809"/>
              <a:ext cx="22203" cy="22203"/>
            </a:xfrm>
            <a:custGeom>
              <a:rect b="b" l="l" r="r" t="t"/>
              <a:pathLst>
                <a:path extrusionOk="0" h="390" w="390">
                  <a:moveTo>
                    <a:pt x="195" y="112"/>
                  </a:moveTo>
                  <a:cubicBezTo>
                    <a:pt x="241" y="112"/>
                    <a:pt x="269" y="149"/>
                    <a:pt x="269" y="195"/>
                  </a:cubicBezTo>
                  <a:cubicBezTo>
                    <a:pt x="269" y="232"/>
                    <a:pt x="241" y="269"/>
                    <a:pt x="195" y="269"/>
                  </a:cubicBezTo>
                  <a:cubicBezTo>
                    <a:pt x="158" y="269"/>
                    <a:pt x="121" y="232"/>
                    <a:pt x="121" y="195"/>
                  </a:cubicBezTo>
                  <a:cubicBezTo>
                    <a:pt x="121" y="149"/>
                    <a:pt x="158" y="112"/>
                    <a:pt x="195" y="112"/>
                  </a:cubicBezTo>
                  <a:close/>
                  <a:moveTo>
                    <a:pt x="195" y="0"/>
                  </a:moveTo>
                  <a:cubicBezTo>
                    <a:pt x="93" y="0"/>
                    <a:pt x="0" y="84"/>
                    <a:pt x="0" y="195"/>
                  </a:cubicBezTo>
                  <a:cubicBezTo>
                    <a:pt x="0" y="297"/>
                    <a:pt x="93" y="390"/>
                    <a:pt x="195" y="390"/>
                  </a:cubicBezTo>
                  <a:cubicBezTo>
                    <a:pt x="306" y="390"/>
                    <a:pt x="390" y="297"/>
                    <a:pt x="390" y="195"/>
                  </a:cubicBezTo>
                  <a:cubicBezTo>
                    <a:pt x="390" y="84"/>
                    <a:pt x="306" y="0"/>
                    <a:pt x="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8"/>
            <p:cNvSpPr/>
            <p:nvPr/>
          </p:nvSpPr>
          <p:spPr>
            <a:xfrm>
              <a:off x="3132254" y="2253567"/>
              <a:ext cx="172213" cy="6889"/>
            </a:xfrm>
            <a:custGeom>
              <a:rect b="b" l="l" r="r" t="t"/>
              <a:pathLst>
                <a:path extrusionOk="0" h="121" w="3025">
                  <a:moveTo>
                    <a:pt x="56" y="0"/>
                  </a:moveTo>
                  <a:cubicBezTo>
                    <a:pt x="29" y="0"/>
                    <a:pt x="1" y="28"/>
                    <a:pt x="1" y="65"/>
                  </a:cubicBezTo>
                  <a:cubicBezTo>
                    <a:pt x="1" y="93"/>
                    <a:pt x="29" y="121"/>
                    <a:pt x="56" y="121"/>
                  </a:cubicBezTo>
                  <a:lnTo>
                    <a:pt x="2960" y="121"/>
                  </a:lnTo>
                  <a:cubicBezTo>
                    <a:pt x="2997" y="121"/>
                    <a:pt x="3025" y="93"/>
                    <a:pt x="3025" y="65"/>
                  </a:cubicBezTo>
                  <a:cubicBezTo>
                    <a:pt x="3025" y="28"/>
                    <a:pt x="2997" y="0"/>
                    <a:pt x="2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8"/>
            <p:cNvSpPr/>
            <p:nvPr/>
          </p:nvSpPr>
          <p:spPr>
            <a:xfrm>
              <a:off x="3132254" y="2297402"/>
              <a:ext cx="172213" cy="6889"/>
            </a:xfrm>
            <a:custGeom>
              <a:rect b="b" l="l" r="r" t="t"/>
              <a:pathLst>
                <a:path extrusionOk="0" h="121" w="3025">
                  <a:moveTo>
                    <a:pt x="56" y="0"/>
                  </a:moveTo>
                  <a:cubicBezTo>
                    <a:pt x="29" y="0"/>
                    <a:pt x="1" y="28"/>
                    <a:pt x="1" y="56"/>
                  </a:cubicBezTo>
                  <a:cubicBezTo>
                    <a:pt x="1" y="93"/>
                    <a:pt x="29" y="121"/>
                    <a:pt x="56" y="121"/>
                  </a:cubicBezTo>
                  <a:lnTo>
                    <a:pt x="2960" y="121"/>
                  </a:lnTo>
                  <a:cubicBezTo>
                    <a:pt x="2997" y="121"/>
                    <a:pt x="3025" y="93"/>
                    <a:pt x="3025" y="56"/>
                  </a:cubicBezTo>
                  <a:cubicBezTo>
                    <a:pt x="3025" y="28"/>
                    <a:pt x="2997" y="0"/>
                    <a:pt x="29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8"/>
            <p:cNvSpPr/>
            <p:nvPr/>
          </p:nvSpPr>
          <p:spPr>
            <a:xfrm>
              <a:off x="3132254" y="2341181"/>
              <a:ext cx="172213" cy="6433"/>
            </a:xfrm>
            <a:custGeom>
              <a:rect b="b" l="l" r="r" t="t"/>
              <a:pathLst>
                <a:path extrusionOk="0" h="113" w="3025">
                  <a:moveTo>
                    <a:pt x="56" y="1"/>
                  </a:moveTo>
                  <a:cubicBezTo>
                    <a:pt x="29" y="1"/>
                    <a:pt x="1" y="29"/>
                    <a:pt x="1" y="57"/>
                  </a:cubicBezTo>
                  <a:cubicBezTo>
                    <a:pt x="1" y="84"/>
                    <a:pt x="29" y="112"/>
                    <a:pt x="56" y="112"/>
                  </a:cubicBezTo>
                  <a:lnTo>
                    <a:pt x="2960" y="112"/>
                  </a:lnTo>
                  <a:cubicBezTo>
                    <a:pt x="2997" y="112"/>
                    <a:pt x="3025" y="84"/>
                    <a:pt x="3025" y="57"/>
                  </a:cubicBezTo>
                  <a:cubicBezTo>
                    <a:pt x="3025" y="29"/>
                    <a:pt x="2997" y="1"/>
                    <a:pt x="29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8"/>
            <p:cNvSpPr/>
            <p:nvPr/>
          </p:nvSpPr>
          <p:spPr>
            <a:xfrm>
              <a:off x="3114321" y="2441034"/>
              <a:ext cx="186446" cy="187015"/>
            </a:xfrm>
            <a:custGeom>
              <a:rect b="b" l="l" r="r" t="t"/>
              <a:pathLst>
                <a:path extrusionOk="0" h="3285" w="3275">
                  <a:moveTo>
                    <a:pt x="334" y="0"/>
                  </a:moveTo>
                  <a:cubicBezTo>
                    <a:pt x="149" y="0"/>
                    <a:pt x="0" y="149"/>
                    <a:pt x="0" y="334"/>
                  </a:cubicBezTo>
                  <a:lnTo>
                    <a:pt x="0" y="2941"/>
                  </a:lnTo>
                  <a:cubicBezTo>
                    <a:pt x="0" y="3126"/>
                    <a:pt x="149" y="3284"/>
                    <a:pt x="334" y="3284"/>
                  </a:cubicBezTo>
                  <a:lnTo>
                    <a:pt x="2941" y="3284"/>
                  </a:lnTo>
                  <a:cubicBezTo>
                    <a:pt x="3127" y="3284"/>
                    <a:pt x="3275" y="3126"/>
                    <a:pt x="3275" y="2941"/>
                  </a:cubicBezTo>
                  <a:lnTo>
                    <a:pt x="3275" y="334"/>
                  </a:lnTo>
                  <a:cubicBezTo>
                    <a:pt x="3275" y="149"/>
                    <a:pt x="3127" y="0"/>
                    <a:pt x="2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8"/>
            <p:cNvSpPr/>
            <p:nvPr/>
          </p:nvSpPr>
          <p:spPr>
            <a:xfrm>
              <a:off x="2892524" y="2571459"/>
              <a:ext cx="165325" cy="6945"/>
            </a:xfrm>
            <a:custGeom>
              <a:rect b="b" l="l" r="r" t="t"/>
              <a:pathLst>
                <a:path extrusionOk="0" h="122" w="2904">
                  <a:moveTo>
                    <a:pt x="56" y="1"/>
                  </a:moveTo>
                  <a:cubicBezTo>
                    <a:pt x="19" y="1"/>
                    <a:pt x="0" y="28"/>
                    <a:pt x="0" y="56"/>
                  </a:cubicBezTo>
                  <a:cubicBezTo>
                    <a:pt x="0" y="93"/>
                    <a:pt x="19" y="121"/>
                    <a:pt x="56" y="121"/>
                  </a:cubicBezTo>
                  <a:lnTo>
                    <a:pt x="2848" y="121"/>
                  </a:lnTo>
                  <a:cubicBezTo>
                    <a:pt x="2876" y="121"/>
                    <a:pt x="2904" y="93"/>
                    <a:pt x="2904" y="56"/>
                  </a:cubicBezTo>
                  <a:cubicBezTo>
                    <a:pt x="2904" y="28"/>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8"/>
            <p:cNvSpPr/>
            <p:nvPr/>
          </p:nvSpPr>
          <p:spPr>
            <a:xfrm>
              <a:off x="2892524" y="2528136"/>
              <a:ext cx="165325" cy="6433"/>
            </a:xfrm>
            <a:custGeom>
              <a:rect b="b" l="l" r="r" t="t"/>
              <a:pathLst>
                <a:path extrusionOk="0" h="113" w="2904">
                  <a:moveTo>
                    <a:pt x="56" y="1"/>
                  </a:moveTo>
                  <a:cubicBezTo>
                    <a:pt x="19" y="1"/>
                    <a:pt x="0" y="19"/>
                    <a:pt x="0" y="57"/>
                  </a:cubicBezTo>
                  <a:cubicBezTo>
                    <a:pt x="0" y="84"/>
                    <a:pt x="19" y="112"/>
                    <a:pt x="56" y="112"/>
                  </a:cubicBezTo>
                  <a:lnTo>
                    <a:pt x="2848" y="112"/>
                  </a:lnTo>
                  <a:cubicBezTo>
                    <a:pt x="2876" y="112"/>
                    <a:pt x="2904" y="84"/>
                    <a:pt x="2904" y="57"/>
                  </a:cubicBezTo>
                  <a:cubicBezTo>
                    <a:pt x="2904" y="19"/>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8"/>
            <p:cNvSpPr/>
            <p:nvPr/>
          </p:nvSpPr>
          <p:spPr>
            <a:xfrm>
              <a:off x="2892524" y="2484300"/>
              <a:ext cx="165325" cy="6433"/>
            </a:xfrm>
            <a:custGeom>
              <a:rect b="b" l="l" r="r" t="t"/>
              <a:pathLst>
                <a:path extrusionOk="0" h="113" w="2904">
                  <a:moveTo>
                    <a:pt x="56" y="1"/>
                  </a:moveTo>
                  <a:cubicBezTo>
                    <a:pt x="19" y="1"/>
                    <a:pt x="0" y="29"/>
                    <a:pt x="0" y="57"/>
                  </a:cubicBezTo>
                  <a:cubicBezTo>
                    <a:pt x="0" y="94"/>
                    <a:pt x="19" y="112"/>
                    <a:pt x="56" y="112"/>
                  </a:cubicBezTo>
                  <a:lnTo>
                    <a:pt x="2848" y="112"/>
                  </a:lnTo>
                  <a:cubicBezTo>
                    <a:pt x="2876" y="112"/>
                    <a:pt x="2904" y="84"/>
                    <a:pt x="2904" y="57"/>
                  </a:cubicBezTo>
                  <a:cubicBezTo>
                    <a:pt x="2904" y="29"/>
                    <a:pt x="2885" y="1"/>
                    <a:pt x="28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8"/>
            <p:cNvSpPr/>
            <p:nvPr/>
          </p:nvSpPr>
          <p:spPr>
            <a:xfrm>
              <a:off x="3078911" y="2690839"/>
              <a:ext cx="185990" cy="6376"/>
            </a:xfrm>
            <a:custGeom>
              <a:rect b="b" l="l" r="r" t="t"/>
              <a:pathLst>
                <a:path extrusionOk="0" h="112" w="3267">
                  <a:moveTo>
                    <a:pt x="66" y="0"/>
                  </a:moveTo>
                  <a:cubicBezTo>
                    <a:pt x="29" y="0"/>
                    <a:pt x="1" y="28"/>
                    <a:pt x="1" y="56"/>
                  </a:cubicBezTo>
                  <a:cubicBezTo>
                    <a:pt x="1" y="93"/>
                    <a:pt x="29" y="111"/>
                    <a:pt x="66" y="111"/>
                  </a:cubicBezTo>
                  <a:lnTo>
                    <a:pt x="3210" y="111"/>
                  </a:lnTo>
                  <a:cubicBezTo>
                    <a:pt x="3248" y="111"/>
                    <a:pt x="3266" y="93"/>
                    <a:pt x="3266" y="56"/>
                  </a:cubicBezTo>
                  <a:cubicBezTo>
                    <a:pt x="3266" y="28"/>
                    <a:pt x="3248" y="0"/>
                    <a:pt x="3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8"/>
            <p:cNvSpPr/>
            <p:nvPr/>
          </p:nvSpPr>
          <p:spPr>
            <a:xfrm>
              <a:off x="2906757" y="2690839"/>
              <a:ext cx="143179" cy="6376"/>
            </a:xfrm>
            <a:custGeom>
              <a:rect b="b" l="l" r="r" t="t"/>
              <a:pathLst>
                <a:path extrusionOk="0" h="112" w="2515">
                  <a:moveTo>
                    <a:pt x="56" y="0"/>
                  </a:moveTo>
                  <a:cubicBezTo>
                    <a:pt x="28" y="0"/>
                    <a:pt x="1" y="28"/>
                    <a:pt x="1" y="56"/>
                  </a:cubicBezTo>
                  <a:cubicBezTo>
                    <a:pt x="1" y="93"/>
                    <a:pt x="28" y="111"/>
                    <a:pt x="56" y="111"/>
                  </a:cubicBezTo>
                  <a:lnTo>
                    <a:pt x="2459" y="111"/>
                  </a:lnTo>
                  <a:cubicBezTo>
                    <a:pt x="2487" y="111"/>
                    <a:pt x="2515" y="93"/>
                    <a:pt x="2515" y="56"/>
                  </a:cubicBezTo>
                  <a:cubicBezTo>
                    <a:pt x="2515" y="28"/>
                    <a:pt x="2487" y="0"/>
                    <a:pt x="24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8"/>
            <p:cNvSpPr/>
            <p:nvPr/>
          </p:nvSpPr>
          <p:spPr>
            <a:xfrm>
              <a:off x="2906757" y="2740481"/>
              <a:ext cx="281519" cy="6376"/>
            </a:xfrm>
            <a:custGeom>
              <a:rect b="b" l="l" r="r" t="t"/>
              <a:pathLst>
                <a:path extrusionOk="0" h="112" w="4945">
                  <a:moveTo>
                    <a:pt x="56" y="0"/>
                  </a:moveTo>
                  <a:cubicBezTo>
                    <a:pt x="28" y="0"/>
                    <a:pt x="1" y="28"/>
                    <a:pt x="1" y="56"/>
                  </a:cubicBezTo>
                  <a:cubicBezTo>
                    <a:pt x="1" y="93"/>
                    <a:pt x="28" y="111"/>
                    <a:pt x="56" y="111"/>
                  </a:cubicBezTo>
                  <a:lnTo>
                    <a:pt x="4889" y="111"/>
                  </a:lnTo>
                  <a:cubicBezTo>
                    <a:pt x="4917" y="111"/>
                    <a:pt x="4945" y="93"/>
                    <a:pt x="4945" y="56"/>
                  </a:cubicBezTo>
                  <a:cubicBezTo>
                    <a:pt x="4945" y="28"/>
                    <a:pt x="4917" y="0"/>
                    <a:pt x="48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8"/>
            <p:cNvSpPr/>
            <p:nvPr/>
          </p:nvSpPr>
          <p:spPr>
            <a:xfrm>
              <a:off x="2998640" y="2244060"/>
              <a:ext cx="44975" cy="47024"/>
            </a:xfrm>
            <a:custGeom>
              <a:rect b="b" l="l" r="r" t="t"/>
              <a:pathLst>
                <a:path extrusionOk="0" h="826" w="790">
                  <a:moveTo>
                    <a:pt x="121" y="0"/>
                  </a:moveTo>
                  <a:lnTo>
                    <a:pt x="1" y="714"/>
                  </a:lnTo>
                  <a:lnTo>
                    <a:pt x="724" y="826"/>
                  </a:lnTo>
                  <a:cubicBezTo>
                    <a:pt x="789" y="427"/>
                    <a:pt x="511" y="56"/>
                    <a:pt x="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8"/>
            <p:cNvSpPr/>
            <p:nvPr/>
          </p:nvSpPr>
          <p:spPr>
            <a:xfrm>
              <a:off x="2994940" y="2239790"/>
              <a:ext cx="51806" cy="54994"/>
            </a:xfrm>
            <a:custGeom>
              <a:rect b="b" l="l" r="r" t="t"/>
              <a:pathLst>
                <a:path extrusionOk="0" h="966" w="910">
                  <a:moveTo>
                    <a:pt x="233" y="140"/>
                  </a:moveTo>
                  <a:cubicBezTo>
                    <a:pt x="548" y="214"/>
                    <a:pt x="761" y="511"/>
                    <a:pt x="743" y="836"/>
                  </a:cubicBezTo>
                  <a:lnTo>
                    <a:pt x="131" y="743"/>
                  </a:lnTo>
                  <a:lnTo>
                    <a:pt x="233" y="140"/>
                  </a:lnTo>
                  <a:close/>
                  <a:moveTo>
                    <a:pt x="131" y="1"/>
                  </a:moveTo>
                  <a:lnTo>
                    <a:pt x="1" y="836"/>
                  </a:lnTo>
                  <a:lnTo>
                    <a:pt x="836" y="966"/>
                  </a:lnTo>
                  <a:lnTo>
                    <a:pt x="845" y="910"/>
                  </a:lnTo>
                  <a:cubicBezTo>
                    <a:pt x="910" y="483"/>
                    <a:pt x="622" y="84"/>
                    <a:pt x="186" y="10"/>
                  </a:cubicBezTo>
                  <a:lnTo>
                    <a:pt x="1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8"/>
            <p:cNvSpPr/>
            <p:nvPr/>
          </p:nvSpPr>
          <p:spPr>
            <a:xfrm>
              <a:off x="2911539" y="2233129"/>
              <a:ext cx="133672" cy="129971"/>
            </a:xfrm>
            <a:custGeom>
              <a:rect b="b" l="l" r="r" t="t"/>
              <a:pathLst>
                <a:path extrusionOk="0" h="2283" w="2348">
                  <a:moveTo>
                    <a:pt x="1207" y="1"/>
                  </a:moveTo>
                  <a:cubicBezTo>
                    <a:pt x="659" y="1"/>
                    <a:pt x="176" y="403"/>
                    <a:pt x="93" y="971"/>
                  </a:cubicBezTo>
                  <a:cubicBezTo>
                    <a:pt x="0" y="1593"/>
                    <a:pt x="427" y="2177"/>
                    <a:pt x="1048" y="2270"/>
                  </a:cubicBezTo>
                  <a:cubicBezTo>
                    <a:pt x="1105" y="2279"/>
                    <a:pt x="1162" y="2283"/>
                    <a:pt x="1218" y="2283"/>
                  </a:cubicBezTo>
                  <a:cubicBezTo>
                    <a:pt x="1773" y="2283"/>
                    <a:pt x="2263" y="1879"/>
                    <a:pt x="2347" y="1315"/>
                  </a:cubicBezTo>
                  <a:lnTo>
                    <a:pt x="1215" y="1138"/>
                  </a:lnTo>
                  <a:lnTo>
                    <a:pt x="1392" y="16"/>
                  </a:lnTo>
                  <a:cubicBezTo>
                    <a:pt x="1330" y="6"/>
                    <a:pt x="1268" y="1"/>
                    <a:pt x="1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8"/>
            <p:cNvSpPr/>
            <p:nvPr/>
          </p:nvSpPr>
          <p:spPr>
            <a:xfrm>
              <a:off x="2910969" y="2229600"/>
              <a:ext cx="138454" cy="137031"/>
            </a:xfrm>
            <a:custGeom>
              <a:rect b="b" l="l" r="r" t="t"/>
              <a:pathLst>
                <a:path extrusionOk="0" h="2407" w="2432">
                  <a:moveTo>
                    <a:pt x="1235" y="115"/>
                  </a:moveTo>
                  <a:cubicBezTo>
                    <a:pt x="1262" y="115"/>
                    <a:pt x="1299" y="124"/>
                    <a:pt x="1337" y="124"/>
                  </a:cubicBezTo>
                  <a:lnTo>
                    <a:pt x="1160" y="1247"/>
                  </a:lnTo>
                  <a:lnTo>
                    <a:pt x="2292" y="1423"/>
                  </a:lnTo>
                  <a:cubicBezTo>
                    <a:pt x="2183" y="1928"/>
                    <a:pt x="1737" y="2288"/>
                    <a:pt x="1226" y="2288"/>
                  </a:cubicBezTo>
                  <a:cubicBezTo>
                    <a:pt x="1174" y="2288"/>
                    <a:pt x="1121" y="2284"/>
                    <a:pt x="1068" y="2276"/>
                  </a:cubicBezTo>
                  <a:cubicBezTo>
                    <a:pt x="780" y="2230"/>
                    <a:pt x="530" y="2072"/>
                    <a:pt x="363" y="1840"/>
                  </a:cubicBezTo>
                  <a:cubicBezTo>
                    <a:pt x="186" y="1608"/>
                    <a:pt x="112" y="1321"/>
                    <a:pt x="158" y="1043"/>
                  </a:cubicBezTo>
                  <a:cubicBezTo>
                    <a:pt x="205" y="755"/>
                    <a:pt x="363" y="505"/>
                    <a:pt x="594" y="328"/>
                  </a:cubicBezTo>
                  <a:cubicBezTo>
                    <a:pt x="780" y="189"/>
                    <a:pt x="1003" y="115"/>
                    <a:pt x="1235" y="115"/>
                  </a:cubicBezTo>
                  <a:close/>
                  <a:moveTo>
                    <a:pt x="1239" y="0"/>
                  </a:moveTo>
                  <a:cubicBezTo>
                    <a:pt x="982" y="0"/>
                    <a:pt x="733" y="84"/>
                    <a:pt x="520" y="236"/>
                  </a:cubicBezTo>
                  <a:cubicBezTo>
                    <a:pt x="270" y="421"/>
                    <a:pt x="94" y="699"/>
                    <a:pt x="47" y="1024"/>
                  </a:cubicBezTo>
                  <a:cubicBezTo>
                    <a:pt x="1" y="1339"/>
                    <a:pt x="75" y="1655"/>
                    <a:pt x="270" y="1915"/>
                  </a:cubicBezTo>
                  <a:cubicBezTo>
                    <a:pt x="455" y="2174"/>
                    <a:pt x="734" y="2341"/>
                    <a:pt x="1049" y="2388"/>
                  </a:cubicBezTo>
                  <a:cubicBezTo>
                    <a:pt x="1114" y="2397"/>
                    <a:pt x="1170" y="2406"/>
                    <a:pt x="1235" y="2406"/>
                  </a:cubicBezTo>
                  <a:cubicBezTo>
                    <a:pt x="1819" y="2406"/>
                    <a:pt x="2329" y="1980"/>
                    <a:pt x="2422" y="1386"/>
                  </a:cubicBezTo>
                  <a:lnTo>
                    <a:pt x="2431" y="1330"/>
                  </a:lnTo>
                  <a:lnTo>
                    <a:pt x="1290" y="1154"/>
                  </a:lnTo>
                  <a:lnTo>
                    <a:pt x="1476" y="22"/>
                  </a:lnTo>
                  <a:lnTo>
                    <a:pt x="1411" y="13"/>
                  </a:lnTo>
                  <a:cubicBezTo>
                    <a:pt x="1353" y="4"/>
                    <a:pt x="1296" y="0"/>
                    <a:pt x="1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8"/>
            <p:cNvSpPr/>
            <p:nvPr/>
          </p:nvSpPr>
          <p:spPr>
            <a:xfrm>
              <a:off x="3125422" y="2463578"/>
              <a:ext cx="157411" cy="137714"/>
            </a:xfrm>
            <a:custGeom>
              <a:rect b="b" l="l" r="r" t="t"/>
              <a:pathLst>
                <a:path extrusionOk="0" h="2419" w="2765">
                  <a:moveTo>
                    <a:pt x="1383" y="0"/>
                  </a:moveTo>
                  <a:cubicBezTo>
                    <a:pt x="1168" y="0"/>
                    <a:pt x="950" y="58"/>
                    <a:pt x="752" y="179"/>
                  </a:cubicBezTo>
                  <a:cubicBezTo>
                    <a:pt x="186" y="523"/>
                    <a:pt x="0" y="1274"/>
                    <a:pt x="353" y="1840"/>
                  </a:cubicBezTo>
                  <a:cubicBezTo>
                    <a:pt x="583" y="2211"/>
                    <a:pt x="982" y="2418"/>
                    <a:pt x="1388" y="2418"/>
                  </a:cubicBezTo>
                  <a:cubicBezTo>
                    <a:pt x="1602" y="2418"/>
                    <a:pt x="1818" y="2360"/>
                    <a:pt x="2013" y="2239"/>
                  </a:cubicBezTo>
                  <a:cubicBezTo>
                    <a:pt x="2579" y="1896"/>
                    <a:pt x="2765" y="1153"/>
                    <a:pt x="2412" y="578"/>
                  </a:cubicBezTo>
                  <a:cubicBezTo>
                    <a:pt x="2187" y="208"/>
                    <a:pt x="1791" y="0"/>
                    <a:pt x="13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8"/>
            <p:cNvSpPr/>
            <p:nvPr/>
          </p:nvSpPr>
          <p:spPr>
            <a:xfrm>
              <a:off x="3122234" y="2460902"/>
              <a:ext cx="156899" cy="144431"/>
            </a:xfrm>
            <a:custGeom>
              <a:rect b="b" l="l" r="r" t="t"/>
              <a:pathLst>
                <a:path extrusionOk="0" h="2537" w="2756">
                  <a:moveTo>
                    <a:pt x="1448" y="115"/>
                  </a:moveTo>
                  <a:cubicBezTo>
                    <a:pt x="1652" y="115"/>
                    <a:pt x="1856" y="171"/>
                    <a:pt x="2032" y="282"/>
                  </a:cubicBezTo>
                  <a:cubicBezTo>
                    <a:pt x="2301" y="431"/>
                    <a:pt x="2487" y="681"/>
                    <a:pt x="2561" y="987"/>
                  </a:cubicBezTo>
                  <a:cubicBezTo>
                    <a:pt x="2635" y="1284"/>
                    <a:pt x="2598" y="1590"/>
                    <a:pt x="2440" y="1859"/>
                  </a:cubicBezTo>
                  <a:cubicBezTo>
                    <a:pt x="2282" y="2119"/>
                    <a:pt x="2032" y="2304"/>
                    <a:pt x="1735" y="2379"/>
                  </a:cubicBezTo>
                  <a:cubicBezTo>
                    <a:pt x="1637" y="2406"/>
                    <a:pt x="1538" y="2419"/>
                    <a:pt x="1439" y="2419"/>
                  </a:cubicBezTo>
                  <a:cubicBezTo>
                    <a:pt x="1237" y="2419"/>
                    <a:pt x="1037" y="2364"/>
                    <a:pt x="863" y="2258"/>
                  </a:cubicBezTo>
                  <a:cubicBezTo>
                    <a:pt x="316" y="1933"/>
                    <a:pt x="130" y="1228"/>
                    <a:pt x="455" y="681"/>
                  </a:cubicBezTo>
                  <a:cubicBezTo>
                    <a:pt x="613" y="412"/>
                    <a:pt x="863" y="226"/>
                    <a:pt x="1160" y="152"/>
                  </a:cubicBezTo>
                  <a:cubicBezTo>
                    <a:pt x="1262" y="124"/>
                    <a:pt x="1355" y="115"/>
                    <a:pt x="1448" y="115"/>
                  </a:cubicBezTo>
                  <a:close/>
                  <a:moveTo>
                    <a:pt x="1449" y="1"/>
                  </a:moveTo>
                  <a:cubicBezTo>
                    <a:pt x="1343" y="1"/>
                    <a:pt x="1237" y="14"/>
                    <a:pt x="1132" y="41"/>
                  </a:cubicBezTo>
                  <a:cubicBezTo>
                    <a:pt x="808" y="124"/>
                    <a:pt x="529" y="328"/>
                    <a:pt x="353" y="616"/>
                  </a:cubicBezTo>
                  <a:cubicBezTo>
                    <a:pt x="0" y="1219"/>
                    <a:pt x="195" y="1998"/>
                    <a:pt x="798" y="2360"/>
                  </a:cubicBezTo>
                  <a:cubicBezTo>
                    <a:pt x="1002" y="2471"/>
                    <a:pt x="1216" y="2536"/>
                    <a:pt x="1448" y="2536"/>
                  </a:cubicBezTo>
                  <a:cubicBezTo>
                    <a:pt x="1550" y="2536"/>
                    <a:pt x="1652" y="2518"/>
                    <a:pt x="1763" y="2490"/>
                  </a:cubicBezTo>
                  <a:cubicBezTo>
                    <a:pt x="2088" y="2406"/>
                    <a:pt x="2366" y="2202"/>
                    <a:pt x="2533" y="1915"/>
                  </a:cubicBezTo>
                  <a:cubicBezTo>
                    <a:pt x="2709" y="1618"/>
                    <a:pt x="2756" y="1284"/>
                    <a:pt x="2672" y="950"/>
                  </a:cubicBezTo>
                  <a:cubicBezTo>
                    <a:pt x="2589" y="625"/>
                    <a:pt x="2385" y="347"/>
                    <a:pt x="2088" y="180"/>
                  </a:cubicBezTo>
                  <a:cubicBezTo>
                    <a:pt x="1893" y="60"/>
                    <a:pt x="1672" y="1"/>
                    <a:pt x="14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8"/>
            <p:cNvSpPr/>
            <p:nvPr/>
          </p:nvSpPr>
          <p:spPr>
            <a:xfrm>
              <a:off x="3157075" y="2485382"/>
              <a:ext cx="95130" cy="95642"/>
            </a:xfrm>
            <a:custGeom>
              <a:rect b="b" l="l" r="r" t="t"/>
              <a:pathLst>
                <a:path extrusionOk="0" h="1680" w="1671">
                  <a:moveTo>
                    <a:pt x="836" y="1"/>
                  </a:moveTo>
                  <a:cubicBezTo>
                    <a:pt x="372" y="1"/>
                    <a:pt x="1" y="372"/>
                    <a:pt x="1" y="835"/>
                  </a:cubicBezTo>
                  <a:cubicBezTo>
                    <a:pt x="1" y="1299"/>
                    <a:pt x="372" y="1680"/>
                    <a:pt x="836" y="1680"/>
                  </a:cubicBezTo>
                  <a:cubicBezTo>
                    <a:pt x="1299" y="1680"/>
                    <a:pt x="1670" y="1299"/>
                    <a:pt x="1670" y="835"/>
                  </a:cubicBezTo>
                  <a:cubicBezTo>
                    <a:pt x="1670" y="372"/>
                    <a:pt x="1299" y="1"/>
                    <a:pt x="8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8"/>
            <p:cNvSpPr/>
            <p:nvPr/>
          </p:nvSpPr>
          <p:spPr>
            <a:xfrm>
              <a:off x="3153374" y="2482194"/>
              <a:ext cx="102531" cy="102019"/>
            </a:xfrm>
            <a:custGeom>
              <a:rect b="b" l="l" r="r" t="t"/>
              <a:pathLst>
                <a:path extrusionOk="0" h="1792" w="1801">
                  <a:moveTo>
                    <a:pt x="901" y="112"/>
                  </a:moveTo>
                  <a:cubicBezTo>
                    <a:pt x="1327" y="112"/>
                    <a:pt x="1680" y="465"/>
                    <a:pt x="1680" y="891"/>
                  </a:cubicBezTo>
                  <a:cubicBezTo>
                    <a:pt x="1680" y="1327"/>
                    <a:pt x="1327" y="1671"/>
                    <a:pt x="901" y="1671"/>
                  </a:cubicBezTo>
                  <a:cubicBezTo>
                    <a:pt x="474" y="1671"/>
                    <a:pt x="121" y="1318"/>
                    <a:pt x="121" y="891"/>
                  </a:cubicBezTo>
                  <a:cubicBezTo>
                    <a:pt x="121" y="465"/>
                    <a:pt x="474" y="112"/>
                    <a:pt x="901" y="112"/>
                  </a:cubicBezTo>
                  <a:close/>
                  <a:moveTo>
                    <a:pt x="901" y="1"/>
                  </a:moveTo>
                  <a:cubicBezTo>
                    <a:pt x="409" y="1"/>
                    <a:pt x="1" y="400"/>
                    <a:pt x="1" y="891"/>
                  </a:cubicBezTo>
                  <a:cubicBezTo>
                    <a:pt x="1" y="1392"/>
                    <a:pt x="409" y="1791"/>
                    <a:pt x="901" y="1791"/>
                  </a:cubicBezTo>
                  <a:cubicBezTo>
                    <a:pt x="1392" y="1791"/>
                    <a:pt x="1800" y="1392"/>
                    <a:pt x="1800" y="891"/>
                  </a:cubicBezTo>
                  <a:cubicBezTo>
                    <a:pt x="1800" y="400"/>
                    <a:pt x="1392"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8"/>
            <p:cNvSpPr/>
            <p:nvPr/>
          </p:nvSpPr>
          <p:spPr>
            <a:xfrm>
              <a:off x="3166070" y="2499159"/>
              <a:ext cx="77140" cy="67576"/>
            </a:xfrm>
            <a:custGeom>
              <a:rect b="b" l="l" r="r" t="t"/>
              <a:pathLst>
                <a:path extrusionOk="0" h="1187" w="1355">
                  <a:moveTo>
                    <a:pt x="677" y="0"/>
                  </a:moveTo>
                  <a:cubicBezTo>
                    <a:pt x="474" y="0"/>
                    <a:pt x="278" y="103"/>
                    <a:pt x="167" y="287"/>
                  </a:cubicBezTo>
                  <a:cubicBezTo>
                    <a:pt x="0" y="575"/>
                    <a:pt x="93" y="937"/>
                    <a:pt x="371" y="1104"/>
                  </a:cubicBezTo>
                  <a:cubicBezTo>
                    <a:pt x="469" y="1160"/>
                    <a:pt x="574" y="1187"/>
                    <a:pt x="678" y="1187"/>
                  </a:cubicBezTo>
                  <a:cubicBezTo>
                    <a:pt x="881" y="1187"/>
                    <a:pt x="1077" y="1084"/>
                    <a:pt x="1188" y="900"/>
                  </a:cubicBezTo>
                  <a:cubicBezTo>
                    <a:pt x="1355" y="612"/>
                    <a:pt x="1262" y="250"/>
                    <a:pt x="984" y="83"/>
                  </a:cubicBezTo>
                  <a:cubicBezTo>
                    <a:pt x="887" y="27"/>
                    <a:pt x="781" y="0"/>
                    <a:pt x="6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8"/>
            <p:cNvSpPr/>
            <p:nvPr/>
          </p:nvSpPr>
          <p:spPr>
            <a:xfrm>
              <a:off x="3162369" y="2495971"/>
              <a:ext cx="84541" cy="74521"/>
            </a:xfrm>
            <a:custGeom>
              <a:rect b="b" l="l" r="r" t="t"/>
              <a:pathLst>
                <a:path extrusionOk="0" h="1309" w="1485">
                  <a:moveTo>
                    <a:pt x="746" y="112"/>
                  </a:moveTo>
                  <a:cubicBezTo>
                    <a:pt x="839" y="112"/>
                    <a:pt x="934" y="136"/>
                    <a:pt x="1021" y="186"/>
                  </a:cubicBezTo>
                  <a:cubicBezTo>
                    <a:pt x="1271" y="343"/>
                    <a:pt x="1355" y="668"/>
                    <a:pt x="1206" y="928"/>
                  </a:cubicBezTo>
                  <a:cubicBezTo>
                    <a:pt x="1132" y="1048"/>
                    <a:pt x="1012" y="1132"/>
                    <a:pt x="872" y="1169"/>
                  </a:cubicBezTo>
                  <a:cubicBezTo>
                    <a:pt x="826" y="1181"/>
                    <a:pt x="780" y="1187"/>
                    <a:pt x="734" y="1187"/>
                  </a:cubicBezTo>
                  <a:cubicBezTo>
                    <a:pt x="642" y="1187"/>
                    <a:pt x="551" y="1163"/>
                    <a:pt x="464" y="1113"/>
                  </a:cubicBezTo>
                  <a:cubicBezTo>
                    <a:pt x="214" y="965"/>
                    <a:pt x="130" y="631"/>
                    <a:pt x="279" y="380"/>
                  </a:cubicBezTo>
                  <a:cubicBezTo>
                    <a:pt x="378" y="207"/>
                    <a:pt x="559" y="112"/>
                    <a:pt x="746" y="112"/>
                  </a:cubicBezTo>
                  <a:close/>
                  <a:moveTo>
                    <a:pt x="742" y="0"/>
                  </a:moveTo>
                  <a:cubicBezTo>
                    <a:pt x="519" y="0"/>
                    <a:pt x="299" y="113"/>
                    <a:pt x="177" y="315"/>
                  </a:cubicBezTo>
                  <a:cubicBezTo>
                    <a:pt x="0" y="631"/>
                    <a:pt x="103" y="1030"/>
                    <a:pt x="409" y="1215"/>
                  </a:cubicBezTo>
                  <a:cubicBezTo>
                    <a:pt x="511" y="1271"/>
                    <a:pt x="622" y="1308"/>
                    <a:pt x="743" y="1308"/>
                  </a:cubicBezTo>
                  <a:cubicBezTo>
                    <a:pt x="798" y="1308"/>
                    <a:pt x="854" y="1299"/>
                    <a:pt x="900" y="1280"/>
                  </a:cubicBezTo>
                  <a:cubicBezTo>
                    <a:pt x="1077" y="1243"/>
                    <a:pt x="1216" y="1132"/>
                    <a:pt x="1299" y="983"/>
                  </a:cubicBezTo>
                  <a:cubicBezTo>
                    <a:pt x="1485" y="677"/>
                    <a:pt x="1383" y="269"/>
                    <a:pt x="1077" y="93"/>
                  </a:cubicBezTo>
                  <a:cubicBezTo>
                    <a:pt x="973" y="30"/>
                    <a:pt x="857" y="0"/>
                    <a:pt x="7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8"/>
            <p:cNvSpPr/>
            <p:nvPr/>
          </p:nvSpPr>
          <p:spPr>
            <a:xfrm>
              <a:off x="3187703" y="2516522"/>
              <a:ext cx="33873" cy="33361"/>
            </a:xfrm>
            <a:custGeom>
              <a:rect b="b" l="l" r="r" t="t"/>
              <a:pathLst>
                <a:path extrusionOk="0" h="586" w="595">
                  <a:moveTo>
                    <a:pt x="298" y="1"/>
                  </a:moveTo>
                  <a:cubicBezTo>
                    <a:pt x="131" y="1"/>
                    <a:pt x="1" y="131"/>
                    <a:pt x="1" y="288"/>
                  </a:cubicBezTo>
                  <a:cubicBezTo>
                    <a:pt x="1" y="455"/>
                    <a:pt x="131" y="585"/>
                    <a:pt x="298" y="585"/>
                  </a:cubicBezTo>
                  <a:cubicBezTo>
                    <a:pt x="455" y="585"/>
                    <a:pt x="594" y="455"/>
                    <a:pt x="594" y="288"/>
                  </a:cubicBezTo>
                  <a:cubicBezTo>
                    <a:pt x="594" y="131"/>
                    <a:pt x="455" y="1"/>
                    <a:pt x="2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8"/>
            <p:cNvSpPr/>
            <p:nvPr/>
          </p:nvSpPr>
          <p:spPr>
            <a:xfrm>
              <a:off x="3184572" y="2512822"/>
              <a:ext cx="40193" cy="40193"/>
            </a:xfrm>
            <a:custGeom>
              <a:rect b="b" l="l" r="r" t="t"/>
              <a:pathLst>
                <a:path extrusionOk="0" h="706" w="706">
                  <a:moveTo>
                    <a:pt x="353" y="121"/>
                  </a:moveTo>
                  <a:cubicBezTo>
                    <a:pt x="482" y="121"/>
                    <a:pt x="585" y="224"/>
                    <a:pt x="585" y="353"/>
                  </a:cubicBezTo>
                  <a:cubicBezTo>
                    <a:pt x="585" y="483"/>
                    <a:pt x="482" y="585"/>
                    <a:pt x="353" y="585"/>
                  </a:cubicBezTo>
                  <a:cubicBezTo>
                    <a:pt x="223" y="585"/>
                    <a:pt x="121" y="483"/>
                    <a:pt x="121" y="353"/>
                  </a:cubicBezTo>
                  <a:cubicBezTo>
                    <a:pt x="121" y="224"/>
                    <a:pt x="223" y="121"/>
                    <a:pt x="353" y="121"/>
                  </a:cubicBezTo>
                  <a:close/>
                  <a:moveTo>
                    <a:pt x="353" y="1"/>
                  </a:moveTo>
                  <a:cubicBezTo>
                    <a:pt x="158" y="1"/>
                    <a:pt x="0" y="159"/>
                    <a:pt x="0" y="353"/>
                  </a:cubicBezTo>
                  <a:cubicBezTo>
                    <a:pt x="0" y="548"/>
                    <a:pt x="158" y="706"/>
                    <a:pt x="353" y="706"/>
                  </a:cubicBezTo>
                  <a:cubicBezTo>
                    <a:pt x="547" y="706"/>
                    <a:pt x="705" y="548"/>
                    <a:pt x="705" y="353"/>
                  </a:cubicBezTo>
                  <a:cubicBezTo>
                    <a:pt x="705" y="159"/>
                    <a:pt x="547" y="1"/>
                    <a:pt x="3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8"/>
            <p:cNvSpPr/>
            <p:nvPr/>
          </p:nvSpPr>
          <p:spPr>
            <a:xfrm>
              <a:off x="3154968" y="2476956"/>
              <a:ext cx="52319" cy="59720"/>
            </a:xfrm>
            <a:custGeom>
              <a:rect b="b" l="l" r="r" t="t"/>
              <a:pathLst>
                <a:path extrusionOk="0" h="1049" w="919">
                  <a:moveTo>
                    <a:pt x="66" y="56"/>
                  </a:moveTo>
                  <a:lnTo>
                    <a:pt x="863" y="983"/>
                  </a:lnTo>
                  <a:lnTo>
                    <a:pt x="854" y="983"/>
                  </a:lnTo>
                  <a:lnTo>
                    <a:pt x="66" y="56"/>
                  </a:lnTo>
                  <a:close/>
                  <a:moveTo>
                    <a:pt x="66" y="0"/>
                  </a:moveTo>
                  <a:cubicBezTo>
                    <a:pt x="47" y="0"/>
                    <a:pt x="38" y="0"/>
                    <a:pt x="28" y="19"/>
                  </a:cubicBezTo>
                  <a:cubicBezTo>
                    <a:pt x="10" y="28"/>
                    <a:pt x="10" y="37"/>
                    <a:pt x="1" y="56"/>
                  </a:cubicBezTo>
                  <a:cubicBezTo>
                    <a:pt x="1" y="74"/>
                    <a:pt x="10" y="84"/>
                    <a:pt x="19" y="102"/>
                  </a:cubicBezTo>
                  <a:lnTo>
                    <a:pt x="817" y="1021"/>
                  </a:lnTo>
                  <a:cubicBezTo>
                    <a:pt x="826" y="1039"/>
                    <a:pt x="845" y="1048"/>
                    <a:pt x="863" y="1048"/>
                  </a:cubicBezTo>
                  <a:cubicBezTo>
                    <a:pt x="873" y="1048"/>
                    <a:pt x="882" y="1039"/>
                    <a:pt x="900" y="1030"/>
                  </a:cubicBezTo>
                  <a:cubicBezTo>
                    <a:pt x="910" y="1021"/>
                    <a:pt x="919" y="1002"/>
                    <a:pt x="919" y="983"/>
                  </a:cubicBezTo>
                  <a:cubicBezTo>
                    <a:pt x="919" y="974"/>
                    <a:pt x="919" y="956"/>
                    <a:pt x="900" y="946"/>
                  </a:cubicBezTo>
                  <a:lnTo>
                    <a:pt x="112" y="19"/>
                  </a:lnTo>
                  <a:cubicBezTo>
                    <a:pt x="103" y="9"/>
                    <a:pt x="8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8"/>
            <p:cNvSpPr/>
            <p:nvPr/>
          </p:nvSpPr>
          <p:spPr>
            <a:xfrm>
              <a:off x="3142273" y="2464261"/>
              <a:ext cx="21747" cy="21690"/>
            </a:xfrm>
            <a:custGeom>
              <a:rect b="b" l="l" r="r" t="t"/>
              <a:pathLst>
                <a:path extrusionOk="0" h="381" w="382">
                  <a:moveTo>
                    <a:pt x="270" y="56"/>
                  </a:moveTo>
                  <a:lnTo>
                    <a:pt x="316" y="307"/>
                  </a:lnTo>
                  <a:lnTo>
                    <a:pt x="316" y="307"/>
                  </a:lnTo>
                  <a:lnTo>
                    <a:pt x="263" y="288"/>
                  </a:lnTo>
                  <a:lnTo>
                    <a:pt x="263" y="288"/>
                  </a:lnTo>
                  <a:cubicBezTo>
                    <a:pt x="272" y="287"/>
                    <a:pt x="282" y="285"/>
                    <a:pt x="289" y="279"/>
                  </a:cubicBezTo>
                  <a:cubicBezTo>
                    <a:pt x="298" y="269"/>
                    <a:pt x="307" y="251"/>
                    <a:pt x="298" y="242"/>
                  </a:cubicBezTo>
                  <a:lnTo>
                    <a:pt x="270" y="56"/>
                  </a:lnTo>
                  <a:close/>
                  <a:moveTo>
                    <a:pt x="251" y="0"/>
                  </a:moveTo>
                  <a:cubicBezTo>
                    <a:pt x="242" y="0"/>
                    <a:pt x="224" y="10"/>
                    <a:pt x="214" y="28"/>
                  </a:cubicBezTo>
                  <a:cubicBezTo>
                    <a:pt x="214" y="38"/>
                    <a:pt x="205" y="56"/>
                    <a:pt x="214" y="75"/>
                  </a:cubicBezTo>
                  <a:lnTo>
                    <a:pt x="242" y="214"/>
                  </a:lnTo>
                  <a:lnTo>
                    <a:pt x="84" y="158"/>
                  </a:lnTo>
                  <a:lnTo>
                    <a:pt x="38" y="158"/>
                  </a:lnTo>
                  <a:cubicBezTo>
                    <a:pt x="19" y="167"/>
                    <a:pt x="10" y="177"/>
                    <a:pt x="1" y="195"/>
                  </a:cubicBezTo>
                  <a:cubicBezTo>
                    <a:pt x="1" y="214"/>
                    <a:pt x="1" y="223"/>
                    <a:pt x="10" y="242"/>
                  </a:cubicBezTo>
                  <a:cubicBezTo>
                    <a:pt x="10" y="251"/>
                    <a:pt x="29" y="260"/>
                    <a:pt x="38" y="269"/>
                  </a:cubicBezTo>
                  <a:lnTo>
                    <a:pt x="335" y="381"/>
                  </a:lnTo>
                  <a:lnTo>
                    <a:pt x="344" y="381"/>
                  </a:lnTo>
                  <a:cubicBezTo>
                    <a:pt x="353" y="381"/>
                    <a:pt x="363" y="381"/>
                    <a:pt x="372" y="372"/>
                  </a:cubicBezTo>
                  <a:cubicBezTo>
                    <a:pt x="381" y="362"/>
                    <a:pt x="381" y="344"/>
                    <a:pt x="381" y="334"/>
                  </a:cubicBezTo>
                  <a:lnTo>
                    <a:pt x="326" y="47"/>
                  </a:lnTo>
                  <a:cubicBezTo>
                    <a:pt x="326" y="28"/>
                    <a:pt x="316" y="19"/>
                    <a:pt x="298" y="10"/>
                  </a:cubicBezTo>
                  <a:cubicBezTo>
                    <a:pt x="289" y="0"/>
                    <a:pt x="270" y="0"/>
                    <a:pt x="2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8"/>
            <p:cNvSpPr/>
            <p:nvPr/>
          </p:nvSpPr>
          <p:spPr>
            <a:xfrm>
              <a:off x="3147055" y="2469840"/>
              <a:ext cx="21690" cy="21918"/>
            </a:xfrm>
            <a:custGeom>
              <a:rect b="b" l="l" r="r" t="t"/>
              <a:pathLst>
                <a:path extrusionOk="0" h="385" w="381">
                  <a:moveTo>
                    <a:pt x="56" y="218"/>
                  </a:moveTo>
                  <a:lnTo>
                    <a:pt x="251" y="283"/>
                  </a:lnTo>
                  <a:cubicBezTo>
                    <a:pt x="256" y="287"/>
                    <a:pt x="262" y="290"/>
                    <a:pt x="269" y="290"/>
                  </a:cubicBezTo>
                  <a:cubicBezTo>
                    <a:pt x="276" y="290"/>
                    <a:pt x="283" y="287"/>
                    <a:pt x="288" y="283"/>
                  </a:cubicBezTo>
                  <a:cubicBezTo>
                    <a:pt x="295" y="276"/>
                    <a:pt x="302" y="263"/>
                    <a:pt x="305" y="253"/>
                  </a:cubicBezTo>
                  <a:lnTo>
                    <a:pt x="305" y="253"/>
                  </a:lnTo>
                  <a:lnTo>
                    <a:pt x="316" y="311"/>
                  </a:lnTo>
                  <a:lnTo>
                    <a:pt x="56" y="218"/>
                  </a:lnTo>
                  <a:close/>
                  <a:moveTo>
                    <a:pt x="270" y="1"/>
                  </a:moveTo>
                  <a:cubicBezTo>
                    <a:pt x="266" y="1"/>
                    <a:pt x="263" y="2"/>
                    <a:pt x="260" y="4"/>
                  </a:cubicBezTo>
                  <a:cubicBezTo>
                    <a:pt x="242" y="4"/>
                    <a:pt x="223" y="14"/>
                    <a:pt x="214" y="32"/>
                  </a:cubicBezTo>
                  <a:cubicBezTo>
                    <a:pt x="214" y="42"/>
                    <a:pt x="205" y="60"/>
                    <a:pt x="214" y="69"/>
                  </a:cubicBezTo>
                  <a:lnTo>
                    <a:pt x="242" y="218"/>
                  </a:lnTo>
                  <a:lnTo>
                    <a:pt x="84" y="162"/>
                  </a:lnTo>
                  <a:cubicBezTo>
                    <a:pt x="75" y="158"/>
                    <a:pt x="65" y="155"/>
                    <a:pt x="57" y="155"/>
                  </a:cubicBezTo>
                  <a:cubicBezTo>
                    <a:pt x="49" y="155"/>
                    <a:pt x="42" y="158"/>
                    <a:pt x="38" y="162"/>
                  </a:cubicBezTo>
                  <a:cubicBezTo>
                    <a:pt x="19" y="171"/>
                    <a:pt x="10" y="181"/>
                    <a:pt x="0" y="199"/>
                  </a:cubicBezTo>
                  <a:cubicBezTo>
                    <a:pt x="0" y="209"/>
                    <a:pt x="0" y="227"/>
                    <a:pt x="10" y="246"/>
                  </a:cubicBezTo>
                  <a:cubicBezTo>
                    <a:pt x="10" y="255"/>
                    <a:pt x="28" y="264"/>
                    <a:pt x="38" y="274"/>
                  </a:cubicBezTo>
                  <a:lnTo>
                    <a:pt x="334" y="376"/>
                  </a:lnTo>
                  <a:cubicBezTo>
                    <a:pt x="334" y="385"/>
                    <a:pt x="344" y="385"/>
                    <a:pt x="344" y="385"/>
                  </a:cubicBezTo>
                  <a:cubicBezTo>
                    <a:pt x="353" y="385"/>
                    <a:pt x="362" y="376"/>
                    <a:pt x="372" y="366"/>
                  </a:cubicBezTo>
                  <a:cubicBezTo>
                    <a:pt x="381" y="357"/>
                    <a:pt x="381" y="348"/>
                    <a:pt x="381" y="329"/>
                  </a:cubicBezTo>
                  <a:lnTo>
                    <a:pt x="325" y="51"/>
                  </a:lnTo>
                  <a:cubicBezTo>
                    <a:pt x="325" y="32"/>
                    <a:pt x="316" y="23"/>
                    <a:pt x="297" y="14"/>
                  </a:cubicBezTo>
                  <a:cubicBezTo>
                    <a:pt x="291" y="7"/>
                    <a:pt x="280" y="1"/>
                    <a:pt x="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8"/>
            <p:cNvSpPr/>
            <p:nvPr/>
          </p:nvSpPr>
          <p:spPr>
            <a:xfrm>
              <a:off x="2593589" y="2681844"/>
              <a:ext cx="175914" cy="249866"/>
            </a:xfrm>
            <a:custGeom>
              <a:rect b="b" l="l" r="r" t="t"/>
              <a:pathLst>
                <a:path extrusionOk="0" h="4389" w="3090">
                  <a:moveTo>
                    <a:pt x="399" y="0"/>
                  </a:moveTo>
                  <a:cubicBezTo>
                    <a:pt x="177" y="0"/>
                    <a:pt x="0" y="177"/>
                    <a:pt x="0" y="390"/>
                  </a:cubicBezTo>
                  <a:lnTo>
                    <a:pt x="0" y="3999"/>
                  </a:lnTo>
                  <a:cubicBezTo>
                    <a:pt x="0" y="4212"/>
                    <a:pt x="177" y="4388"/>
                    <a:pt x="399" y="4388"/>
                  </a:cubicBezTo>
                  <a:lnTo>
                    <a:pt x="2700" y="4388"/>
                  </a:lnTo>
                  <a:cubicBezTo>
                    <a:pt x="2913" y="4388"/>
                    <a:pt x="3090" y="4212"/>
                    <a:pt x="3090" y="3999"/>
                  </a:cubicBezTo>
                  <a:lnTo>
                    <a:pt x="3090" y="390"/>
                  </a:lnTo>
                  <a:cubicBezTo>
                    <a:pt x="3090" y="177"/>
                    <a:pt x="2913" y="0"/>
                    <a:pt x="27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8"/>
            <p:cNvSpPr/>
            <p:nvPr/>
          </p:nvSpPr>
          <p:spPr>
            <a:xfrm>
              <a:off x="2590401" y="2678144"/>
              <a:ext cx="182802" cy="256697"/>
            </a:xfrm>
            <a:custGeom>
              <a:rect b="b" l="l" r="r" t="t"/>
              <a:pathLst>
                <a:path extrusionOk="0" h="4509" w="3211">
                  <a:moveTo>
                    <a:pt x="2756" y="121"/>
                  </a:moveTo>
                  <a:cubicBezTo>
                    <a:pt x="2942" y="121"/>
                    <a:pt x="3090" y="270"/>
                    <a:pt x="3090" y="455"/>
                  </a:cubicBezTo>
                  <a:lnTo>
                    <a:pt x="3090" y="4054"/>
                  </a:lnTo>
                  <a:cubicBezTo>
                    <a:pt x="3090" y="4240"/>
                    <a:pt x="2942" y="4398"/>
                    <a:pt x="2756" y="4398"/>
                  </a:cubicBezTo>
                  <a:lnTo>
                    <a:pt x="455" y="4398"/>
                  </a:lnTo>
                  <a:cubicBezTo>
                    <a:pt x="270" y="4398"/>
                    <a:pt x="121" y="4240"/>
                    <a:pt x="121" y="4054"/>
                  </a:cubicBezTo>
                  <a:lnTo>
                    <a:pt x="121" y="455"/>
                  </a:lnTo>
                  <a:cubicBezTo>
                    <a:pt x="121" y="270"/>
                    <a:pt x="270" y="121"/>
                    <a:pt x="455" y="121"/>
                  </a:cubicBezTo>
                  <a:close/>
                  <a:moveTo>
                    <a:pt x="455" y="0"/>
                  </a:moveTo>
                  <a:cubicBezTo>
                    <a:pt x="205" y="0"/>
                    <a:pt x="1" y="205"/>
                    <a:pt x="1" y="455"/>
                  </a:cubicBezTo>
                  <a:lnTo>
                    <a:pt x="1" y="4064"/>
                  </a:lnTo>
                  <a:cubicBezTo>
                    <a:pt x="1" y="4305"/>
                    <a:pt x="205" y="4509"/>
                    <a:pt x="455" y="4509"/>
                  </a:cubicBezTo>
                  <a:lnTo>
                    <a:pt x="2756" y="4509"/>
                  </a:lnTo>
                  <a:cubicBezTo>
                    <a:pt x="3006" y="4509"/>
                    <a:pt x="3211" y="4314"/>
                    <a:pt x="3211" y="4064"/>
                  </a:cubicBezTo>
                  <a:lnTo>
                    <a:pt x="3211" y="455"/>
                  </a:lnTo>
                  <a:cubicBezTo>
                    <a:pt x="3211" y="205"/>
                    <a:pt x="3006" y="0"/>
                    <a:pt x="2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8"/>
            <p:cNvSpPr/>
            <p:nvPr/>
          </p:nvSpPr>
          <p:spPr>
            <a:xfrm>
              <a:off x="2287821" y="2677631"/>
              <a:ext cx="268880" cy="268880"/>
            </a:xfrm>
            <a:custGeom>
              <a:rect b="b" l="l" r="r" t="t"/>
              <a:pathLst>
                <a:path extrusionOk="0" h="4723" w="4723">
                  <a:moveTo>
                    <a:pt x="473" y="0"/>
                  </a:moveTo>
                  <a:cubicBezTo>
                    <a:pt x="214" y="0"/>
                    <a:pt x="0" y="214"/>
                    <a:pt x="0" y="473"/>
                  </a:cubicBezTo>
                  <a:lnTo>
                    <a:pt x="0" y="4249"/>
                  </a:lnTo>
                  <a:cubicBezTo>
                    <a:pt x="0" y="4509"/>
                    <a:pt x="214" y="4722"/>
                    <a:pt x="473" y="4722"/>
                  </a:cubicBezTo>
                  <a:lnTo>
                    <a:pt x="4249" y="4722"/>
                  </a:lnTo>
                  <a:cubicBezTo>
                    <a:pt x="4518" y="4722"/>
                    <a:pt x="4722" y="4509"/>
                    <a:pt x="4722" y="4249"/>
                  </a:cubicBezTo>
                  <a:lnTo>
                    <a:pt x="4722" y="473"/>
                  </a:lnTo>
                  <a:cubicBezTo>
                    <a:pt x="4722" y="214"/>
                    <a:pt x="4518" y="0"/>
                    <a:pt x="42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8"/>
            <p:cNvSpPr/>
            <p:nvPr/>
          </p:nvSpPr>
          <p:spPr>
            <a:xfrm>
              <a:off x="2284633" y="2674443"/>
              <a:ext cx="275769" cy="275200"/>
            </a:xfrm>
            <a:custGeom>
              <a:rect b="b" l="l" r="r" t="t"/>
              <a:pathLst>
                <a:path extrusionOk="0" h="4834" w="4844">
                  <a:moveTo>
                    <a:pt x="4305" y="112"/>
                  </a:moveTo>
                  <a:cubicBezTo>
                    <a:pt x="4537" y="112"/>
                    <a:pt x="4722" y="297"/>
                    <a:pt x="4722" y="529"/>
                  </a:cubicBezTo>
                  <a:lnTo>
                    <a:pt x="4722" y="4305"/>
                  </a:lnTo>
                  <a:cubicBezTo>
                    <a:pt x="4722" y="4537"/>
                    <a:pt x="4537" y="4722"/>
                    <a:pt x="4305" y="4722"/>
                  </a:cubicBezTo>
                  <a:lnTo>
                    <a:pt x="529" y="4722"/>
                  </a:lnTo>
                  <a:cubicBezTo>
                    <a:pt x="297" y="4722"/>
                    <a:pt x="112" y="4537"/>
                    <a:pt x="112" y="4305"/>
                  </a:cubicBezTo>
                  <a:lnTo>
                    <a:pt x="112" y="529"/>
                  </a:lnTo>
                  <a:cubicBezTo>
                    <a:pt x="112" y="297"/>
                    <a:pt x="297" y="112"/>
                    <a:pt x="529" y="112"/>
                  </a:cubicBezTo>
                  <a:close/>
                  <a:moveTo>
                    <a:pt x="529" y="1"/>
                  </a:moveTo>
                  <a:cubicBezTo>
                    <a:pt x="242" y="1"/>
                    <a:pt x="1" y="232"/>
                    <a:pt x="1" y="529"/>
                  </a:cubicBezTo>
                  <a:lnTo>
                    <a:pt x="1" y="4305"/>
                  </a:lnTo>
                  <a:cubicBezTo>
                    <a:pt x="1" y="4602"/>
                    <a:pt x="242" y="4834"/>
                    <a:pt x="529" y="4834"/>
                  </a:cubicBezTo>
                  <a:lnTo>
                    <a:pt x="4305" y="4834"/>
                  </a:lnTo>
                  <a:cubicBezTo>
                    <a:pt x="4602" y="4834"/>
                    <a:pt x="4843" y="4602"/>
                    <a:pt x="4843" y="4305"/>
                  </a:cubicBezTo>
                  <a:lnTo>
                    <a:pt x="4843" y="529"/>
                  </a:lnTo>
                  <a:cubicBezTo>
                    <a:pt x="4843" y="232"/>
                    <a:pt x="4602" y="1"/>
                    <a:pt x="4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8"/>
            <p:cNvSpPr/>
            <p:nvPr/>
          </p:nvSpPr>
          <p:spPr>
            <a:xfrm>
              <a:off x="2393425" y="2357433"/>
              <a:ext cx="373973" cy="201817"/>
            </a:xfrm>
            <a:custGeom>
              <a:rect b="b" l="l" r="r" t="t"/>
              <a:pathLst>
                <a:path extrusionOk="0" h="3545" w="6569">
                  <a:moveTo>
                    <a:pt x="177" y="0"/>
                  </a:moveTo>
                  <a:cubicBezTo>
                    <a:pt x="75" y="0"/>
                    <a:pt x="1" y="84"/>
                    <a:pt x="1" y="186"/>
                  </a:cubicBezTo>
                  <a:lnTo>
                    <a:pt x="1" y="3359"/>
                  </a:lnTo>
                  <a:cubicBezTo>
                    <a:pt x="1" y="3461"/>
                    <a:pt x="75" y="3544"/>
                    <a:pt x="177" y="3544"/>
                  </a:cubicBezTo>
                  <a:lnTo>
                    <a:pt x="6383" y="3544"/>
                  </a:lnTo>
                  <a:cubicBezTo>
                    <a:pt x="6485" y="3544"/>
                    <a:pt x="6568" y="3461"/>
                    <a:pt x="6568" y="3359"/>
                  </a:cubicBezTo>
                  <a:lnTo>
                    <a:pt x="6568" y="186"/>
                  </a:lnTo>
                  <a:cubicBezTo>
                    <a:pt x="6568" y="84"/>
                    <a:pt x="6485" y="0"/>
                    <a:pt x="6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8"/>
            <p:cNvSpPr/>
            <p:nvPr/>
          </p:nvSpPr>
          <p:spPr>
            <a:xfrm>
              <a:off x="2389725" y="2506645"/>
              <a:ext cx="380862" cy="208136"/>
            </a:xfrm>
            <a:custGeom>
              <a:rect b="b" l="l" r="r" t="t"/>
              <a:pathLst>
                <a:path extrusionOk="0" h="3656" w="6690">
                  <a:moveTo>
                    <a:pt x="242" y="112"/>
                  </a:moveTo>
                  <a:lnTo>
                    <a:pt x="242" y="121"/>
                  </a:lnTo>
                  <a:lnTo>
                    <a:pt x="6448" y="121"/>
                  </a:lnTo>
                  <a:cubicBezTo>
                    <a:pt x="6522" y="121"/>
                    <a:pt x="6578" y="177"/>
                    <a:pt x="6578" y="242"/>
                  </a:cubicBezTo>
                  <a:lnTo>
                    <a:pt x="6578" y="3415"/>
                  </a:lnTo>
                  <a:cubicBezTo>
                    <a:pt x="6578" y="3489"/>
                    <a:pt x="6522" y="3544"/>
                    <a:pt x="6448" y="3544"/>
                  </a:cubicBezTo>
                  <a:lnTo>
                    <a:pt x="242" y="3544"/>
                  </a:lnTo>
                  <a:cubicBezTo>
                    <a:pt x="177" y="3544"/>
                    <a:pt x="121" y="3489"/>
                    <a:pt x="121" y="3415"/>
                  </a:cubicBezTo>
                  <a:lnTo>
                    <a:pt x="121" y="242"/>
                  </a:lnTo>
                  <a:cubicBezTo>
                    <a:pt x="121" y="177"/>
                    <a:pt x="177" y="112"/>
                    <a:pt x="242" y="112"/>
                  </a:cubicBezTo>
                  <a:close/>
                  <a:moveTo>
                    <a:pt x="242" y="1"/>
                  </a:moveTo>
                  <a:cubicBezTo>
                    <a:pt x="112" y="1"/>
                    <a:pt x="1" y="112"/>
                    <a:pt x="1" y="242"/>
                  </a:cubicBezTo>
                  <a:lnTo>
                    <a:pt x="1" y="3415"/>
                  </a:lnTo>
                  <a:cubicBezTo>
                    <a:pt x="1" y="3554"/>
                    <a:pt x="112" y="3656"/>
                    <a:pt x="242" y="3656"/>
                  </a:cubicBezTo>
                  <a:lnTo>
                    <a:pt x="6448" y="3656"/>
                  </a:lnTo>
                  <a:cubicBezTo>
                    <a:pt x="6587" y="3656"/>
                    <a:pt x="6689" y="3554"/>
                    <a:pt x="6689" y="3415"/>
                  </a:cubicBezTo>
                  <a:lnTo>
                    <a:pt x="6689" y="242"/>
                  </a:lnTo>
                  <a:cubicBezTo>
                    <a:pt x="6689" y="112"/>
                    <a:pt x="6587" y="1"/>
                    <a:pt x="6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8"/>
            <p:cNvSpPr/>
            <p:nvPr/>
          </p:nvSpPr>
          <p:spPr>
            <a:xfrm>
              <a:off x="2454681" y="2494889"/>
              <a:ext cx="125246" cy="6376"/>
            </a:xfrm>
            <a:custGeom>
              <a:rect b="b" l="l" r="r" t="t"/>
              <a:pathLst>
                <a:path extrusionOk="0" h="112" w="2200">
                  <a:moveTo>
                    <a:pt x="66" y="0"/>
                  </a:moveTo>
                  <a:cubicBezTo>
                    <a:pt x="29" y="0"/>
                    <a:pt x="1" y="19"/>
                    <a:pt x="1" y="56"/>
                  </a:cubicBezTo>
                  <a:cubicBezTo>
                    <a:pt x="1" y="84"/>
                    <a:pt x="29" y="112"/>
                    <a:pt x="66" y="112"/>
                  </a:cubicBezTo>
                  <a:lnTo>
                    <a:pt x="2144" y="112"/>
                  </a:lnTo>
                  <a:cubicBezTo>
                    <a:pt x="2171" y="112"/>
                    <a:pt x="2199" y="84"/>
                    <a:pt x="2199" y="56"/>
                  </a:cubicBezTo>
                  <a:cubicBezTo>
                    <a:pt x="2199" y="19"/>
                    <a:pt x="2171" y="0"/>
                    <a:pt x="2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8"/>
            <p:cNvSpPr/>
            <p:nvPr/>
          </p:nvSpPr>
          <p:spPr>
            <a:xfrm>
              <a:off x="2604121" y="2494889"/>
              <a:ext cx="112038" cy="6376"/>
            </a:xfrm>
            <a:custGeom>
              <a:rect b="b" l="l" r="r" t="t"/>
              <a:pathLst>
                <a:path extrusionOk="0" h="112" w="1968">
                  <a:moveTo>
                    <a:pt x="57" y="0"/>
                  </a:moveTo>
                  <a:cubicBezTo>
                    <a:pt x="29" y="0"/>
                    <a:pt x="1" y="19"/>
                    <a:pt x="1" y="56"/>
                  </a:cubicBezTo>
                  <a:cubicBezTo>
                    <a:pt x="1" y="84"/>
                    <a:pt x="29" y="112"/>
                    <a:pt x="57" y="112"/>
                  </a:cubicBezTo>
                  <a:lnTo>
                    <a:pt x="1912" y="112"/>
                  </a:lnTo>
                  <a:cubicBezTo>
                    <a:pt x="1940" y="112"/>
                    <a:pt x="1968" y="84"/>
                    <a:pt x="1968" y="56"/>
                  </a:cubicBezTo>
                  <a:cubicBezTo>
                    <a:pt x="1968" y="19"/>
                    <a:pt x="1940" y="0"/>
                    <a:pt x="19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8"/>
            <p:cNvSpPr/>
            <p:nvPr/>
          </p:nvSpPr>
          <p:spPr>
            <a:xfrm>
              <a:off x="2454681" y="2558251"/>
              <a:ext cx="112551" cy="6945"/>
            </a:xfrm>
            <a:custGeom>
              <a:rect b="b" l="l" r="r" t="t"/>
              <a:pathLst>
                <a:path extrusionOk="0" h="122" w="1977">
                  <a:moveTo>
                    <a:pt x="66" y="1"/>
                  </a:moveTo>
                  <a:cubicBezTo>
                    <a:pt x="29" y="1"/>
                    <a:pt x="1" y="29"/>
                    <a:pt x="1" y="66"/>
                  </a:cubicBezTo>
                  <a:cubicBezTo>
                    <a:pt x="1" y="93"/>
                    <a:pt x="29" y="121"/>
                    <a:pt x="66" y="121"/>
                  </a:cubicBezTo>
                  <a:lnTo>
                    <a:pt x="1912" y="121"/>
                  </a:lnTo>
                  <a:cubicBezTo>
                    <a:pt x="1949" y="121"/>
                    <a:pt x="1977" y="93"/>
                    <a:pt x="1977" y="66"/>
                  </a:cubicBezTo>
                  <a:cubicBezTo>
                    <a:pt x="1977" y="29"/>
                    <a:pt x="1949" y="1"/>
                    <a:pt x="19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8"/>
            <p:cNvSpPr/>
            <p:nvPr/>
          </p:nvSpPr>
          <p:spPr>
            <a:xfrm>
              <a:off x="2554478" y="2525005"/>
              <a:ext cx="112551" cy="6376"/>
            </a:xfrm>
            <a:custGeom>
              <a:rect b="b" l="l" r="r" t="t"/>
              <a:pathLst>
                <a:path extrusionOk="0" h="112" w="1977">
                  <a:moveTo>
                    <a:pt x="66" y="0"/>
                  </a:moveTo>
                  <a:cubicBezTo>
                    <a:pt x="29" y="0"/>
                    <a:pt x="1" y="19"/>
                    <a:pt x="1" y="56"/>
                  </a:cubicBezTo>
                  <a:cubicBezTo>
                    <a:pt x="1" y="84"/>
                    <a:pt x="29" y="112"/>
                    <a:pt x="66" y="112"/>
                  </a:cubicBezTo>
                  <a:lnTo>
                    <a:pt x="1912" y="112"/>
                  </a:lnTo>
                  <a:cubicBezTo>
                    <a:pt x="1949" y="112"/>
                    <a:pt x="1977" y="84"/>
                    <a:pt x="1977" y="56"/>
                  </a:cubicBezTo>
                  <a:cubicBezTo>
                    <a:pt x="1977" y="19"/>
                    <a:pt x="1949" y="0"/>
                    <a:pt x="19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8"/>
            <p:cNvSpPr/>
            <p:nvPr/>
          </p:nvSpPr>
          <p:spPr>
            <a:xfrm>
              <a:off x="2454681" y="2525005"/>
              <a:ext cx="76115" cy="6376"/>
            </a:xfrm>
            <a:custGeom>
              <a:rect b="b" l="l" r="r" t="t"/>
              <a:pathLst>
                <a:path extrusionOk="0" h="112" w="1337">
                  <a:moveTo>
                    <a:pt x="66" y="0"/>
                  </a:moveTo>
                  <a:cubicBezTo>
                    <a:pt x="29" y="0"/>
                    <a:pt x="1" y="19"/>
                    <a:pt x="1" y="56"/>
                  </a:cubicBezTo>
                  <a:cubicBezTo>
                    <a:pt x="1" y="84"/>
                    <a:pt x="29" y="112"/>
                    <a:pt x="66" y="112"/>
                  </a:cubicBezTo>
                  <a:lnTo>
                    <a:pt x="1281" y="112"/>
                  </a:lnTo>
                  <a:cubicBezTo>
                    <a:pt x="1309" y="112"/>
                    <a:pt x="1337" y="84"/>
                    <a:pt x="1337" y="56"/>
                  </a:cubicBezTo>
                  <a:cubicBezTo>
                    <a:pt x="1337" y="19"/>
                    <a:pt x="1309" y="0"/>
                    <a:pt x="12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8"/>
            <p:cNvSpPr/>
            <p:nvPr/>
          </p:nvSpPr>
          <p:spPr>
            <a:xfrm>
              <a:off x="2593076" y="2558251"/>
              <a:ext cx="49131" cy="6945"/>
            </a:xfrm>
            <a:custGeom>
              <a:rect b="b" l="l" r="r" t="t"/>
              <a:pathLst>
                <a:path extrusionOk="0" h="122" w="863">
                  <a:moveTo>
                    <a:pt x="56" y="1"/>
                  </a:moveTo>
                  <a:cubicBezTo>
                    <a:pt x="19" y="1"/>
                    <a:pt x="0" y="29"/>
                    <a:pt x="0" y="66"/>
                  </a:cubicBezTo>
                  <a:cubicBezTo>
                    <a:pt x="0" y="93"/>
                    <a:pt x="19" y="121"/>
                    <a:pt x="56" y="121"/>
                  </a:cubicBezTo>
                  <a:lnTo>
                    <a:pt x="798" y="121"/>
                  </a:lnTo>
                  <a:cubicBezTo>
                    <a:pt x="835" y="121"/>
                    <a:pt x="863" y="93"/>
                    <a:pt x="863" y="66"/>
                  </a:cubicBezTo>
                  <a:cubicBezTo>
                    <a:pt x="863" y="29"/>
                    <a:pt x="835" y="1"/>
                    <a:pt x="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8"/>
            <p:cNvSpPr/>
            <p:nvPr/>
          </p:nvSpPr>
          <p:spPr>
            <a:xfrm>
              <a:off x="2393425" y="2137375"/>
              <a:ext cx="373973" cy="250378"/>
            </a:xfrm>
            <a:custGeom>
              <a:rect b="b" l="l" r="r" t="t"/>
              <a:pathLst>
                <a:path extrusionOk="0" h="4398" w="6569">
                  <a:moveTo>
                    <a:pt x="177" y="0"/>
                  </a:moveTo>
                  <a:cubicBezTo>
                    <a:pt x="75" y="0"/>
                    <a:pt x="1" y="84"/>
                    <a:pt x="1" y="176"/>
                  </a:cubicBezTo>
                  <a:lnTo>
                    <a:pt x="1" y="4212"/>
                  </a:lnTo>
                  <a:cubicBezTo>
                    <a:pt x="1" y="4314"/>
                    <a:pt x="75" y="4397"/>
                    <a:pt x="177" y="4397"/>
                  </a:cubicBezTo>
                  <a:lnTo>
                    <a:pt x="6383" y="4397"/>
                  </a:lnTo>
                  <a:cubicBezTo>
                    <a:pt x="6485" y="4397"/>
                    <a:pt x="6568" y="4314"/>
                    <a:pt x="6568" y="4212"/>
                  </a:cubicBezTo>
                  <a:lnTo>
                    <a:pt x="6568" y="176"/>
                  </a:lnTo>
                  <a:cubicBezTo>
                    <a:pt x="6568" y="74"/>
                    <a:pt x="6485" y="0"/>
                    <a:pt x="63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8"/>
            <p:cNvSpPr/>
            <p:nvPr/>
          </p:nvSpPr>
          <p:spPr>
            <a:xfrm>
              <a:off x="2389725" y="2133674"/>
              <a:ext cx="380862" cy="257210"/>
            </a:xfrm>
            <a:custGeom>
              <a:rect b="b" l="l" r="r" t="t"/>
              <a:pathLst>
                <a:path extrusionOk="0" h="4518" w="6690">
                  <a:moveTo>
                    <a:pt x="6448" y="121"/>
                  </a:moveTo>
                  <a:cubicBezTo>
                    <a:pt x="6522" y="121"/>
                    <a:pt x="6578" y="177"/>
                    <a:pt x="6578" y="241"/>
                  </a:cubicBezTo>
                  <a:lnTo>
                    <a:pt x="6578" y="4277"/>
                  </a:lnTo>
                  <a:cubicBezTo>
                    <a:pt x="6578" y="4342"/>
                    <a:pt x="6522" y="4397"/>
                    <a:pt x="6448" y="4397"/>
                  </a:cubicBezTo>
                  <a:lnTo>
                    <a:pt x="242" y="4397"/>
                  </a:lnTo>
                  <a:cubicBezTo>
                    <a:pt x="177" y="4397"/>
                    <a:pt x="121" y="4342"/>
                    <a:pt x="121" y="4277"/>
                  </a:cubicBezTo>
                  <a:lnTo>
                    <a:pt x="121" y="241"/>
                  </a:lnTo>
                  <a:cubicBezTo>
                    <a:pt x="121" y="177"/>
                    <a:pt x="177" y="121"/>
                    <a:pt x="242" y="121"/>
                  </a:cubicBezTo>
                  <a:close/>
                  <a:moveTo>
                    <a:pt x="242" y="0"/>
                  </a:moveTo>
                  <a:cubicBezTo>
                    <a:pt x="112" y="0"/>
                    <a:pt x="1" y="112"/>
                    <a:pt x="1" y="241"/>
                  </a:cubicBezTo>
                  <a:lnTo>
                    <a:pt x="1" y="4277"/>
                  </a:lnTo>
                  <a:cubicBezTo>
                    <a:pt x="1" y="4407"/>
                    <a:pt x="112" y="4518"/>
                    <a:pt x="242" y="4518"/>
                  </a:cubicBezTo>
                  <a:lnTo>
                    <a:pt x="6448" y="4518"/>
                  </a:lnTo>
                  <a:cubicBezTo>
                    <a:pt x="6587" y="4518"/>
                    <a:pt x="6689" y="4407"/>
                    <a:pt x="6689" y="4277"/>
                  </a:cubicBezTo>
                  <a:lnTo>
                    <a:pt x="6689" y="241"/>
                  </a:lnTo>
                  <a:cubicBezTo>
                    <a:pt x="6689" y="112"/>
                    <a:pt x="6587" y="0"/>
                    <a:pt x="64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8"/>
            <p:cNvSpPr/>
            <p:nvPr/>
          </p:nvSpPr>
          <p:spPr>
            <a:xfrm>
              <a:off x="2658545" y="2148988"/>
              <a:ext cx="19584" cy="19584"/>
            </a:xfrm>
            <a:custGeom>
              <a:rect b="b" l="l" r="r" t="t"/>
              <a:pathLst>
                <a:path extrusionOk="0" h="344" w="344">
                  <a:moveTo>
                    <a:pt x="167" y="112"/>
                  </a:moveTo>
                  <a:cubicBezTo>
                    <a:pt x="205" y="112"/>
                    <a:pt x="223" y="139"/>
                    <a:pt x="223" y="167"/>
                  </a:cubicBezTo>
                  <a:cubicBezTo>
                    <a:pt x="223" y="195"/>
                    <a:pt x="205" y="223"/>
                    <a:pt x="167" y="223"/>
                  </a:cubicBezTo>
                  <a:cubicBezTo>
                    <a:pt x="140" y="223"/>
                    <a:pt x="112" y="195"/>
                    <a:pt x="112" y="167"/>
                  </a:cubicBezTo>
                  <a:cubicBezTo>
                    <a:pt x="112" y="139"/>
                    <a:pt x="140" y="112"/>
                    <a:pt x="167" y="112"/>
                  </a:cubicBezTo>
                  <a:close/>
                  <a:moveTo>
                    <a:pt x="167" y="0"/>
                  </a:moveTo>
                  <a:cubicBezTo>
                    <a:pt x="75" y="0"/>
                    <a:pt x="0" y="74"/>
                    <a:pt x="0" y="167"/>
                  </a:cubicBezTo>
                  <a:cubicBezTo>
                    <a:pt x="0" y="260"/>
                    <a:pt x="75" y="344"/>
                    <a:pt x="167" y="344"/>
                  </a:cubicBezTo>
                  <a:cubicBezTo>
                    <a:pt x="260" y="344"/>
                    <a:pt x="344" y="260"/>
                    <a:pt x="344" y="167"/>
                  </a:cubicBezTo>
                  <a:cubicBezTo>
                    <a:pt x="344" y="74"/>
                    <a:pt x="260"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8"/>
            <p:cNvSpPr/>
            <p:nvPr/>
          </p:nvSpPr>
          <p:spPr>
            <a:xfrm>
              <a:off x="2696574" y="2148988"/>
              <a:ext cx="19584" cy="19584"/>
            </a:xfrm>
            <a:custGeom>
              <a:rect b="b" l="l" r="r" t="t"/>
              <a:pathLst>
                <a:path extrusionOk="0" h="344" w="344">
                  <a:moveTo>
                    <a:pt x="167" y="112"/>
                  </a:moveTo>
                  <a:cubicBezTo>
                    <a:pt x="205" y="112"/>
                    <a:pt x="223" y="139"/>
                    <a:pt x="223" y="167"/>
                  </a:cubicBezTo>
                  <a:cubicBezTo>
                    <a:pt x="223" y="195"/>
                    <a:pt x="205" y="223"/>
                    <a:pt x="167" y="223"/>
                  </a:cubicBezTo>
                  <a:cubicBezTo>
                    <a:pt x="140" y="223"/>
                    <a:pt x="121" y="195"/>
                    <a:pt x="121" y="167"/>
                  </a:cubicBezTo>
                  <a:cubicBezTo>
                    <a:pt x="121" y="139"/>
                    <a:pt x="140" y="112"/>
                    <a:pt x="167" y="112"/>
                  </a:cubicBezTo>
                  <a:close/>
                  <a:moveTo>
                    <a:pt x="167" y="0"/>
                  </a:moveTo>
                  <a:cubicBezTo>
                    <a:pt x="75" y="0"/>
                    <a:pt x="0" y="74"/>
                    <a:pt x="0" y="167"/>
                  </a:cubicBezTo>
                  <a:cubicBezTo>
                    <a:pt x="0" y="260"/>
                    <a:pt x="75" y="344"/>
                    <a:pt x="167" y="344"/>
                  </a:cubicBezTo>
                  <a:cubicBezTo>
                    <a:pt x="269" y="344"/>
                    <a:pt x="344" y="260"/>
                    <a:pt x="344" y="167"/>
                  </a:cubicBezTo>
                  <a:cubicBezTo>
                    <a:pt x="344" y="74"/>
                    <a:pt x="269" y="0"/>
                    <a:pt x="1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8"/>
            <p:cNvSpPr/>
            <p:nvPr/>
          </p:nvSpPr>
          <p:spPr>
            <a:xfrm>
              <a:off x="2734602" y="2148988"/>
              <a:ext cx="19584" cy="19584"/>
            </a:xfrm>
            <a:custGeom>
              <a:rect b="b" l="l" r="r" t="t"/>
              <a:pathLst>
                <a:path extrusionOk="0" h="344" w="344">
                  <a:moveTo>
                    <a:pt x="177" y="112"/>
                  </a:moveTo>
                  <a:cubicBezTo>
                    <a:pt x="204" y="112"/>
                    <a:pt x="232" y="139"/>
                    <a:pt x="232" y="167"/>
                  </a:cubicBezTo>
                  <a:cubicBezTo>
                    <a:pt x="232" y="195"/>
                    <a:pt x="204" y="223"/>
                    <a:pt x="177" y="223"/>
                  </a:cubicBezTo>
                  <a:cubicBezTo>
                    <a:pt x="149" y="223"/>
                    <a:pt x="121" y="195"/>
                    <a:pt x="121" y="167"/>
                  </a:cubicBezTo>
                  <a:cubicBezTo>
                    <a:pt x="121" y="139"/>
                    <a:pt x="149" y="112"/>
                    <a:pt x="177" y="112"/>
                  </a:cubicBezTo>
                  <a:close/>
                  <a:moveTo>
                    <a:pt x="177" y="0"/>
                  </a:moveTo>
                  <a:cubicBezTo>
                    <a:pt x="84" y="0"/>
                    <a:pt x="0" y="74"/>
                    <a:pt x="0" y="167"/>
                  </a:cubicBezTo>
                  <a:cubicBezTo>
                    <a:pt x="0" y="260"/>
                    <a:pt x="84" y="344"/>
                    <a:pt x="177" y="344"/>
                  </a:cubicBezTo>
                  <a:cubicBezTo>
                    <a:pt x="269" y="344"/>
                    <a:pt x="344" y="260"/>
                    <a:pt x="344" y="167"/>
                  </a:cubicBezTo>
                  <a:cubicBezTo>
                    <a:pt x="344" y="74"/>
                    <a:pt x="269" y="0"/>
                    <a:pt x="1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8"/>
            <p:cNvSpPr/>
            <p:nvPr/>
          </p:nvSpPr>
          <p:spPr>
            <a:xfrm>
              <a:off x="2494304" y="2179616"/>
              <a:ext cx="173295" cy="173295"/>
            </a:xfrm>
            <a:custGeom>
              <a:rect b="b" l="l" r="r" t="t"/>
              <a:pathLst>
                <a:path extrusionOk="0" h="3044" w="3044">
                  <a:moveTo>
                    <a:pt x="1522" y="0"/>
                  </a:moveTo>
                  <a:cubicBezTo>
                    <a:pt x="678" y="0"/>
                    <a:pt x="0" y="687"/>
                    <a:pt x="0" y="1522"/>
                  </a:cubicBezTo>
                  <a:cubicBezTo>
                    <a:pt x="0" y="2366"/>
                    <a:pt x="678" y="3043"/>
                    <a:pt x="1522" y="3043"/>
                  </a:cubicBezTo>
                  <a:cubicBezTo>
                    <a:pt x="2357" y="3043"/>
                    <a:pt x="3043" y="2366"/>
                    <a:pt x="3043" y="1522"/>
                  </a:cubicBezTo>
                  <a:cubicBezTo>
                    <a:pt x="3043" y="687"/>
                    <a:pt x="2357" y="0"/>
                    <a:pt x="1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8"/>
            <p:cNvSpPr/>
            <p:nvPr/>
          </p:nvSpPr>
          <p:spPr>
            <a:xfrm>
              <a:off x="2491116" y="2176428"/>
              <a:ext cx="179614" cy="180127"/>
            </a:xfrm>
            <a:custGeom>
              <a:rect b="b" l="l" r="r" t="t"/>
              <a:pathLst>
                <a:path extrusionOk="0" h="3164" w="3155">
                  <a:moveTo>
                    <a:pt x="1578" y="112"/>
                  </a:moveTo>
                  <a:cubicBezTo>
                    <a:pt x="2385" y="112"/>
                    <a:pt x="3044" y="771"/>
                    <a:pt x="3044" y="1578"/>
                  </a:cubicBezTo>
                  <a:cubicBezTo>
                    <a:pt x="3044" y="2385"/>
                    <a:pt x="2385" y="3043"/>
                    <a:pt x="1578" y="3043"/>
                  </a:cubicBezTo>
                  <a:cubicBezTo>
                    <a:pt x="771" y="3043"/>
                    <a:pt x="112" y="2385"/>
                    <a:pt x="112" y="1578"/>
                  </a:cubicBezTo>
                  <a:cubicBezTo>
                    <a:pt x="112" y="771"/>
                    <a:pt x="771" y="112"/>
                    <a:pt x="1578" y="112"/>
                  </a:cubicBezTo>
                  <a:close/>
                  <a:moveTo>
                    <a:pt x="1578" y="1"/>
                  </a:moveTo>
                  <a:cubicBezTo>
                    <a:pt x="706" y="1"/>
                    <a:pt x="1" y="706"/>
                    <a:pt x="1" y="1578"/>
                  </a:cubicBezTo>
                  <a:cubicBezTo>
                    <a:pt x="1" y="2450"/>
                    <a:pt x="706" y="3164"/>
                    <a:pt x="1578" y="3164"/>
                  </a:cubicBezTo>
                  <a:cubicBezTo>
                    <a:pt x="2450" y="3164"/>
                    <a:pt x="3155" y="2450"/>
                    <a:pt x="3155" y="1578"/>
                  </a:cubicBezTo>
                  <a:cubicBezTo>
                    <a:pt x="3155" y="706"/>
                    <a:pt x="2450" y="1"/>
                    <a:pt x="15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8"/>
            <p:cNvSpPr/>
            <p:nvPr/>
          </p:nvSpPr>
          <p:spPr>
            <a:xfrm>
              <a:off x="2512806" y="2198118"/>
              <a:ext cx="136290" cy="136290"/>
            </a:xfrm>
            <a:custGeom>
              <a:rect b="b" l="l" r="r" t="t"/>
              <a:pathLst>
                <a:path extrusionOk="0" h="2394" w="2394">
                  <a:moveTo>
                    <a:pt x="1197" y="0"/>
                  </a:moveTo>
                  <a:cubicBezTo>
                    <a:pt x="538" y="0"/>
                    <a:pt x="0" y="538"/>
                    <a:pt x="0" y="1197"/>
                  </a:cubicBezTo>
                  <a:cubicBezTo>
                    <a:pt x="0" y="1855"/>
                    <a:pt x="538" y="2393"/>
                    <a:pt x="1197" y="2393"/>
                  </a:cubicBezTo>
                  <a:cubicBezTo>
                    <a:pt x="1855" y="2393"/>
                    <a:pt x="2394" y="1855"/>
                    <a:pt x="2394" y="1197"/>
                  </a:cubicBezTo>
                  <a:cubicBezTo>
                    <a:pt x="2394" y="538"/>
                    <a:pt x="1855" y="0"/>
                    <a:pt x="11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8"/>
            <p:cNvSpPr/>
            <p:nvPr/>
          </p:nvSpPr>
          <p:spPr>
            <a:xfrm>
              <a:off x="2509618" y="2194930"/>
              <a:ext cx="142667" cy="142667"/>
            </a:xfrm>
            <a:custGeom>
              <a:rect b="b" l="l" r="r" t="t"/>
              <a:pathLst>
                <a:path extrusionOk="0" h="2506" w="2506">
                  <a:moveTo>
                    <a:pt x="1253" y="121"/>
                  </a:moveTo>
                  <a:cubicBezTo>
                    <a:pt x="1874" y="121"/>
                    <a:pt x="2385" y="631"/>
                    <a:pt x="2385" y="1253"/>
                  </a:cubicBezTo>
                  <a:cubicBezTo>
                    <a:pt x="2385" y="1884"/>
                    <a:pt x="1874" y="2394"/>
                    <a:pt x="1253" y="2394"/>
                  </a:cubicBezTo>
                  <a:cubicBezTo>
                    <a:pt x="622" y="2394"/>
                    <a:pt x="112" y="1884"/>
                    <a:pt x="112" y="1253"/>
                  </a:cubicBezTo>
                  <a:cubicBezTo>
                    <a:pt x="112" y="631"/>
                    <a:pt x="622" y="121"/>
                    <a:pt x="1253" y="121"/>
                  </a:cubicBezTo>
                  <a:close/>
                  <a:moveTo>
                    <a:pt x="1253" y="0"/>
                  </a:moveTo>
                  <a:cubicBezTo>
                    <a:pt x="557" y="0"/>
                    <a:pt x="0" y="566"/>
                    <a:pt x="0" y="1253"/>
                  </a:cubicBezTo>
                  <a:cubicBezTo>
                    <a:pt x="0" y="1948"/>
                    <a:pt x="557" y="2505"/>
                    <a:pt x="1253" y="2505"/>
                  </a:cubicBezTo>
                  <a:cubicBezTo>
                    <a:pt x="1939" y="2505"/>
                    <a:pt x="2505" y="1948"/>
                    <a:pt x="2505" y="1253"/>
                  </a:cubicBezTo>
                  <a:cubicBezTo>
                    <a:pt x="2505" y="566"/>
                    <a:pt x="1939" y="0"/>
                    <a:pt x="1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8"/>
            <p:cNvSpPr/>
            <p:nvPr/>
          </p:nvSpPr>
          <p:spPr>
            <a:xfrm>
              <a:off x="2576168" y="2227664"/>
              <a:ext cx="38599" cy="43381"/>
            </a:xfrm>
            <a:custGeom>
              <a:rect b="b" l="l" r="r" t="t"/>
              <a:pathLst>
                <a:path extrusionOk="0" h="762" w="678">
                  <a:moveTo>
                    <a:pt x="84" y="1"/>
                  </a:moveTo>
                  <a:cubicBezTo>
                    <a:pt x="37" y="1"/>
                    <a:pt x="0" y="38"/>
                    <a:pt x="0" y="75"/>
                  </a:cubicBezTo>
                  <a:lnTo>
                    <a:pt x="0" y="761"/>
                  </a:lnTo>
                  <a:lnTo>
                    <a:pt x="603" y="761"/>
                  </a:lnTo>
                  <a:cubicBezTo>
                    <a:pt x="640" y="761"/>
                    <a:pt x="678" y="724"/>
                    <a:pt x="678" y="678"/>
                  </a:cubicBezTo>
                  <a:cubicBezTo>
                    <a:pt x="678" y="631"/>
                    <a:pt x="640" y="603"/>
                    <a:pt x="603" y="603"/>
                  </a:cubicBezTo>
                  <a:lnTo>
                    <a:pt x="167" y="603"/>
                  </a:lnTo>
                  <a:lnTo>
                    <a:pt x="167" y="75"/>
                  </a:lnTo>
                  <a:cubicBezTo>
                    <a:pt x="167" y="38"/>
                    <a:pt x="130" y="1"/>
                    <a:pt x="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8"/>
            <p:cNvSpPr/>
            <p:nvPr/>
          </p:nvSpPr>
          <p:spPr>
            <a:xfrm>
              <a:off x="2570874" y="2256698"/>
              <a:ext cx="20666" cy="20666"/>
            </a:xfrm>
            <a:custGeom>
              <a:rect b="b" l="l" r="r" t="t"/>
              <a:pathLst>
                <a:path extrusionOk="0" h="363" w="363">
                  <a:moveTo>
                    <a:pt x="177" y="1"/>
                  </a:moveTo>
                  <a:cubicBezTo>
                    <a:pt x="84" y="1"/>
                    <a:pt x="1" y="84"/>
                    <a:pt x="1" y="186"/>
                  </a:cubicBezTo>
                  <a:cubicBezTo>
                    <a:pt x="1" y="288"/>
                    <a:pt x="84" y="363"/>
                    <a:pt x="177" y="363"/>
                  </a:cubicBezTo>
                  <a:cubicBezTo>
                    <a:pt x="279" y="363"/>
                    <a:pt x="362" y="288"/>
                    <a:pt x="362" y="186"/>
                  </a:cubicBezTo>
                  <a:cubicBezTo>
                    <a:pt x="362" y="84"/>
                    <a:pt x="279" y="1"/>
                    <a:pt x="1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8"/>
            <p:cNvSpPr/>
            <p:nvPr/>
          </p:nvSpPr>
          <p:spPr>
            <a:xfrm>
              <a:off x="2567686" y="2253567"/>
              <a:ext cx="26985" cy="26985"/>
            </a:xfrm>
            <a:custGeom>
              <a:rect b="b" l="l" r="r" t="t"/>
              <a:pathLst>
                <a:path extrusionOk="0" h="474" w="474">
                  <a:moveTo>
                    <a:pt x="233" y="111"/>
                  </a:moveTo>
                  <a:cubicBezTo>
                    <a:pt x="307" y="111"/>
                    <a:pt x="363" y="167"/>
                    <a:pt x="363" y="241"/>
                  </a:cubicBezTo>
                  <a:cubicBezTo>
                    <a:pt x="363" y="306"/>
                    <a:pt x="307" y="362"/>
                    <a:pt x="233" y="362"/>
                  </a:cubicBezTo>
                  <a:cubicBezTo>
                    <a:pt x="168" y="362"/>
                    <a:pt x="112" y="306"/>
                    <a:pt x="112" y="241"/>
                  </a:cubicBezTo>
                  <a:cubicBezTo>
                    <a:pt x="112" y="167"/>
                    <a:pt x="168" y="111"/>
                    <a:pt x="233" y="111"/>
                  </a:cubicBezTo>
                  <a:close/>
                  <a:moveTo>
                    <a:pt x="233" y="0"/>
                  </a:moveTo>
                  <a:cubicBezTo>
                    <a:pt x="103" y="0"/>
                    <a:pt x="1" y="102"/>
                    <a:pt x="1" y="232"/>
                  </a:cubicBezTo>
                  <a:cubicBezTo>
                    <a:pt x="1" y="371"/>
                    <a:pt x="103" y="473"/>
                    <a:pt x="233" y="473"/>
                  </a:cubicBezTo>
                  <a:cubicBezTo>
                    <a:pt x="372" y="473"/>
                    <a:pt x="474" y="371"/>
                    <a:pt x="474" y="232"/>
                  </a:cubicBezTo>
                  <a:cubicBezTo>
                    <a:pt x="474" y="102"/>
                    <a:pt x="372" y="0"/>
                    <a:pt x="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8"/>
            <p:cNvSpPr/>
            <p:nvPr/>
          </p:nvSpPr>
          <p:spPr>
            <a:xfrm>
              <a:off x="1792423" y="2126273"/>
              <a:ext cx="556206" cy="494892"/>
            </a:xfrm>
            <a:custGeom>
              <a:rect b="b" l="l" r="r" t="t"/>
              <a:pathLst>
                <a:path extrusionOk="0" h="8693" w="9770">
                  <a:moveTo>
                    <a:pt x="771" y="0"/>
                  </a:moveTo>
                  <a:cubicBezTo>
                    <a:pt x="344" y="0"/>
                    <a:pt x="1" y="353"/>
                    <a:pt x="1" y="780"/>
                  </a:cubicBezTo>
                  <a:lnTo>
                    <a:pt x="1" y="7923"/>
                  </a:lnTo>
                  <a:cubicBezTo>
                    <a:pt x="1" y="8349"/>
                    <a:pt x="344" y="8693"/>
                    <a:pt x="771" y="8693"/>
                  </a:cubicBezTo>
                  <a:lnTo>
                    <a:pt x="8999" y="8693"/>
                  </a:lnTo>
                  <a:cubicBezTo>
                    <a:pt x="9426" y="8693"/>
                    <a:pt x="9769" y="8349"/>
                    <a:pt x="9769" y="7923"/>
                  </a:cubicBezTo>
                  <a:lnTo>
                    <a:pt x="9769" y="780"/>
                  </a:lnTo>
                  <a:cubicBezTo>
                    <a:pt x="9769" y="353"/>
                    <a:pt x="9426"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8"/>
            <p:cNvSpPr/>
            <p:nvPr/>
          </p:nvSpPr>
          <p:spPr>
            <a:xfrm>
              <a:off x="1788722" y="2123085"/>
              <a:ext cx="563550" cy="501269"/>
            </a:xfrm>
            <a:custGeom>
              <a:rect b="b" l="l" r="r" t="t"/>
              <a:pathLst>
                <a:path extrusionOk="0" h="8805" w="9899">
                  <a:moveTo>
                    <a:pt x="9064" y="121"/>
                  </a:moveTo>
                  <a:cubicBezTo>
                    <a:pt x="9454" y="121"/>
                    <a:pt x="9778" y="437"/>
                    <a:pt x="9778" y="836"/>
                  </a:cubicBezTo>
                  <a:lnTo>
                    <a:pt x="9778" y="7979"/>
                  </a:lnTo>
                  <a:cubicBezTo>
                    <a:pt x="9778" y="8368"/>
                    <a:pt x="9454" y="8693"/>
                    <a:pt x="9064" y="8693"/>
                  </a:cubicBezTo>
                  <a:lnTo>
                    <a:pt x="836" y="8693"/>
                  </a:lnTo>
                  <a:cubicBezTo>
                    <a:pt x="446" y="8693"/>
                    <a:pt x="121" y="8368"/>
                    <a:pt x="121" y="7979"/>
                  </a:cubicBezTo>
                  <a:lnTo>
                    <a:pt x="121" y="836"/>
                  </a:lnTo>
                  <a:cubicBezTo>
                    <a:pt x="121" y="437"/>
                    <a:pt x="446" y="121"/>
                    <a:pt x="836" y="121"/>
                  </a:cubicBezTo>
                  <a:close/>
                  <a:moveTo>
                    <a:pt x="836" y="1"/>
                  </a:moveTo>
                  <a:cubicBezTo>
                    <a:pt x="381" y="1"/>
                    <a:pt x="1" y="372"/>
                    <a:pt x="1" y="836"/>
                  </a:cubicBezTo>
                  <a:lnTo>
                    <a:pt x="1" y="7979"/>
                  </a:lnTo>
                  <a:cubicBezTo>
                    <a:pt x="1" y="8433"/>
                    <a:pt x="381" y="8804"/>
                    <a:pt x="836" y="8804"/>
                  </a:cubicBezTo>
                  <a:lnTo>
                    <a:pt x="9064" y="8804"/>
                  </a:lnTo>
                  <a:cubicBezTo>
                    <a:pt x="9519" y="8804"/>
                    <a:pt x="9899" y="8433"/>
                    <a:pt x="9899" y="7979"/>
                  </a:cubicBezTo>
                  <a:lnTo>
                    <a:pt x="9899" y="836"/>
                  </a:lnTo>
                  <a:cubicBezTo>
                    <a:pt x="9899" y="372"/>
                    <a:pt x="9519" y="1"/>
                    <a:pt x="9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8"/>
            <p:cNvSpPr/>
            <p:nvPr/>
          </p:nvSpPr>
          <p:spPr>
            <a:xfrm>
              <a:off x="1978354" y="2178819"/>
              <a:ext cx="183827" cy="167488"/>
            </a:xfrm>
            <a:custGeom>
              <a:rect b="b" l="l" r="r" t="t"/>
              <a:pathLst>
                <a:path extrusionOk="0" h="2942" w="3229">
                  <a:moveTo>
                    <a:pt x="1618" y="0"/>
                  </a:moveTo>
                  <a:cubicBezTo>
                    <a:pt x="1241" y="0"/>
                    <a:pt x="863" y="144"/>
                    <a:pt x="575" y="432"/>
                  </a:cubicBezTo>
                  <a:cubicBezTo>
                    <a:pt x="0" y="1007"/>
                    <a:pt x="0" y="1935"/>
                    <a:pt x="575" y="2510"/>
                  </a:cubicBezTo>
                  <a:cubicBezTo>
                    <a:pt x="863" y="2797"/>
                    <a:pt x="1241" y="2941"/>
                    <a:pt x="1618" y="2941"/>
                  </a:cubicBezTo>
                  <a:cubicBezTo>
                    <a:pt x="1995" y="2941"/>
                    <a:pt x="2370" y="2797"/>
                    <a:pt x="2653" y="2510"/>
                  </a:cubicBezTo>
                  <a:cubicBezTo>
                    <a:pt x="3228" y="1935"/>
                    <a:pt x="3228" y="1007"/>
                    <a:pt x="2653" y="432"/>
                  </a:cubicBezTo>
                  <a:cubicBezTo>
                    <a:pt x="2370" y="144"/>
                    <a:pt x="1995" y="0"/>
                    <a:pt x="1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8"/>
            <p:cNvSpPr/>
            <p:nvPr/>
          </p:nvSpPr>
          <p:spPr>
            <a:xfrm>
              <a:off x="1983591" y="2175403"/>
              <a:ext cx="173807" cy="174320"/>
            </a:xfrm>
            <a:custGeom>
              <a:rect b="b" l="l" r="r" t="t"/>
              <a:pathLst>
                <a:path extrusionOk="0" h="3062" w="3053">
                  <a:moveTo>
                    <a:pt x="1532" y="121"/>
                  </a:moveTo>
                  <a:cubicBezTo>
                    <a:pt x="2311" y="121"/>
                    <a:pt x="2942" y="752"/>
                    <a:pt x="2942" y="1531"/>
                  </a:cubicBezTo>
                  <a:cubicBezTo>
                    <a:pt x="2942" y="2310"/>
                    <a:pt x="2311" y="2941"/>
                    <a:pt x="1532" y="2941"/>
                  </a:cubicBezTo>
                  <a:cubicBezTo>
                    <a:pt x="752" y="2941"/>
                    <a:pt x="112" y="2310"/>
                    <a:pt x="112" y="1531"/>
                  </a:cubicBezTo>
                  <a:cubicBezTo>
                    <a:pt x="112" y="752"/>
                    <a:pt x="752" y="121"/>
                    <a:pt x="1532" y="121"/>
                  </a:cubicBezTo>
                  <a:close/>
                  <a:moveTo>
                    <a:pt x="1532" y="0"/>
                  </a:moveTo>
                  <a:cubicBezTo>
                    <a:pt x="687" y="0"/>
                    <a:pt x="1" y="687"/>
                    <a:pt x="1" y="1531"/>
                  </a:cubicBezTo>
                  <a:cubicBezTo>
                    <a:pt x="1" y="2375"/>
                    <a:pt x="687" y="3061"/>
                    <a:pt x="1532" y="3061"/>
                  </a:cubicBezTo>
                  <a:cubicBezTo>
                    <a:pt x="2366" y="3061"/>
                    <a:pt x="3053" y="2375"/>
                    <a:pt x="3053" y="1531"/>
                  </a:cubicBezTo>
                  <a:cubicBezTo>
                    <a:pt x="3053" y="687"/>
                    <a:pt x="2366" y="0"/>
                    <a:pt x="1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8"/>
            <p:cNvSpPr/>
            <p:nvPr/>
          </p:nvSpPr>
          <p:spPr>
            <a:xfrm>
              <a:off x="2031697" y="2262505"/>
              <a:ext cx="76058" cy="38485"/>
            </a:xfrm>
            <a:custGeom>
              <a:rect b="b" l="l" r="r" t="t"/>
              <a:pathLst>
                <a:path extrusionOk="0" h="676" w="1336">
                  <a:moveTo>
                    <a:pt x="668" y="1"/>
                  </a:moveTo>
                  <a:cubicBezTo>
                    <a:pt x="297" y="1"/>
                    <a:pt x="0" y="307"/>
                    <a:pt x="0" y="669"/>
                  </a:cubicBezTo>
                  <a:cubicBezTo>
                    <a:pt x="0" y="673"/>
                    <a:pt x="334" y="676"/>
                    <a:pt x="668" y="676"/>
                  </a:cubicBezTo>
                  <a:cubicBezTo>
                    <a:pt x="1002" y="676"/>
                    <a:pt x="1336" y="673"/>
                    <a:pt x="1336" y="669"/>
                  </a:cubicBezTo>
                  <a:cubicBezTo>
                    <a:pt x="1336" y="307"/>
                    <a:pt x="1039" y="1"/>
                    <a:pt x="6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8"/>
            <p:cNvSpPr/>
            <p:nvPr/>
          </p:nvSpPr>
          <p:spPr>
            <a:xfrm>
              <a:off x="2027996" y="2259374"/>
              <a:ext cx="82947" cy="44918"/>
            </a:xfrm>
            <a:custGeom>
              <a:rect b="b" l="l" r="r" t="t"/>
              <a:pathLst>
                <a:path extrusionOk="0" h="789" w="1457">
                  <a:moveTo>
                    <a:pt x="733" y="121"/>
                  </a:moveTo>
                  <a:cubicBezTo>
                    <a:pt x="1048" y="121"/>
                    <a:pt x="1308" y="362"/>
                    <a:pt x="1336" y="668"/>
                  </a:cubicBezTo>
                  <a:lnTo>
                    <a:pt x="121" y="668"/>
                  </a:lnTo>
                  <a:cubicBezTo>
                    <a:pt x="149" y="362"/>
                    <a:pt x="418" y="121"/>
                    <a:pt x="733" y="121"/>
                  </a:cubicBezTo>
                  <a:close/>
                  <a:moveTo>
                    <a:pt x="733" y="0"/>
                  </a:moveTo>
                  <a:cubicBezTo>
                    <a:pt x="334" y="0"/>
                    <a:pt x="0" y="325"/>
                    <a:pt x="0" y="733"/>
                  </a:cubicBezTo>
                  <a:cubicBezTo>
                    <a:pt x="0" y="789"/>
                    <a:pt x="0" y="789"/>
                    <a:pt x="297" y="789"/>
                  </a:cubicBezTo>
                  <a:lnTo>
                    <a:pt x="807" y="789"/>
                  </a:lnTo>
                  <a:cubicBezTo>
                    <a:pt x="1457" y="789"/>
                    <a:pt x="1457" y="789"/>
                    <a:pt x="1457" y="733"/>
                  </a:cubicBezTo>
                  <a:cubicBezTo>
                    <a:pt x="1457" y="325"/>
                    <a:pt x="1132" y="0"/>
                    <a:pt x="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8"/>
            <p:cNvSpPr/>
            <p:nvPr/>
          </p:nvSpPr>
          <p:spPr>
            <a:xfrm>
              <a:off x="2048035" y="2214456"/>
              <a:ext cx="43381" cy="43381"/>
            </a:xfrm>
            <a:custGeom>
              <a:rect b="b" l="l" r="r" t="t"/>
              <a:pathLst>
                <a:path extrusionOk="0" h="762" w="762">
                  <a:moveTo>
                    <a:pt x="381" y="1"/>
                  </a:moveTo>
                  <a:cubicBezTo>
                    <a:pt x="177" y="1"/>
                    <a:pt x="1" y="168"/>
                    <a:pt x="1" y="381"/>
                  </a:cubicBezTo>
                  <a:cubicBezTo>
                    <a:pt x="1" y="585"/>
                    <a:pt x="177" y="761"/>
                    <a:pt x="381" y="761"/>
                  </a:cubicBezTo>
                  <a:cubicBezTo>
                    <a:pt x="594" y="761"/>
                    <a:pt x="761" y="585"/>
                    <a:pt x="761" y="381"/>
                  </a:cubicBezTo>
                  <a:cubicBezTo>
                    <a:pt x="761" y="168"/>
                    <a:pt x="594" y="1"/>
                    <a:pt x="3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8"/>
            <p:cNvSpPr/>
            <p:nvPr/>
          </p:nvSpPr>
          <p:spPr>
            <a:xfrm>
              <a:off x="2044847" y="2210756"/>
              <a:ext cx="50269" cy="50212"/>
            </a:xfrm>
            <a:custGeom>
              <a:rect b="b" l="l" r="r" t="t"/>
              <a:pathLst>
                <a:path extrusionOk="0" h="882" w="883">
                  <a:moveTo>
                    <a:pt x="437" y="121"/>
                  </a:moveTo>
                  <a:cubicBezTo>
                    <a:pt x="613" y="121"/>
                    <a:pt x="762" y="260"/>
                    <a:pt x="762" y="437"/>
                  </a:cubicBezTo>
                  <a:cubicBezTo>
                    <a:pt x="762" y="622"/>
                    <a:pt x="613" y="761"/>
                    <a:pt x="437" y="761"/>
                  </a:cubicBezTo>
                  <a:cubicBezTo>
                    <a:pt x="261" y="761"/>
                    <a:pt x="122" y="622"/>
                    <a:pt x="122" y="437"/>
                  </a:cubicBezTo>
                  <a:cubicBezTo>
                    <a:pt x="122" y="260"/>
                    <a:pt x="261" y="121"/>
                    <a:pt x="437" y="121"/>
                  </a:cubicBezTo>
                  <a:close/>
                  <a:moveTo>
                    <a:pt x="437" y="1"/>
                  </a:moveTo>
                  <a:cubicBezTo>
                    <a:pt x="196" y="1"/>
                    <a:pt x="1" y="195"/>
                    <a:pt x="1" y="437"/>
                  </a:cubicBezTo>
                  <a:cubicBezTo>
                    <a:pt x="1" y="687"/>
                    <a:pt x="196" y="882"/>
                    <a:pt x="437" y="882"/>
                  </a:cubicBezTo>
                  <a:cubicBezTo>
                    <a:pt x="678" y="882"/>
                    <a:pt x="873" y="687"/>
                    <a:pt x="882" y="437"/>
                  </a:cubicBezTo>
                  <a:cubicBezTo>
                    <a:pt x="882" y="195"/>
                    <a:pt x="678"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8"/>
            <p:cNvSpPr/>
            <p:nvPr/>
          </p:nvSpPr>
          <p:spPr>
            <a:xfrm>
              <a:off x="1908103" y="2387692"/>
              <a:ext cx="324843" cy="58695"/>
            </a:xfrm>
            <a:custGeom>
              <a:rect b="b" l="l" r="r" t="t"/>
              <a:pathLst>
                <a:path extrusionOk="0" h="1031" w="5706">
                  <a:moveTo>
                    <a:pt x="511" y="0"/>
                  </a:moveTo>
                  <a:cubicBezTo>
                    <a:pt x="232" y="0"/>
                    <a:pt x="0" y="232"/>
                    <a:pt x="0" y="511"/>
                  </a:cubicBezTo>
                  <a:cubicBezTo>
                    <a:pt x="0" y="798"/>
                    <a:pt x="232" y="1030"/>
                    <a:pt x="511" y="1030"/>
                  </a:cubicBezTo>
                  <a:lnTo>
                    <a:pt x="5195" y="1030"/>
                  </a:lnTo>
                  <a:cubicBezTo>
                    <a:pt x="5483" y="1030"/>
                    <a:pt x="5705" y="798"/>
                    <a:pt x="5705" y="511"/>
                  </a:cubicBezTo>
                  <a:cubicBezTo>
                    <a:pt x="5705" y="232"/>
                    <a:pt x="5474" y="0"/>
                    <a:pt x="51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8"/>
            <p:cNvSpPr/>
            <p:nvPr/>
          </p:nvSpPr>
          <p:spPr>
            <a:xfrm>
              <a:off x="1904915" y="2384504"/>
              <a:ext cx="331731" cy="65014"/>
            </a:xfrm>
            <a:custGeom>
              <a:rect b="b" l="l" r="r" t="t"/>
              <a:pathLst>
                <a:path extrusionOk="0" h="1142" w="5827">
                  <a:moveTo>
                    <a:pt x="5251" y="112"/>
                  </a:moveTo>
                  <a:cubicBezTo>
                    <a:pt x="5502" y="112"/>
                    <a:pt x="5706" y="316"/>
                    <a:pt x="5706" y="567"/>
                  </a:cubicBezTo>
                  <a:cubicBezTo>
                    <a:pt x="5706" y="817"/>
                    <a:pt x="5502" y="1021"/>
                    <a:pt x="5251" y="1021"/>
                  </a:cubicBezTo>
                  <a:lnTo>
                    <a:pt x="567" y="1021"/>
                  </a:lnTo>
                  <a:cubicBezTo>
                    <a:pt x="316" y="1021"/>
                    <a:pt x="112" y="817"/>
                    <a:pt x="112" y="567"/>
                  </a:cubicBezTo>
                  <a:cubicBezTo>
                    <a:pt x="112" y="316"/>
                    <a:pt x="316" y="112"/>
                    <a:pt x="567" y="112"/>
                  </a:cubicBezTo>
                  <a:close/>
                  <a:moveTo>
                    <a:pt x="567" y="1"/>
                  </a:moveTo>
                  <a:cubicBezTo>
                    <a:pt x="251" y="1"/>
                    <a:pt x="1" y="251"/>
                    <a:pt x="1" y="567"/>
                  </a:cubicBezTo>
                  <a:cubicBezTo>
                    <a:pt x="1" y="882"/>
                    <a:pt x="251" y="1142"/>
                    <a:pt x="567" y="1142"/>
                  </a:cubicBezTo>
                  <a:lnTo>
                    <a:pt x="5251" y="1142"/>
                  </a:lnTo>
                  <a:cubicBezTo>
                    <a:pt x="5567" y="1142"/>
                    <a:pt x="5826" y="882"/>
                    <a:pt x="5826" y="567"/>
                  </a:cubicBezTo>
                  <a:cubicBezTo>
                    <a:pt x="5826" y="251"/>
                    <a:pt x="5567" y="1"/>
                    <a:pt x="5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8"/>
            <p:cNvSpPr/>
            <p:nvPr/>
          </p:nvSpPr>
          <p:spPr>
            <a:xfrm>
              <a:off x="2023726" y="2561439"/>
              <a:ext cx="93536" cy="10589"/>
            </a:xfrm>
            <a:custGeom>
              <a:rect b="b" l="l" r="r" t="t"/>
              <a:pathLst>
                <a:path extrusionOk="0" h="186" w="1643">
                  <a:moveTo>
                    <a:pt x="94" y="0"/>
                  </a:moveTo>
                  <a:cubicBezTo>
                    <a:pt x="38" y="0"/>
                    <a:pt x="1" y="37"/>
                    <a:pt x="1" y="84"/>
                  </a:cubicBezTo>
                  <a:lnTo>
                    <a:pt x="1" y="93"/>
                  </a:lnTo>
                  <a:cubicBezTo>
                    <a:pt x="1" y="149"/>
                    <a:pt x="38" y="186"/>
                    <a:pt x="94" y="186"/>
                  </a:cubicBezTo>
                  <a:lnTo>
                    <a:pt x="1550" y="186"/>
                  </a:lnTo>
                  <a:cubicBezTo>
                    <a:pt x="1606" y="186"/>
                    <a:pt x="1643" y="149"/>
                    <a:pt x="1643" y="93"/>
                  </a:cubicBezTo>
                  <a:lnTo>
                    <a:pt x="1643" y="84"/>
                  </a:lnTo>
                  <a:cubicBezTo>
                    <a:pt x="1643" y="37"/>
                    <a:pt x="1606" y="0"/>
                    <a:pt x="1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8"/>
            <p:cNvSpPr/>
            <p:nvPr/>
          </p:nvSpPr>
          <p:spPr>
            <a:xfrm>
              <a:off x="2269832" y="2159406"/>
              <a:ext cx="39680" cy="38769"/>
            </a:xfrm>
            <a:custGeom>
              <a:rect b="b" l="l" r="r" t="t"/>
              <a:pathLst>
                <a:path extrusionOk="0" h="681" w="697">
                  <a:moveTo>
                    <a:pt x="631" y="0"/>
                  </a:moveTo>
                  <a:cubicBezTo>
                    <a:pt x="615" y="0"/>
                    <a:pt x="599" y="7"/>
                    <a:pt x="585" y="21"/>
                  </a:cubicBezTo>
                  <a:lnTo>
                    <a:pt x="29" y="578"/>
                  </a:lnTo>
                  <a:cubicBezTo>
                    <a:pt x="1" y="597"/>
                    <a:pt x="1" y="634"/>
                    <a:pt x="29" y="661"/>
                  </a:cubicBezTo>
                  <a:cubicBezTo>
                    <a:pt x="38" y="671"/>
                    <a:pt x="57" y="680"/>
                    <a:pt x="66" y="680"/>
                  </a:cubicBezTo>
                  <a:cubicBezTo>
                    <a:pt x="84" y="680"/>
                    <a:pt x="94" y="671"/>
                    <a:pt x="112" y="661"/>
                  </a:cubicBezTo>
                  <a:lnTo>
                    <a:pt x="669" y="96"/>
                  </a:lnTo>
                  <a:cubicBezTo>
                    <a:pt x="697" y="77"/>
                    <a:pt x="697" y="40"/>
                    <a:pt x="669" y="21"/>
                  </a:cubicBezTo>
                  <a:cubicBezTo>
                    <a:pt x="659" y="7"/>
                    <a:pt x="646" y="0"/>
                    <a:pt x="6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8"/>
            <p:cNvSpPr/>
            <p:nvPr/>
          </p:nvSpPr>
          <p:spPr>
            <a:xfrm>
              <a:off x="2269832" y="2159406"/>
              <a:ext cx="39680" cy="38769"/>
            </a:xfrm>
            <a:custGeom>
              <a:rect b="b" l="l" r="r" t="t"/>
              <a:pathLst>
                <a:path extrusionOk="0" h="681" w="697">
                  <a:moveTo>
                    <a:pt x="67" y="0"/>
                  </a:moveTo>
                  <a:cubicBezTo>
                    <a:pt x="52" y="0"/>
                    <a:pt x="38" y="7"/>
                    <a:pt x="29" y="21"/>
                  </a:cubicBezTo>
                  <a:cubicBezTo>
                    <a:pt x="1" y="40"/>
                    <a:pt x="1" y="77"/>
                    <a:pt x="29" y="96"/>
                  </a:cubicBezTo>
                  <a:lnTo>
                    <a:pt x="585" y="661"/>
                  </a:lnTo>
                  <a:cubicBezTo>
                    <a:pt x="595" y="671"/>
                    <a:pt x="613" y="680"/>
                    <a:pt x="632" y="680"/>
                  </a:cubicBezTo>
                  <a:cubicBezTo>
                    <a:pt x="641" y="680"/>
                    <a:pt x="659" y="671"/>
                    <a:pt x="669" y="661"/>
                  </a:cubicBezTo>
                  <a:cubicBezTo>
                    <a:pt x="697" y="634"/>
                    <a:pt x="697" y="597"/>
                    <a:pt x="669" y="578"/>
                  </a:cubicBezTo>
                  <a:lnTo>
                    <a:pt x="112" y="21"/>
                  </a:lnTo>
                  <a:cubicBezTo>
                    <a:pt x="98" y="7"/>
                    <a:pt x="82" y="0"/>
                    <a:pt x="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8"/>
            <p:cNvSpPr/>
            <p:nvPr/>
          </p:nvSpPr>
          <p:spPr>
            <a:xfrm>
              <a:off x="2127793" y="2705071"/>
              <a:ext cx="71903" cy="201248"/>
            </a:xfrm>
            <a:custGeom>
              <a:rect b="b" l="l" r="r" t="t"/>
              <a:pathLst>
                <a:path extrusionOk="0" h="3535" w="1263">
                  <a:moveTo>
                    <a:pt x="0" y="1"/>
                  </a:moveTo>
                  <a:lnTo>
                    <a:pt x="0" y="3535"/>
                  </a:lnTo>
                  <a:lnTo>
                    <a:pt x="1262" y="3535"/>
                  </a:lnTo>
                  <a:lnTo>
                    <a:pt x="1262"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8"/>
            <p:cNvSpPr/>
            <p:nvPr/>
          </p:nvSpPr>
          <p:spPr>
            <a:xfrm>
              <a:off x="2124605" y="2701883"/>
              <a:ext cx="78222" cy="208136"/>
            </a:xfrm>
            <a:custGeom>
              <a:rect b="b" l="l" r="r" t="t"/>
              <a:pathLst>
                <a:path extrusionOk="0" h="3656" w="1374">
                  <a:moveTo>
                    <a:pt x="1262" y="112"/>
                  </a:moveTo>
                  <a:lnTo>
                    <a:pt x="1262" y="3535"/>
                  </a:lnTo>
                  <a:lnTo>
                    <a:pt x="121" y="3535"/>
                  </a:lnTo>
                  <a:lnTo>
                    <a:pt x="121" y="112"/>
                  </a:lnTo>
                  <a:close/>
                  <a:moveTo>
                    <a:pt x="66" y="1"/>
                  </a:moveTo>
                  <a:cubicBezTo>
                    <a:pt x="29" y="1"/>
                    <a:pt x="1" y="29"/>
                    <a:pt x="1" y="57"/>
                  </a:cubicBezTo>
                  <a:lnTo>
                    <a:pt x="1" y="3591"/>
                  </a:lnTo>
                  <a:cubicBezTo>
                    <a:pt x="1" y="3628"/>
                    <a:pt x="29" y="3656"/>
                    <a:pt x="66" y="3656"/>
                  </a:cubicBezTo>
                  <a:lnTo>
                    <a:pt x="1318" y="3656"/>
                  </a:lnTo>
                  <a:cubicBezTo>
                    <a:pt x="1355" y="3656"/>
                    <a:pt x="1374" y="3628"/>
                    <a:pt x="1374" y="3591"/>
                  </a:cubicBezTo>
                  <a:lnTo>
                    <a:pt x="1374" y="57"/>
                  </a:lnTo>
                  <a:cubicBezTo>
                    <a:pt x="1374" y="29"/>
                    <a:pt x="1355" y="1"/>
                    <a:pt x="1318"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8"/>
            <p:cNvSpPr/>
            <p:nvPr/>
          </p:nvSpPr>
          <p:spPr>
            <a:xfrm>
              <a:off x="2026402" y="2792742"/>
              <a:ext cx="71846" cy="113575"/>
            </a:xfrm>
            <a:custGeom>
              <a:rect b="b" l="l" r="r" t="t"/>
              <a:pathLst>
                <a:path extrusionOk="0" h="1995" w="1262">
                  <a:moveTo>
                    <a:pt x="0" y="1"/>
                  </a:moveTo>
                  <a:lnTo>
                    <a:pt x="0" y="1995"/>
                  </a:lnTo>
                  <a:lnTo>
                    <a:pt x="1262" y="1995"/>
                  </a:lnTo>
                  <a:lnTo>
                    <a:pt x="1262"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8"/>
            <p:cNvSpPr/>
            <p:nvPr/>
          </p:nvSpPr>
          <p:spPr>
            <a:xfrm>
              <a:off x="2023214" y="2789554"/>
              <a:ext cx="78222" cy="120464"/>
            </a:xfrm>
            <a:custGeom>
              <a:rect b="b" l="l" r="r" t="t"/>
              <a:pathLst>
                <a:path extrusionOk="0" h="2116" w="1374">
                  <a:moveTo>
                    <a:pt x="1262" y="112"/>
                  </a:moveTo>
                  <a:lnTo>
                    <a:pt x="1262" y="1995"/>
                  </a:lnTo>
                  <a:lnTo>
                    <a:pt x="121" y="1995"/>
                  </a:lnTo>
                  <a:lnTo>
                    <a:pt x="121" y="112"/>
                  </a:lnTo>
                  <a:close/>
                  <a:moveTo>
                    <a:pt x="56" y="1"/>
                  </a:moveTo>
                  <a:cubicBezTo>
                    <a:pt x="28" y="1"/>
                    <a:pt x="1" y="19"/>
                    <a:pt x="1" y="57"/>
                  </a:cubicBezTo>
                  <a:lnTo>
                    <a:pt x="1" y="2051"/>
                  </a:lnTo>
                  <a:cubicBezTo>
                    <a:pt x="1" y="2088"/>
                    <a:pt x="28" y="2116"/>
                    <a:pt x="56" y="2116"/>
                  </a:cubicBezTo>
                  <a:lnTo>
                    <a:pt x="1318" y="2116"/>
                  </a:lnTo>
                  <a:cubicBezTo>
                    <a:pt x="1355" y="2116"/>
                    <a:pt x="1374" y="2088"/>
                    <a:pt x="1374" y="2051"/>
                  </a:cubicBezTo>
                  <a:lnTo>
                    <a:pt x="1374" y="57"/>
                  </a:lnTo>
                  <a:cubicBezTo>
                    <a:pt x="1374" y="19"/>
                    <a:pt x="1355" y="1"/>
                    <a:pt x="1318"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8"/>
            <p:cNvSpPr/>
            <p:nvPr/>
          </p:nvSpPr>
          <p:spPr>
            <a:xfrm>
              <a:off x="2123011" y="2705071"/>
              <a:ext cx="71390" cy="194416"/>
            </a:xfrm>
            <a:custGeom>
              <a:rect b="b" l="l" r="r" t="t"/>
              <a:pathLst>
                <a:path extrusionOk="0" h="3415" w="1254">
                  <a:moveTo>
                    <a:pt x="1" y="1"/>
                  </a:moveTo>
                  <a:lnTo>
                    <a:pt x="1" y="3414"/>
                  </a:lnTo>
                  <a:lnTo>
                    <a:pt x="1253" y="3414"/>
                  </a:lnTo>
                  <a:lnTo>
                    <a:pt x="1253" y="1"/>
                  </a:lnTo>
                  <a:close/>
                </a:path>
              </a:pathLst>
            </a:custGeom>
            <a:solidFill>
              <a:srgbClr val="7C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8"/>
            <p:cNvSpPr/>
            <p:nvPr/>
          </p:nvSpPr>
          <p:spPr>
            <a:xfrm>
              <a:off x="2119311" y="2701883"/>
              <a:ext cx="78791" cy="200792"/>
            </a:xfrm>
            <a:custGeom>
              <a:rect b="b" l="l" r="r" t="t"/>
              <a:pathLst>
                <a:path extrusionOk="0" h="3527" w="1384">
                  <a:moveTo>
                    <a:pt x="1263" y="112"/>
                  </a:moveTo>
                  <a:lnTo>
                    <a:pt x="1263" y="3405"/>
                  </a:lnTo>
                  <a:lnTo>
                    <a:pt x="122" y="3405"/>
                  </a:lnTo>
                  <a:lnTo>
                    <a:pt x="122" y="112"/>
                  </a:lnTo>
                  <a:close/>
                  <a:moveTo>
                    <a:pt x="1" y="1"/>
                  </a:moveTo>
                  <a:lnTo>
                    <a:pt x="1" y="3526"/>
                  </a:lnTo>
                  <a:lnTo>
                    <a:pt x="1383" y="3526"/>
                  </a:lnTo>
                  <a:lnTo>
                    <a:pt x="1383"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8"/>
            <p:cNvSpPr/>
            <p:nvPr/>
          </p:nvSpPr>
          <p:spPr>
            <a:xfrm>
              <a:off x="2021108" y="2792742"/>
              <a:ext cx="71903" cy="106744"/>
            </a:xfrm>
            <a:custGeom>
              <a:rect b="b" l="l" r="r" t="t"/>
              <a:pathLst>
                <a:path extrusionOk="0" h="1875" w="1263">
                  <a:moveTo>
                    <a:pt x="1" y="1"/>
                  </a:moveTo>
                  <a:lnTo>
                    <a:pt x="1" y="1874"/>
                  </a:lnTo>
                  <a:lnTo>
                    <a:pt x="1262" y="1874"/>
                  </a:lnTo>
                  <a:lnTo>
                    <a:pt x="1262" y="1"/>
                  </a:lnTo>
                  <a:close/>
                </a:path>
              </a:pathLst>
            </a:custGeom>
            <a:solidFill>
              <a:srgbClr val="2AAF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8"/>
            <p:cNvSpPr/>
            <p:nvPr/>
          </p:nvSpPr>
          <p:spPr>
            <a:xfrm>
              <a:off x="2017920" y="2789554"/>
              <a:ext cx="78222" cy="113120"/>
            </a:xfrm>
            <a:custGeom>
              <a:rect b="b" l="l" r="r" t="t"/>
              <a:pathLst>
                <a:path extrusionOk="0" h="1987" w="1374">
                  <a:moveTo>
                    <a:pt x="1262" y="112"/>
                  </a:moveTo>
                  <a:lnTo>
                    <a:pt x="1262" y="1865"/>
                  </a:lnTo>
                  <a:lnTo>
                    <a:pt x="121" y="1865"/>
                  </a:lnTo>
                  <a:lnTo>
                    <a:pt x="121" y="112"/>
                  </a:lnTo>
                  <a:close/>
                  <a:moveTo>
                    <a:pt x="57" y="1"/>
                  </a:moveTo>
                  <a:cubicBezTo>
                    <a:pt x="29" y="1"/>
                    <a:pt x="1" y="19"/>
                    <a:pt x="1" y="57"/>
                  </a:cubicBezTo>
                  <a:lnTo>
                    <a:pt x="1" y="1930"/>
                  </a:lnTo>
                  <a:cubicBezTo>
                    <a:pt x="1" y="1958"/>
                    <a:pt x="29" y="1986"/>
                    <a:pt x="57" y="1986"/>
                  </a:cubicBezTo>
                  <a:lnTo>
                    <a:pt x="1318" y="1986"/>
                  </a:lnTo>
                  <a:cubicBezTo>
                    <a:pt x="1355" y="1986"/>
                    <a:pt x="1374" y="1958"/>
                    <a:pt x="1374" y="1930"/>
                  </a:cubicBezTo>
                  <a:lnTo>
                    <a:pt x="1374" y="57"/>
                  </a:lnTo>
                  <a:cubicBezTo>
                    <a:pt x="1374" y="19"/>
                    <a:pt x="1355" y="1"/>
                    <a:pt x="1318"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8"/>
            <p:cNvSpPr/>
            <p:nvPr/>
          </p:nvSpPr>
          <p:spPr>
            <a:xfrm>
              <a:off x="1924442" y="2844490"/>
              <a:ext cx="71903" cy="62395"/>
            </a:xfrm>
            <a:custGeom>
              <a:rect b="b" l="l" r="r" t="t"/>
              <a:pathLst>
                <a:path extrusionOk="0" h="1096" w="1263">
                  <a:moveTo>
                    <a:pt x="1" y="1"/>
                  </a:moveTo>
                  <a:lnTo>
                    <a:pt x="1" y="1095"/>
                  </a:lnTo>
                  <a:lnTo>
                    <a:pt x="1263" y="1095"/>
                  </a:lnTo>
                  <a:lnTo>
                    <a:pt x="1263"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8"/>
            <p:cNvSpPr/>
            <p:nvPr/>
          </p:nvSpPr>
          <p:spPr>
            <a:xfrm>
              <a:off x="1921311" y="2841302"/>
              <a:ext cx="78222" cy="68715"/>
            </a:xfrm>
            <a:custGeom>
              <a:rect b="b" l="l" r="r" t="t"/>
              <a:pathLst>
                <a:path extrusionOk="0" h="1207" w="1374">
                  <a:moveTo>
                    <a:pt x="1253" y="122"/>
                  </a:moveTo>
                  <a:lnTo>
                    <a:pt x="1253" y="1096"/>
                  </a:lnTo>
                  <a:lnTo>
                    <a:pt x="112" y="1096"/>
                  </a:lnTo>
                  <a:lnTo>
                    <a:pt x="112" y="122"/>
                  </a:lnTo>
                  <a:close/>
                  <a:moveTo>
                    <a:pt x="56" y="1"/>
                  </a:moveTo>
                  <a:cubicBezTo>
                    <a:pt x="19" y="1"/>
                    <a:pt x="0" y="29"/>
                    <a:pt x="0" y="57"/>
                  </a:cubicBezTo>
                  <a:lnTo>
                    <a:pt x="0" y="1151"/>
                  </a:lnTo>
                  <a:cubicBezTo>
                    <a:pt x="0" y="1188"/>
                    <a:pt x="19" y="1207"/>
                    <a:pt x="56" y="1207"/>
                  </a:cubicBezTo>
                  <a:lnTo>
                    <a:pt x="1318" y="1207"/>
                  </a:lnTo>
                  <a:cubicBezTo>
                    <a:pt x="1345" y="1207"/>
                    <a:pt x="1373" y="1188"/>
                    <a:pt x="1373" y="1151"/>
                  </a:cubicBezTo>
                  <a:lnTo>
                    <a:pt x="1373" y="57"/>
                  </a:lnTo>
                  <a:cubicBezTo>
                    <a:pt x="1373" y="29"/>
                    <a:pt x="1345" y="1"/>
                    <a:pt x="1318" y="1"/>
                  </a:cubicBez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8"/>
            <p:cNvSpPr/>
            <p:nvPr/>
          </p:nvSpPr>
          <p:spPr>
            <a:xfrm>
              <a:off x="1919204" y="2844490"/>
              <a:ext cx="71846" cy="58182"/>
            </a:xfrm>
            <a:custGeom>
              <a:rect b="b" l="l" r="r" t="t"/>
              <a:pathLst>
                <a:path extrusionOk="0" h="1022" w="1262">
                  <a:moveTo>
                    <a:pt x="0" y="1"/>
                  </a:moveTo>
                  <a:lnTo>
                    <a:pt x="0" y="1021"/>
                  </a:lnTo>
                  <a:lnTo>
                    <a:pt x="1262" y="1021"/>
                  </a:lnTo>
                  <a:lnTo>
                    <a:pt x="1262" y="1"/>
                  </a:lnTo>
                  <a:close/>
                </a:path>
              </a:pathLst>
            </a:custGeom>
            <a:solidFill>
              <a:srgbClr val="7C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8"/>
            <p:cNvSpPr/>
            <p:nvPr/>
          </p:nvSpPr>
          <p:spPr>
            <a:xfrm>
              <a:off x="1916016" y="2841302"/>
              <a:ext cx="78222" cy="64502"/>
            </a:xfrm>
            <a:custGeom>
              <a:rect b="b" l="l" r="r" t="t"/>
              <a:pathLst>
                <a:path extrusionOk="0" h="1133" w="1374">
                  <a:moveTo>
                    <a:pt x="1253" y="122"/>
                  </a:moveTo>
                  <a:lnTo>
                    <a:pt x="1253" y="1021"/>
                  </a:lnTo>
                  <a:lnTo>
                    <a:pt x="112" y="1021"/>
                  </a:lnTo>
                  <a:lnTo>
                    <a:pt x="112" y="122"/>
                  </a:lnTo>
                  <a:close/>
                  <a:moveTo>
                    <a:pt x="0" y="1"/>
                  </a:moveTo>
                  <a:lnTo>
                    <a:pt x="0" y="1133"/>
                  </a:lnTo>
                  <a:lnTo>
                    <a:pt x="1373" y="1133"/>
                  </a:lnTo>
                  <a:lnTo>
                    <a:pt x="1373"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8"/>
            <p:cNvSpPr/>
            <p:nvPr/>
          </p:nvSpPr>
          <p:spPr>
            <a:xfrm>
              <a:off x="1958258" y="2712984"/>
              <a:ext cx="49188" cy="58182"/>
            </a:xfrm>
            <a:custGeom>
              <a:rect b="b" l="l" r="r" t="t"/>
              <a:pathLst>
                <a:path extrusionOk="0" h="1022" w="864">
                  <a:moveTo>
                    <a:pt x="863" y="1"/>
                  </a:moveTo>
                  <a:lnTo>
                    <a:pt x="1" y="576"/>
                  </a:lnTo>
                  <a:lnTo>
                    <a:pt x="437" y="659"/>
                  </a:lnTo>
                  <a:lnTo>
                    <a:pt x="678" y="1021"/>
                  </a:lnTo>
                  <a:lnTo>
                    <a:pt x="863" y="1"/>
                  </a:lnTo>
                  <a:close/>
                </a:path>
              </a:pathLst>
            </a:custGeom>
            <a:solidFill>
              <a:srgbClr val="0100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8"/>
            <p:cNvSpPr/>
            <p:nvPr/>
          </p:nvSpPr>
          <p:spPr>
            <a:xfrm>
              <a:off x="2564555" y="2795930"/>
              <a:ext cx="268880" cy="282031"/>
            </a:xfrm>
            <a:custGeom>
              <a:rect b="b" l="l" r="r" t="t"/>
              <a:pathLst>
                <a:path extrusionOk="0" h="4954" w="4723">
                  <a:moveTo>
                    <a:pt x="2960" y="0"/>
                  </a:moveTo>
                  <a:cubicBezTo>
                    <a:pt x="2087" y="0"/>
                    <a:pt x="1373" y="640"/>
                    <a:pt x="1373" y="1429"/>
                  </a:cubicBezTo>
                  <a:lnTo>
                    <a:pt x="1373" y="3126"/>
                  </a:lnTo>
                  <a:lnTo>
                    <a:pt x="1373" y="3423"/>
                  </a:lnTo>
                  <a:cubicBezTo>
                    <a:pt x="1373" y="4267"/>
                    <a:pt x="946" y="4954"/>
                    <a:pt x="0" y="4954"/>
                  </a:cubicBezTo>
                  <a:lnTo>
                    <a:pt x="4722" y="4954"/>
                  </a:lnTo>
                  <a:lnTo>
                    <a:pt x="4722" y="1429"/>
                  </a:lnTo>
                  <a:cubicBezTo>
                    <a:pt x="4722" y="631"/>
                    <a:pt x="4017" y="0"/>
                    <a:pt x="3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8"/>
            <p:cNvSpPr/>
            <p:nvPr/>
          </p:nvSpPr>
          <p:spPr>
            <a:xfrm>
              <a:off x="2561367" y="2792230"/>
              <a:ext cx="275200" cy="288920"/>
            </a:xfrm>
            <a:custGeom>
              <a:rect b="b" l="l" r="r" t="t"/>
              <a:pathLst>
                <a:path extrusionOk="0" h="5075" w="4834">
                  <a:moveTo>
                    <a:pt x="3192" y="121"/>
                  </a:moveTo>
                  <a:cubicBezTo>
                    <a:pt x="4036" y="121"/>
                    <a:pt x="4722" y="733"/>
                    <a:pt x="4722" y="1494"/>
                  </a:cubicBezTo>
                  <a:lnTo>
                    <a:pt x="4722" y="4963"/>
                  </a:lnTo>
                  <a:lnTo>
                    <a:pt x="669" y="4963"/>
                  </a:lnTo>
                  <a:cubicBezTo>
                    <a:pt x="1188" y="4741"/>
                    <a:pt x="1485" y="4221"/>
                    <a:pt x="1485" y="3488"/>
                  </a:cubicBezTo>
                  <a:lnTo>
                    <a:pt x="1485" y="1494"/>
                  </a:lnTo>
                  <a:cubicBezTo>
                    <a:pt x="1485" y="733"/>
                    <a:pt x="2171" y="121"/>
                    <a:pt x="3016" y="121"/>
                  </a:cubicBezTo>
                  <a:close/>
                  <a:moveTo>
                    <a:pt x="3016" y="0"/>
                  </a:moveTo>
                  <a:cubicBezTo>
                    <a:pt x="2106" y="0"/>
                    <a:pt x="1374" y="668"/>
                    <a:pt x="1374" y="1494"/>
                  </a:cubicBezTo>
                  <a:lnTo>
                    <a:pt x="1374" y="3488"/>
                  </a:lnTo>
                  <a:cubicBezTo>
                    <a:pt x="1374" y="4416"/>
                    <a:pt x="882" y="4963"/>
                    <a:pt x="56" y="4963"/>
                  </a:cubicBezTo>
                  <a:cubicBezTo>
                    <a:pt x="28" y="4963"/>
                    <a:pt x="1" y="4991"/>
                    <a:pt x="1" y="5019"/>
                  </a:cubicBezTo>
                  <a:cubicBezTo>
                    <a:pt x="1" y="5056"/>
                    <a:pt x="28" y="5075"/>
                    <a:pt x="56" y="5075"/>
                  </a:cubicBezTo>
                  <a:lnTo>
                    <a:pt x="4778" y="5075"/>
                  </a:lnTo>
                  <a:cubicBezTo>
                    <a:pt x="4815" y="5075"/>
                    <a:pt x="4834" y="5056"/>
                    <a:pt x="4834" y="5019"/>
                  </a:cubicBezTo>
                  <a:lnTo>
                    <a:pt x="4834" y="1494"/>
                  </a:lnTo>
                  <a:cubicBezTo>
                    <a:pt x="4834" y="668"/>
                    <a:pt x="4101" y="0"/>
                    <a:pt x="31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8"/>
            <p:cNvSpPr/>
            <p:nvPr/>
          </p:nvSpPr>
          <p:spPr>
            <a:xfrm>
              <a:off x="2572468" y="2799630"/>
              <a:ext cx="260967" cy="274630"/>
            </a:xfrm>
            <a:custGeom>
              <a:rect b="b" l="l" r="r" t="t"/>
              <a:pathLst>
                <a:path extrusionOk="0" h="4824" w="4584">
                  <a:moveTo>
                    <a:pt x="4583" y="4824"/>
                  </a:moveTo>
                  <a:lnTo>
                    <a:pt x="0" y="4824"/>
                  </a:lnTo>
                  <a:lnTo>
                    <a:pt x="0" y="4824"/>
                  </a:lnTo>
                  <a:cubicBezTo>
                    <a:pt x="910" y="4824"/>
                    <a:pt x="1327" y="4156"/>
                    <a:pt x="1327" y="3330"/>
                  </a:cubicBezTo>
                  <a:lnTo>
                    <a:pt x="1327" y="3043"/>
                  </a:lnTo>
                  <a:lnTo>
                    <a:pt x="1327" y="1392"/>
                  </a:lnTo>
                  <a:cubicBezTo>
                    <a:pt x="1327" y="622"/>
                    <a:pt x="2023" y="0"/>
                    <a:pt x="2876" y="0"/>
                  </a:cubicBezTo>
                  <a:lnTo>
                    <a:pt x="3043" y="0"/>
                  </a:lnTo>
                  <a:cubicBezTo>
                    <a:pt x="3897" y="0"/>
                    <a:pt x="4583" y="622"/>
                    <a:pt x="4583" y="1392"/>
                  </a:cubicBezTo>
                  <a:lnTo>
                    <a:pt x="4583" y="482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8"/>
            <p:cNvSpPr/>
            <p:nvPr/>
          </p:nvSpPr>
          <p:spPr>
            <a:xfrm>
              <a:off x="2730902" y="2795361"/>
              <a:ext cx="742595" cy="638071"/>
            </a:xfrm>
            <a:custGeom>
              <a:rect b="b" l="l" r="r" t="t"/>
              <a:pathLst>
                <a:path extrusionOk="0" h="11208" w="13044">
                  <a:moveTo>
                    <a:pt x="0" y="1"/>
                  </a:moveTo>
                  <a:lnTo>
                    <a:pt x="1" y="1"/>
                  </a:lnTo>
                  <a:lnTo>
                    <a:pt x="1" y="1"/>
                  </a:lnTo>
                  <a:cubicBezTo>
                    <a:pt x="0" y="1"/>
                    <a:pt x="0" y="1"/>
                    <a:pt x="0" y="1"/>
                  </a:cubicBezTo>
                  <a:close/>
                  <a:moveTo>
                    <a:pt x="1" y="1"/>
                  </a:moveTo>
                  <a:cubicBezTo>
                    <a:pt x="17" y="1"/>
                    <a:pt x="1689" y="20"/>
                    <a:pt x="1689" y="1977"/>
                  </a:cubicBezTo>
                  <a:lnTo>
                    <a:pt x="1689" y="3071"/>
                  </a:lnTo>
                  <a:lnTo>
                    <a:pt x="1633" y="9760"/>
                  </a:lnTo>
                  <a:cubicBezTo>
                    <a:pt x="1633" y="10558"/>
                    <a:pt x="2394" y="11207"/>
                    <a:pt x="3331" y="11207"/>
                  </a:cubicBezTo>
                  <a:lnTo>
                    <a:pt x="13025" y="11207"/>
                  </a:lnTo>
                  <a:lnTo>
                    <a:pt x="13034" y="1977"/>
                  </a:lnTo>
                  <a:cubicBezTo>
                    <a:pt x="13043" y="901"/>
                    <a:pt x="12014" y="29"/>
                    <a:pt x="10743" y="19"/>
                  </a:cubicBezTo>
                  <a:lnTo>
                    <a:pt x="3757" y="29"/>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8"/>
            <p:cNvSpPr/>
            <p:nvPr/>
          </p:nvSpPr>
          <p:spPr>
            <a:xfrm>
              <a:off x="2726689" y="2792230"/>
              <a:ext cx="749427" cy="644334"/>
            </a:xfrm>
            <a:custGeom>
              <a:rect b="b" l="l" r="r" t="t"/>
              <a:pathLst>
                <a:path extrusionOk="0" h="11318" w="13164">
                  <a:moveTo>
                    <a:pt x="650" y="121"/>
                  </a:moveTo>
                  <a:lnTo>
                    <a:pt x="3822" y="139"/>
                  </a:lnTo>
                  <a:lnTo>
                    <a:pt x="3831" y="139"/>
                  </a:lnTo>
                  <a:lnTo>
                    <a:pt x="10817" y="130"/>
                  </a:lnTo>
                  <a:cubicBezTo>
                    <a:pt x="11485" y="139"/>
                    <a:pt x="12106" y="381"/>
                    <a:pt x="12533" y="817"/>
                  </a:cubicBezTo>
                  <a:cubicBezTo>
                    <a:pt x="12867" y="1160"/>
                    <a:pt x="13052" y="1587"/>
                    <a:pt x="13052" y="2032"/>
                  </a:cubicBezTo>
                  <a:lnTo>
                    <a:pt x="13043" y="11197"/>
                  </a:lnTo>
                  <a:lnTo>
                    <a:pt x="3405" y="11197"/>
                  </a:lnTo>
                  <a:cubicBezTo>
                    <a:pt x="2913" y="11197"/>
                    <a:pt x="2459" y="11021"/>
                    <a:pt x="2143" y="10705"/>
                  </a:cubicBezTo>
                  <a:cubicBezTo>
                    <a:pt x="1902" y="10455"/>
                    <a:pt x="1763" y="10140"/>
                    <a:pt x="1772" y="9824"/>
                  </a:cubicBezTo>
                  <a:lnTo>
                    <a:pt x="1828" y="2032"/>
                  </a:lnTo>
                  <a:cubicBezTo>
                    <a:pt x="1828" y="789"/>
                    <a:pt x="1160" y="306"/>
                    <a:pt x="650" y="121"/>
                  </a:cubicBezTo>
                  <a:close/>
                  <a:moveTo>
                    <a:pt x="74" y="0"/>
                  </a:moveTo>
                  <a:cubicBezTo>
                    <a:pt x="9" y="0"/>
                    <a:pt x="0" y="47"/>
                    <a:pt x="0" y="56"/>
                  </a:cubicBezTo>
                  <a:cubicBezTo>
                    <a:pt x="0" y="84"/>
                    <a:pt x="9" y="121"/>
                    <a:pt x="74" y="121"/>
                  </a:cubicBezTo>
                  <a:cubicBezTo>
                    <a:pt x="149" y="121"/>
                    <a:pt x="1707" y="149"/>
                    <a:pt x="1707" y="2032"/>
                  </a:cubicBezTo>
                  <a:lnTo>
                    <a:pt x="1651" y="9824"/>
                  </a:lnTo>
                  <a:cubicBezTo>
                    <a:pt x="1651" y="10177"/>
                    <a:pt x="1800" y="10520"/>
                    <a:pt x="2060" y="10789"/>
                  </a:cubicBezTo>
                  <a:cubicBezTo>
                    <a:pt x="2394" y="11123"/>
                    <a:pt x="2885" y="11318"/>
                    <a:pt x="3405" y="11318"/>
                  </a:cubicBezTo>
                  <a:lnTo>
                    <a:pt x="13099" y="11318"/>
                  </a:lnTo>
                  <a:cubicBezTo>
                    <a:pt x="13127" y="11318"/>
                    <a:pt x="13155" y="11290"/>
                    <a:pt x="13155" y="11262"/>
                  </a:cubicBezTo>
                  <a:lnTo>
                    <a:pt x="13164" y="2032"/>
                  </a:lnTo>
                  <a:cubicBezTo>
                    <a:pt x="13164" y="1559"/>
                    <a:pt x="12969" y="1095"/>
                    <a:pt x="12616" y="733"/>
                  </a:cubicBezTo>
                  <a:cubicBezTo>
                    <a:pt x="12171" y="279"/>
                    <a:pt x="11513" y="19"/>
                    <a:pt x="10817" y="19"/>
                  </a:cubicBezTo>
                  <a:lnTo>
                    <a:pt x="3841" y="28"/>
                  </a:lnTo>
                  <a:lnTo>
                    <a:pt x="3831" y="28"/>
                  </a:lnTo>
                  <a:lnTo>
                    <a:pt x="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8"/>
            <p:cNvSpPr/>
            <p:nvPr/>
          </p:nvSpPr>
          <p:spPr>
            <a:xfrm>
              <a:off x="2931065" y="2916847"/>
              <a:ext cx="88242" cy="87729"/>
            </a:xfrm>
            <a:custGeom>
              <a:rect b="b" l="l" r="r" t="t"/>
              <a:pathLst>
                <a:path extrusionOk="0" h="1541" w="1550">
                  <a:moveTo>
                    <a:pt x="780" y="1"/>
                  </a:moveTo>
                  <a:cubicBezTo>
                    <a:pt x="353" y="1"/>
                    <a:pt x="0" y="344"/>
                    <a:pt x="0" y="770"/>
                  </a:cubicBezTo>
                  <a:cubicBezTo>
                    <a:pt x="0" y="1197"/>
                    <a:pt x="353" y="1540"/>
                    <a:pt x="780" y="1540"/>
                  </a:cubicBezTo>
                  <a:cubicBezTo>
                    <a:pt x="1197" y="1540"/>
                    <a:pt x="1549" y="1197"/>
                    <a:pt x="1549" y="770"/>
                  </a:cubicBezTo>
                  <a:cubicBezTo>
                    <a:pt x="1549" y="344"/>
                    <a:pt x="1197" y="1"/>
                    <a:pt x="7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8"/>
            <p:cNvSpPr/>
            <p:nvPr/>
          </p:nvSpPr>
          <p:spPr>
            <a:xfrm>
              <a:off x="2927877" y="2913659"/>
              <a:ext cx="94618" cy="94105"/>
            </a:xfrm>
            <a:custGeom>
              <a:rect b="b" l="l" r="r" t="t"/>
              <a:pathLst>
                <a:path extrusionOk="0" h="1653" w="1662">
                  <a:moveTo>
                    <a:pt x="836" y="112"/>
                  </a:moveTo>
                  <a:cubicBezTo>
                    <a:pt x="1225" y="112"/>
                    <a:pt x="1541" y="437"/>
                    <a:pt x="1541" y="826"/>
                  </a:cubicBezTo>
                  <a:cubicBezTo>
                    <a:pt x="1541" y="1216"/>
                    <a:pt x="1225" y="1541"/>
                    <a:pt x="836" y="1541"/>
                  </a:cubicBezTo>
                  <a:cubicBezTo>
                    <a:pt x="437" y="1541"/>
                    <a:pt x="121" y="1216"/>
                    <a:pt x="121" y="826"/>
                  </a:cubicBezTo>
                  <a:cubicBezTo>
                    <a:pt x="121" y="437"/>
                    <a:pt x="437" y="112"/>
                    <a:pt x="836" y="112"/>
                  </a:cubicBezTo>
                  <a:close/>
                  <a:moveTo>
                    <a:pt x="836" y="1"/>
                  </a:moveTo>
                  <a:cubicBezTo>
                    <a:pt x="372" y="1"/>
                    <a:pt x="1" y="372"/>
                    <a:pt x="1" y="826"/>
                  </a:cubicBezTo>
                  <a:cubicBezTo>
                    <a:pt x="1" y="1281"/>
                    <a:pt x="372" y="1652"/>
                    <a:pt x="836" y="1652"/>
                  </a:cubicBezTo>
                  <a:cubicBezTo>
                    <a:pt x="1290" y="1652"/>
                    <a:pt x="1661" y="1281"/>
                    <a:pt x="1661" y="826"/>
                  </a:cubicBezTo>
                  <a:cubicBezTo>
                    <a:pt x="1661" y="372"/>
                    <a:pt x="1290" y="1"/>
                    <a:pt x="8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8"/>
            <p:cNvSpPr/>
            <p:nvPr/>
          </p:nvSpPr>
          <p:spPr>
            <a:xfrm>
              <a:off x="3072079" y="2925842"/>
              <a:ext cx="278331" cy="6376"/>
            </a:xfrm>
            <a:custGeom>
              <a:rect b="b" l="l" r="r" t="t"/>
              <a:pathLst>
                <a:path extrusionOk="0" h="112" w="4889">
                  <a:moveTo>
                    <a:pt x="56" y="0"/>
                  </a:moveTo>
                  <a:cubicBezTo>
                    <a:pt x="28" y="0"/>
                    <a:pt x="0" y="28"/>
                    <a:pt x="0" y="56"/>
                  </a:cubicBezTo>
                  <a:cubicBezTo>
                    <a:pt x="0" y="93"/>
                    <a:pt x="28" y="112"/>
                    <a:pt x="56" y="112"/>
                  </a:cubicBezTo>
                  <a:lnTo>
                    <a:pt x="4833" y="112"/>
                  </a:lnTo>
                  <a:cubicBezTo>
                    <a:pt x="4870" y="112"/>
                    <a:pt x="4889" y="93"/>
                    <a:pt x="4889" y="56"/>
                  </a:cubicBezTo>
                  <a:cubicBezTo>
                    <a:pt x="4889" y="28"/>
                    <a:pt x="4870" y="0"/>
                    <a:pt x="4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8"/>
            <p:cNvSpPr/>
            <p:nvPr/>
          </p:nvSpPr>
          <p:spPr>
            <a:xfrm>
              <a:off x="3072079" y="2960683"/>
              <a:ext cx="115682" cy="6945"/>
            </a:xfrm>
            <a:custGeom>
              <a:rect b="b" l="l" r="r" t="t"/>
              <a:pathLst>
                <a:path extrusionOk="0" h="122" w="2032">
                  <a:moveTo>
                    <a:pt x="56" y="0"/>
                  </a:moveTo>
                  <a:cubicBezTo>
                    <a:pt x="28" y="0"/>
                    <a:pt x="0" y="28"/>
                    <a:pt x="0" y="65"/>
                  </a:cubicBezTo>
                  <a:cubicBezTo>
                    <a:pt x="0" y="93"/>
                    <a:pt x="28" y="121"/>
                    <a:pt x="56" y="121"/>
                  </a:cubicBezTo>
                  <a:lnTo>
                    <a:pt x="1976" y="121"/>
                  </a:lnTo>
                  <a:cubicBezTo>
                    <a:pt x="2013" y="121"/>
                    <a:pt x="2032" y="93"/>
                    <a:pt x="2032" y="65"/>
                  </a:cubicBezTo>
                  <a:cubicBezTo>
                    <a:pt x="2032" y="28"/>
                    <a:pt x="2013" y="0"/>
                    <a:pt x="1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8"/>
            <p:cNvSpPr/>
            <p:nvPr/>
          </p:nvSpPr>
          <p:spPr>
            <a:xfrm>
              <a:off x="3234214" y="2960683"/>
              <a:ext cx="116194" cy="6945"/>
            </a:xfrm>
            <a:custGeom>
              <a:rect b="b" l="l" r="r" t="t"/>
              <a:pathLst>
                <a:path extrusionOk="0" h="122" w="2041">
                  <a:moveTo>
                    <a:pt x="65" y="0"/>
                  </a:moveTo>
                  <a:cubicBezTo>
                    <a:pt x="28" y="0"/>
                    <a:pt x="0" y="28"/>
                    <a:pt x="0" y="65"/>
                  </a:cubicBezTo>
                  <a:cubicBezTo>
                    <a:pt x="0" y="93"/>
                    <a:pt x="28" y="121"/>
                    <a:pt x="65" y="121"/>
                  </a:cubicBezTo>
                  <a:lnTo>
                    <a:pt x="1976" y="121"/>
                  </a:lnTo>
                  <a:cubicBezTo>
                    <a:pt x="2013" y="121"/>
                    <a:pt x="2041" y="93"/>
                    <a:pt x="2041" y="65"/>
                  </a:cubicBezTo>
                  <a:cubicBezTo>
                    <a:pt x="2041" y="28"/>
                    <a:pt x="2013" y="0"/>
                    <a:pt x="1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8"/>
            <p:cNvSpPr/>
            <p:nvPr/>
          </p:nvSpPr>
          <p:spPr>
            <a:xfrm>
              <a:off x="3074698" y="3010325"/>
              <a:ext cx="115739" cy="6376"/>
            </a:xfrm>
            <a:custGeom>
              <a:rect b="b" l="l" r="r" t="t"/>
              <a:pathLst>
                <a:path extrusionOk="0" h="112" w="2033">
                  <a:moveTo>
                    <a:pt x="56" y="0"/>
                  </a:moveTo>
                  <a:cubicBezTo>
                    <a:pt x="19" y="0"/>
                    <a:pt x="1" y="28"/>
                    <a:pt x="1" y="56"/>
                  </a:cubicBezTo>
                  <a:cubicBezTo>
                    <a:pt x="1" y="93"/>
                    <a:pt x="19" y="112"/>
                    <a:pt x="56" y="112"/>
                  </a:cubicBezTo>
                  <a:lnTo>
                    <a:pt x="1976" y="112"/>
                  </a:lnTo>
                  <a:cubicBezTo>
                    <a:pt x="2004" y="112"/>
                    <a:pt x="2032" y="93"/>
                    <a:pt x="2032" y="56"/>
                  </a:cubicBezTo>
                  <a:cubicBezTo>
                    <a:pt x="2032" y="28"/>
                    <a:pt x="2004" y="0"/>
                    <a:pt x="19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8"/>
            <p:cNvSpPr/>
            <p:nvPr/>
          </p:nvSpPr>
          <p:spPr>
            <a:xfrm>
              <a:off x="2932659" y="3068962"/>
              <a:ext cx="85053" cy="84541"/>
            </a:xfrm>
            <a:custGeom>
              <a:rect b="b" l="l" r="r" t="t"/>
              <a:pathLst>
                <a:path extrusionOk="0" h="1485" w="1494">
                  <a:moveTo>
                    <a:pt x="752" y="0"/>
                  </a:moveTo>
                  <a:cubicBezTo>
                    <a:pt x="334" y="0"/>
                    <a:pt x="0" y="334"/>
                    <a:pt x="0" y="742"/>
                  </a:cubicBezTo>
                  <a:cubicBezTo>
                    <a:pt x="0" y="1150"/>
                    <a:pt x="334" y="1484"/>
                    <a:pt x="752" y="1484"/>
                  </a:cubicBezTo>
                  <a:cubicBezTo>
                    <a:pt x="1160" y="1484"/>
                    <a:pt x="1494" y="1150"/>
                    <a:pt x="1494" y="742"/>
                  </a:cubicBezTo>
                  <a:cubicBezTo>
                    <a:pt x="1494" y="334"/>
                    <a:pt x="1160" y="0"/>
                    <a:pt x="7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8"/>
            <p:cNvSpPr/>
            <p:nvPr/>
          </p:nvSpPr>
          <p:spPr>
            <a:xfrm>
              <a:off x="2929471" y="3065774"/>
              <a:ext cx="91430" cy="91430"/>
            </a:xfrm>
            <a:custGeom>
              <a:rect b="b" l="l" r="r" t="t"/>
              <a:pathLst>
                <a:path extrusionOk="0" h="1606" w="1606">
                  <a:moveTo>
                    <a:pt x="808" y="112"/>
                  </a:moveTo>
                  <a:cubicBezTo>
                    <a:pt x="1179" y="112"/>
                    <a:pt x="1485" y="418"/>
                    <a:pt x="1485" y="798"/>
                  </a:cubicBezTo>
                  <a:cubicBezTo>
                    <a:pt x="1485" y="1179"/>
                    <a:pt x="1179" y="1485"/>
                    <a:pt x="808" y="1485"/>
                  </a:cubicBezTo>
                  <a:cubicBezTo>
                    <a:pt x="427" y="1485"/>
                    <a:pt x="121" y="1179"/>
                    <a:pt x="121" y="798"/>
                  </a:cubicBezTo>
                  <a:cubicBezTo>
                    <a:pt x="121" y="418"/>
                    <a:pt x="427" y="112"/>
                    <a:pt x="808" y="112"/>
                  </a:cubicBezTo>
                  <a:close/>
                  <a:moveTo>
                    <a:pt x="808" y="1"/>
                  </a:moveTo>
                  <a:cubicBezTo>
                    <a:pt x="362" y="1"/>
                    <a:pt x="0" y="362"/>
                    <a:pt x="0" y="798"/>
                  </a:cubicBezTo>
                  <a:cubicBezTo>
                    <a:pt x="0" y="1244"/>
                    <a:pt x="362" y="1605"/>
                    <a:pt x="808" y="1605"/>
                  </a:cubicBezTo>
                  <a:cubicBezTo>
                    <a:pt x="1244" y="1605"/>
                    <a:pt x="1605" y="1244"/>
                    <a:pt x="1605" y="798"/>
                  </a:cubicBezTo>
                  <a:cubicBezTo>
                    <a:pt x="1605" y="362"/>
                    <a:pt x="1244" y="1"/>
                    <a:pt x="8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8"/>
            <p:cNvSpPr/>
            <p:nvPr/>
          </p:nvSpPr>
          <p:spPr>
            <a:xfrm>
              <a:off x="3072079" y="3076363"/>
              <a:ext cx="278331" cy="6889"/>
            </a:xfrm>
            <a:custGeom>
              <a:rect b="b" l="l" r="r" t="t"/>
              <a:pathLst>
                <a:path extrusionOk="0" h="121" w="4889">
                  <a:moveTo>
                    <a:pt x="56" y="0"/>
                  </a:moveTo>
                  <a:cubicBezTo>
                    <a:pt x="28" y="0"/>
                    <a:pt x="0" y="28"/>
                    <a:pt x="0" y="56"/>
                  </a:cubicBezTo>
                  <a:cubicBezTo>
                    <a:pt x="0" y="93"/>
                    <a:pt x="28" y="121"/>
                    <a:pt x="56" y="121"/>
                  </a:cubicBezTo>
                  <a:lnTo>
                    <a:pt x="4833" y="121"/>
                  </a:lnTo>
                  <a:cubicBezTo>
                    <a:pt x="4870" y="121"/>
                    <a:pt x="4889" y="93"/>
                    <a:pt x="4889" y="56"/>
                  </a:cubicBezTo>
                  <a:cubicBezTo>
                    <a:pt x="4889" y="28"/>
                    <a:pt x="4870" y="0"/>
                    <a:pt x="48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8"/>
            <p:cNvSpPr/>
            <p:nvPr/>
          </p:nvSpPr>
          <p:spPr>
            <a:xfrm>
              <a:off x="2927365" y="3123841"/>
              <a:ext cx="323249" cy="309016"/>
            </a:xfrm>
            <a:custGeom>
              <a:rect b="b" l="l" r="r" t="t"/>
              <a:pathLst>
                <a:path extrusionOk="0" h="5428" w="5678">
                  <a:moveTo>
                    <a:pt x="3618" y="1"/>
                  </a:moveTo>
                  <a:cubicBezTo>
                    <a:pt x="2589" y="1"/>
                    <a:pt x="1754" y="697"/>
                    <a:pt x="1754" y="1559"/>
                  </a:cubicBezTo>
                  <a:lnTo>
                    <a:pt x="1754" y="3424"/>
                  </a:lnTo>
                  <a:lnTo>
                    <a:pt x="1754" y="3749"/>
                  </a:lnTo>
                  <a:cubicBezTo>
                    <a:pt x="1754" y="4676"/>
                    <a:pt x="1095" y="5428"/>
                    <a:pt x="0" y="5428"/>
                  </a:cubicBezTo>
                  <a:lnTo>
                    <a:pt x="5678" y="5428"/>
                  </a:lnTo>
                  <a:lnTo>
                    <a:pt x="5678" y="1559"/>
                  </a:lnTo>
                  <a:cubicBezTo>
                    <a:pt x="5678" y="697"/>
                    <a:pt x="4843" y="1"/>
                    <a:pt x="38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8"/>
            <p:cNvSpPr/>
            <p:nvPr/>
          </p:nvSpPr>
          <p:spPr>
            <a:xfrm>
              <a:off x="2924177" y="3120198"/>
              <a:ext cx="329625" cy="315848"/>
            </a:xfrm>
            <a:custGeom>
              <a:rect b="b" l="l" r="r" t="t"/>
              <a:pathLst>
                <a:path extrusionOk="0" h="5548" w="5790">
                  <a:moveTo>
                    <a:pt x="3878" y="121"/>
                  </a:moveTo>
                  <a:cubicBezTo>
                    <a:pt x="4871" y="121"/>
                    <a:pt x="5678" y="798"/>
                    <a:pt x="5678" y="1623"/>
                  </a:cubicBezTo>
                  <a:lnTo>
                    <a:pt x="5678" y="5427"/>
                  </a:lnTo>
                  <a:lnTo>
                    <a:pt x="761" y="5427"/>
                  </a:lnTo>
                  <a:cubicBezTo>
                    <a:pt x="1439" y="5195"/>
                    <a:pt x="1865" y="4592"/>
                    <a:pt x="1865" y="3813"/>
                  </a:cubicBezTo>
                  <a:lnTo>
                    <a:pt x="1865" y="1623"/>
                  </a:lnTo>
                  <a:cubicBezTo>
                    <a:pt x="1865" y="798"/>
                    <a:pt x="2682" y="121"/>
                    <a:pt x="3674" y="121"/>
                  </a:cubicBezTo>
                  <a:close/>
                  <a:moveTo>
                    <a:pt x="3674" y="0"/>
                  </a:moveTo>
                  <a:cubicBezTo>
                    <a:pt x="2617" y="0"/>
                    <a:pt x="1754" y="733"/>
                    <a:pt x="1754" y="1623"/>
                  </a:cubicBezTo>
                  <a:lnTo>
                    <a:pt x="1754" y="3813"/>
                  </a:lnTo>
                  <a:cubicBezTo>
                    <a:pt x="1754" y="4768"/>
                    <a:pt x="1058" y="5427"/>
                    <a:pt x="56" y="5427"/>
                  </a:cubicBezTo>
                  <a:cubicBezTo>
                    <a:pt x="19" y="5427"/>
                    <a:pt x="1" y="5455"/>
                    <a:pt x="1" y="5492"/>
                  </a:cubicBezTo>
                  <a:cubicBezTo>
                    <a:pt x="1" y="5520"/>
                    <a:pt x="19" y="5547"/>
                    <a:pt x="56" y="5547"/>
                  </a:cubicBezTo>
                  <a:lnTo>
                    <a:pt x="5734" y="5547"/>
                  </a:lnTo>
                  <a:cubicBezTo>
                    <a:pt x="5771" y="5547"/>
                    <a:pt x="5789" y="5520"/>
                    <a:pt x="5789" y="5492"/>
                  </a:cubicBezTo>
                  <a:lnTo>
                    <a:pt x="5789" y="1623"/>
                  </a:lnTo>
                  <a:cubicBezTo>
                    <a:pt x="5789" y="733"/>
                    <a:pt x="4936" y="0"/>
                    <a:pt x="38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8"/>
            <p:cNvSpPr/>
            <p:nvPr/>
          </p:nvSpPr>
          <p:spPr>
            <a:xfrm>
              <a:off x="2936360" y="3132324"/>
              <a:ext cx="307934" cy="294214"/>
            </a:xfrm>
            <a:custGeom>
              <a:rect b="b" l="l" r="r" t="t"/>
              <a:pathLst>
                <a:path extrusionOk="0" h="5168" w="5409">
                  <a:moveTo>
                    <a:pt x="5408" y="5167"/>
                  </a:moveTo>
                  <a:lnTo>
                    <a:pt x="56" y="5167"/>
                  </a:lnTo>
                  <a:lnTo>
                    <a:pt x="0" y="5167"/>
                  </a:lnTo>
                  <a:cubicBezTo>
                    <a:pt x="1048" y="5167"/>
                    <a:pt x="1670" y="4453"/>
                    <a:pt x="1670" y="3572"/>
                  </a:cubicBezTo>
                  <a:lnTo>
                    <a:pt x="1670" y="3266"/>
                  </a:lnTo>
                  <a:lnTo>
                    <a:pt x="1670" y="1485"/>
                  </a:lnTo>
                  <a:cubicBezTo>
                    <a:pt x="1670" y="659"/>
                    <a:pt x="2468" y="0"/>
                    <a:pt x="3442" y="0"/>
                  </a:cubicBezTo>
                  <a:lnTo>
                    <a:pt x="3636" y="0"/>
                  </a:lnTo>
                  <a:cubicBezTo>
                    <a:pt x="4620" y="0"/>
                    <a:pt x="5408" y="659"/>
                    <a:pt x="5408" y="1485"/>
                  </a:cubicBezTo>
                  <a:lnTo>
                    <a:pt x="5408" y="516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8"/>
            <p:cNvSpPr/>
            <p:nvPr/>
          </p:nvSpPr>
          <p:spPr>
            <a:xfrm>
              <a:off x="3142273" y="3123841"/>
              <a:ext cx="634883" cy="497056"/>
            </a:xfrm>
            <a:custGeom>
              <a:rect b="b" l="l" r="r" t="t"/>
              <a:pathLst>
                <a:path extrusionOk="0" h="8731" w="11152">
                  <a:moveTo>
                    <a:pt x="1" y="1"/>
                  </a:moveTo>
                  <a:cubicBezTo>
                    <a:pt x="1031" y="1"/>
                    <a:pt x="1856" y="669"/>
                    <a:pt x="1856" y="1504"/>
                  </a:cubicBezTo>
                  <a:lnTo>
                    <a:pt x="1856" y="7766"/>
                  </a:lnTo>
                  <a:cubicBezTo>
                    <a:pt x="1856" y="8294"/>
                    <a:pt x="2385" y="8730"/>
                    <a:pt x="3044" y="8730"/>
                  </a:cubicBezTo>
                  <a:lnTo>
                    <a:pt x="11152" y="8730"/>
                  </a:lnTo>
                  <a:lnTo>
                    <a:pt x="11152" y="2162"/>
                  </a:lnTo>
                  <a:cubicBezTo>
                    <a:pt x="11152" y="966"/>
                    <a:pt x="9964" y="1"/>
                    <a:pt x="84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8"/>
            <p:cNvSpPr/>
            <p:nvPr/>
          </p:nvSpPr>
          <p:spPr>
            <a:xfrm>
              <a:off x="3139142" y="3120198"/>
              <a:ext cx="641203" cy="503831"/>
            </a:xfrm>
            <a:custGeom>
              <a:rect b="b" l="l" r="r" t="t"/>
              <a:pathLst>
                <a:path extrusionOk="0" h="8850" w="11263">
                  <a:moveTo>
                    <a:pt x="8544" y="121"/>
                  </a:moveTo>
                  <a:cubicBezTo>
                    <a:pt x="9982" y="121"/>
                    <a:pt x="11142" y="1067"/>
                    <a:pt x="11142" y="2226"/>
                  </a:cubicBezTo>
                  <a:lnTo>
                    <a:pt x="11142" y="8739"/>
                  </a:lnTo>
                  <a:lnTo>
                    <a:pt x="3099" y="8739"/>
                  </a:lnTo>
                  <a:cubicBezTo>
                    <a:pt x="2477" y="8739"/>
                    <a:pt x="1967" y="8330"/>
                    <a:pt x="1967" y="7830"/>
                  </a:cubicBezTo>
                  <a:lnTo>
                    <a:pt x="1967" y="1568"/>
                  </a:lnTo>
                  <a:cubicBezTo>
                    <a:pt x="1967" y="909"/>
                    <a:pt x="1475" y="353"/>
                    <a:pt x="780" y="121"/>
                  </a:cubicBezTo>
                  <a:close/>
                  <a:moveTo>
                    <a:pt x="65" y="0"/>
                  </a:moveTo>
                  <a:cubicBezTo>
                    <a:pt x="28" y="0"/>
                    <a:pt x="0" y="28"/>
                    <a:pt x="0" y="56"/>
                  </a:cubicBezTo>
                  <a:cubicBezTo>
                    <a:pt x="0" y="93"/>
                    <a:pt x="28" y="121"/>
                    <a:pt x="65" y="121"/>
                  </a:cubicBezTo>
                  <a:cubicBezTo>
                    <a:pt x="1049" y="121"/>
                    <a:pt x="1846" y="770"/>
                    <a:pt x="1846" y="1568"/>
                  </a:cubicBezTo>
                  <a:lnTo>
                    <a:pt x="1846" y="7820"/>
                  </a:lnTo>
                  <a:cubicBezTo>
                    <a:pt x="1846" y="8395"/>
                    <a:pt x="2412" y="8850"/>
                    <a:pt x="3099" y="8850"/>
                  </a:cubicBezTo>
                  <a:lnTo>
                    <a:pt x="11207" y="8850"/>
                  </a:lnTo>
                  <a:cubicBezTo>
                    <a:pt x="11234" y="8850"/>
                    <a:pt x="11262" y="8831"/>
                    <a:pt x="11262" y="8794"/>
                  </a:cubicBezTo>
                  <a:lnTo>
                    <a:pt x="11262" y="2217"/>
                  </a:lnTo>
                  <a:cubicBezTo>
                    <a:pt x="11262" y="993"/>
                    <a:pt x="10047" y="0"/>
                    <a:pt x="8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8"/>
            <p:cNvSpPr/>
            <p:nvPr/>
          </p:nvSpPr>
          <p:spPr>
            <a:xfrm>
              <a:off x="3355132" y="3261724"/>
              <a:ext cx="82435" cy="82435"/>
            </a:xfrm>
            <a:custGeom>
              <a:rect b="b" l="l" r="r" t="t"/>
              <a:pathLst>
                <a:path extrusionOk="0" h="1448" w="1448">
                  <a:moveTo>
                    <a:pt x="724" y="0"/>
                  </a:moveTo>
                  <a:cubicBezTo>
                    <a:pt x="325" y="0"/>
                    <a:pt x="0" y="325"/>
                    <a:pt x="0" y="724"/>
                  </a:cubicBezTo>
                  <a:cubicBezTo>
                    <a:pt x="0" y="1123"/>
                    <a:pt x="325" y="1447"/>
                    <a:pt x="724" y="1447"/>
                  </a:cubicBezTo>
                  <a:cubicBezTo>
                    <a:pt x="1123" y="1447"/>
                    <a:pt x="1448" y="1123"/>
                    <a:pt x="1438" y="724"/>
                  </a:cubicBezTo>
                  <a:cubicBezTo>
                    <a:pt x="1438" y="325"/>
                    <a:pt x="1123" y="0"/>
                    <a:pt x="7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8"/>
            <p:cNvSpPr/>
            <p:nvPr/>
          </p:nvSpPr>
          <p:spPr>
            <a:xfrm>
              <a:off x="3351944" y="3258536"/>
              <a:ext cx="88811" cy="88754"/>
            </a:xfrm>
            <a:custGeom>
              <a:rect b="b" l="l" r="r" t="t"/>
              <a:pathLst>
                <a:path extrusionOk="0" h="1559" w="1560">
                  <a:moveTo>
                    <a:pt x="780" y="121"/>
                  </a:moveTo>
                  <a:cubicBezTo>
                    <a:pt x="1142" y="121"/>
                    <a:pt x="1439" y="418"/>
                    <a:pt x="1439" y="780"/>
                  </a:cubicBezTo>
                  <a:cubicBezTo>
                    <a:pt x="1439" y="1142"/>
                    <a:pt x="1142" y="1448"/>
                    <a:pt x="780" y="1448"/>
                  </a:cubicBezTo>
                  <a:cubicBezTo>
                    <a:pt x="409" y="1448"/>
                    <a:pt x="112" y="1142"/>
                    <a:pt x="112" y="780"/>
                  </a:cubicBezTo>
                  <a:cubicBezTo>
                    <a:pt x="112" y="418"/>
                    <a:pt x="409" y="121"/>
                    <a:pt x="780" y="121"/>
                  </a:cubicBezTo>
                  <a:close/>
                  <a:moveTo>
                    <a:pt x="780" y="1"/>
                  </a:moveTo>
                  <a:cubicBezTo>
                    <a:pt x="344" y="1"/>
                    <a:pt x="1" y="353"/>
                    <a:pt x="1" y="780"/>
                  </a:cubicBezTo>
                  <a:cubicBezTo>
                    <a:pt x="1" y="1206"/>
                    <a:pt x="353" y="1559"/>
                    <a:pt x="780" y="1559"/>
                  </a:cubicBezTo>
                  <a:cubicBezTo>
                    <a:pt x="1207" y="1559"/>
                    <a:pt x="1559" y="1206"/>
                    <a:pt x="1559" y="780"/>
                  </a:cubicBezTo>
                  <a:cubicBezTo>
                    <a:pt x="1559" y="353"/>
                    <a:pt x="1207" y="1"/>
                    <a:pt x="7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8"/>
            <p:cNvSpPr/>
            <p:nvPr/>
          </p:nvSpPr>
          <p:spPr>
            <a:xfrm>
              <a:off x="3478725" y="3265936"/>
              <a:ext cx="219237" cy="6889"/>
            </a:xfrm>
            <a:custGeom>
              <a:rect b="b" l="l" r="r" t="t"/>
              <a:pathLst>
                <a:path extrusionOk="0" h="121" w="3851">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8"/>
            <p:cNvSpPr/>
            <p:nvPr/>
          </p:nvSpPr>
          <p:spPr>
            <a:xfrm>
              <a:off x="3478725" y="3309772"/>
              <a:ext cx="111981" cy="6889"/>
            </a:xfrm>
            <a:custGeom>
              <a:rect b="b" l="l" r="r" t="t"/>
              <a:pathLst>
                <a:path extrusionOk="0" h="121" w="1967">
                  <a:moveTo>
                    <a:pt x="65" y="0"/>
                  </a:moveTo>
                  <a:cubicBezTo>
                    <a:pt x="28" y="0"/>
                    <a:pt x="0" y="28"/>
                    <a:pt x="0" y="65"/>
                  </a:cubicBezTo>
                  <a:cubicBezTo>
                    <a:pt x="0" y="93"/>
                    <a:pt x="28" y="121"/>
                    <a:pt x="65" y="121"/>
                  </a:cubicBezTo>
                  <a:lnTo>
                    <a:pt x="1911" y="121"/>
                  </a:lnTo>
                  <a:cubicBezTo>
                    <a:pt x="1948" y="121"/>
                    <a:pt x="1967" y="93"/>
                    <a:pt x="1967" y="65"/>
                  </a:cubicBezTo>
                  <a:cubicBezTo>
                    <a:pt x="1967" y="28"/>
                    <a:pt x="1948" y="0"/>
                    <a:pt x="19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8"/>
            <p:cNvSpPr/>
            <p:nvPr/>
          </p:nvSpPr>
          <p:spPr>
            <a:xfrm>
              <a:off x="3478725" y="3346206"/>
              <a:ext cx="219237" cy="6945"/>
            </a:xfrm>
            <a:custGeom>
              <a:rect b="b" l="l" r="r" t="t"/>
              <a:pathLst>
                <a:path extrusionOk="0" h="122" w="3851">
                  <a:moveTo>
                    <a:pt x="65" y="0"/>
                  </a:moveTo>
                  <a:cubicBezTo>
                    <a:pt x="28" y="0"/>
                    <a:pt x="0" y="28"/>
                    <a:pt x="0" y="65"/>
                  </a:cubicBezTo>
                  <a:cubicBezTo>
                    <a:pt x="0" y="93"/>
                    <a:pt x="28" y="121"/>
                    <a:pt x="65" y="121"/>
                  </a:cubicBezTo>
                  <a:lnTo>
                    <a:pt x="3785" y="121"/>
                  </a:lnTo>
                  <a:cubicBezTo>
                    <a:pt x="3822" y="121"/>
                    <a:pt x="3850" y="93"/>
                    <a:pt x="3850" y="65"/>
                  </a:cubicBezTo>
                  <a:cubicBezTo>
                    <a:pt x="3850" y="28"/>
                    <a:pt x="3822" y="0"/>
                    <a:pt x="37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8"/>
            <p:cNvSpPr/>
            <p:nvPr/>
          </p:nvSpPr>
          <p:spPr>
            <a:xfrm>
              <a:off x="3314484" y="3420670"/>
              <a:ext cx="598904" cy="199654"/>
            </a:xfrm>
            <a:custGeom>
              <a:rect b="b" l="l" r="r" t="t"/>
              <a:pathLst>
                <a:path extrusionOk="0" h="3507" w="10520">
                  <a:moveTo>
                    <a:pt x="10511" y="0"/>
                  </a:moveTo>
                  <a:lnTo>
                    <a:pt x="974" y="10"/>
                  </a:lnTo>
                  <a:lnTo>
                    <a:pt x="974" y="2403"/>
                  </a:lnTo>
                  <a:cubicBezTo>
                    <a:pt x="983" y="2941"/>
                    <a:pt x="640" y="3396"/>
                    <a:pt x="0" y="3498"/>
                  </a:cubicBezTo>
                  <a:cubicBezTo>
                    <a:pt x="40" y="3501"/>
                    <a:pt x="77" y="3502"/>
                    <a:pt x="109" y="3502"/>
                  </a:cubicBezTo>
                  <a:cubicBezTo>
                    <a:pt x="172" y="3502"/>
                    <a:pt x="214" y="3498"/>
                    <a:pt x="214" y="3498"/>
                  </a:cubicBezTo>
                  <a:lnTo>
                    <a:pt x="6429" y="3507"/>
                  </a:lnTo>
                  <a:lnTo>
                    <a:pt x="9138" y="3507"/>
                  </a:lnTo>
                  <a:cubicBezTo>
                    <a:pt x="9898" y="3507"/>
                    <a:pt x="10520" y="3006"/>
                    <a:pt x="10520" y="2403"/>
                  </a:cubicBezTo>
                  <a:lnTo>
                    <a:pt x="105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8"/>
            <p:cNvSpPr/>
            <p:nvPr/>
          </p:nvSpPr>
          <p:spPr>
            <a:xfrm>
              <a:off x="3309190" y="3417482"/>
              <a:ext cx="607386" cy="206030"/>
            </a:xfrm>
            <a:custGeom>
              <a:rect b="b" l="l" r="r" t="t"/>
              <a:pathLst>
                <a:path extrusionOk="0" h="3619" w="10669">
                  <a:moveTo>
                    <a:pt x="10548" y="121"/>
                  </a:moveTo>
                  <a:lnTo>
                    <a:pt x="10548" y="2459"/>
                  </a:lnTo>
                  <a:cubicBezTo>
                    <a:pt x="10548" y="2691"/>
                    <a:pt x="10455" y="2914"/>
                    <a:pt x="10270" y="3099"/>
                  </a:cubicBezTo>
                  <a:cubicBezTo>
                    <a:pt x="10019" y="3359"/>
                    <a:pt x="9639" y="3498"/>
                    <a:pt x="9231" y="3507"/>
                  </a:cubicBezTo>
                  <a:lnTo>
                    <a:pt x="6605" y="3498"/>
                  </a:lnTo>
                  <a:cubicBezTo>
                    <a:pt x="6578" y="3507"/>
                    <a:pt x="6550" y="3507"/>
                    <a:pt x="6522" y="3507"/>
                  </a:cubicBezTo>
                  <a:lnTo>
                    <a:pt x="473" y="3498"/>
                  </a:lnTo>
                  <a:cubicBezTo>
                    <a:pt x="891" y="3313"/>
                    <a:pt x="1132" y="2932"/>
                    <a:pt x="1132" y="2459"/>
                  </a:cubicBezTo>
                  <a:lnTo>
                    <a:pt x="1123" y="121"/>
                  </a:lnTo>
                  <a:close/>
                  <a:moveTo>
                    <a:pt x="10604" y="1"/>
                  </a:moveTo>
                  <a:lnTo>
                    <a:pt x="1067" y="10"/>
                  </a:lnTo>
                  <a:cubicBezTo>
                    <a:pt x="1049" y="10"/>
                    <a:pt x="1039" y="19"/>
                    <a:pt x="1030" y="29"/>
                  </a:cubicBezTo>
                  <a:cubicBezTo>
                    <a:pt x="1012" y="38"/>
                    <a:pt x="1012" y="56"/>
                    <a:pt x="1012" y="66"/>
                  </a:cubicBezTo>
                  <a:lnTo>
                    <a:pt x="1012" y="2459"/>
                  </a:lnTo>
                  <a:cubicBezTo>
                    <a:pt x="1021" y="3006"/>
                    <a:pt x="659" y="3405"/>
                    <a:pt x="84" y="3498"/>
                  </a:cubicBezTo>
                  <a:lnTo>
                    <a:pt x="65" y="3498"/>
                  </a:lnTo>
                  <a:cubicBezTo>
                    <a:pt x="10" y="3498"/>
                    <a:pt x="0" y="3526"/>
                    <a:pt x="0" y="3554"/>
                  </a:cubicBezTo>
                  <a:cubicBezTo>
                    <a:pt x="0" y="3609"/>
                    <a:pt x="47" y="3609"/>
                    <a:pt x="93" y="3619"/>
                  </a:cubicBezTo>
                  <a:lnTo>
                    <a:pt x="9231" y="3619"/>
                  </a:lnTo>
                  <a:cubicBezTo>
                    <a:pt x="9676" y="3619"/>
                    <a:pt x="10084" y="3461"/>
                    <a:pt x="10353" y="3183"/>
                  </a:cubicBezTo>
                  <a:cubicBezTo>
                    <a:pt x="10557" y="2979"/>
                    <a:pt x="10669" y="2719"/>
                    <a:pt x="10669" y="2459"/>
                  </a:cubicBezTo>
                  <a:lnTo>
                    <a:pt x="10659" y="56"/>
                  </a:lnTo>
                  <a:cubicBezTo>
                    <a:pt x="10659" y="29"/>
                    <a:pt x="10631" y="1"/>
                    <a:pt x="10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8"/>
            <p:cNvSpPr/>
            <p:nvPr/>
          </p:nvSpPr>
          <p:spPr>
            <a:xfrm>
              <a:off x="3319722" y="3424370"/>
              <a:ext cx="583646" cy="192822"/>
            </a:xfrm>
            <a:custGeom>
              <a:rect b="b" l="l" r="r" t="t"/>
              <a:pathLst>
                <a:path extrusionOk="0" h="3387" w="10252">
                  <a:moveTo>
                    <a:pt x="10242" y="0"/>
                  </a:moveTo>
                  <a:lnTo>
                    <a:pt x="1021" y="0"/>
                  </a:lnTo>
                  <a:lnTo>
                    <a:pt x="1031" y="2320"/>
                  </a:lnTo>
                  <a:cubicBezTo>
                    <a:pt x="1031" y="2839"/>
                    <a:pt x="706" y="3275"/>
                    <a:pt x="84" y="3377"/>
                  </a:cubicBezTo>
                  <a:cubicBezTo>
                    <a:pt x="66" y="3377"/>
                    <a:pt x="1" y="3377"/>
                    <a:pt x="84" y="3377"/>
                  </a:cubicBezTo>
                  <a:cubicBezTo>
                    <a:pt x="196" y="3377"/>
                    <a:pt x="288" y="3377"/>
                    <a:pt x="288" y="3377"/>
                  </a:cubicBezTo>
                  <a:lnTo>
                    <a:pt x="6300" y="3386"/>
                  </a:lnTo>
                  <a:cubicBezTo>
                    <a:pt x="6328" y="3386"/>
                    <a:pt x="6346" y="3386"/>
                    <a:pt x="6374" y="3386"/>
                  </a:cubicBezTo>
                  <a:lnTo>
                    <a:pt x="8916" y="3386"/>
                  </a:lnTo>
                  <a:cubicBezTo>
                    <a:pt x="9658" y="3377"/>
                    <a:pt x="10252" y="2904"/>
                    <a:pt x="10252" y="23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8"/>
            <p:cNvSpPr/>
            <p:nvPr/>
          </p:nvSpPr>
          <p:spPr>
            <a:xfrm>
              <a:off x="1858973" y="2558251"/>
              <a:ext cx="562525" cy="562525"/>
            </a:xfrm>
            <a:custGeom>
              <a:rect b="b" l="l" r="r" t="t"/>
              <a:pathLst>
                <a:path extrusionOk="0" h="9881" w="9881">
                  <a:moveTo>
                    <a:pt x="4945" y="1"/>
                  </a:moveTo>
                  <a:cubicBezTo>
                    <a:pt x="2218" y="1"/>
                    <a:pt x="1" y="2218"/>
                    <a:pt x="1" y="4945"/>
                  </a:cubicBezTo>
                  <a:cubicBezTo>
                    <a:pt x="1" y="7672"/>
                    <a:pt x="2218" y="9880"/>
                    <a:pt x="4945" y="9880"/>
                  </a:cubicBezTo>
                  <a:cubicBezTo>
                    <a:pt x="7672" y="9880"/>
                    <a:pt x="9880" y="7672"/>
                    <a:pt x="9880" y="4945"/>
                  </a:cubicBezTo>
                  <a:cubicBezTo>
                    <a:pt x="9880" y="2218"/>
                    <a:pt x="7672" y="1"/>
                    <a:pt x="49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8"/>
            <p:cNvSpPr/>
            <p:nvPr/>
          </p:nvSpPr>
          <p:spPr>
            <a:xfrm>
              <a:off x="1748957" y="2524435"/>
              <a:ext cx="630101" cy="630158"/>
            </a:xfrm>
            <a:custGeom>
              <a:rect b="b" l="l" r="r" t="t"/>
              <a:pathLst>
                <a:path extrusionOk="0" h="11069" w="11068">
                  <a:moveTo>
                    <a:pt x="5539" y="1"/>
                  </a:moveTo>
                  <a:cubicBezTo>
                    <a:pt x="2487" y="1"/>
                    <a:pt x="1" y="2487"/>
                    <a:pt x="1" y="5539"/>
                  </a:cubicBezTo>
                  <a:cubicBezTo>
                    <a:pt x="1" y="8591"/>
                    <a:pt x="2487" y="11068"/>
                    <a:pt x="5539" y="11068"/>
                  </a:cubicBezTo>
                  <a:cubicBezTo>
                    <a:pt x="8591" y="11068"/>
                    <a:pt x="11068" y="8591"/>
                    <a:pt x="11068" y="5539"/>
                  </a:cubicBezTo>
                  <a:cubicBezTo>
                    <a:pt x="11068" y="2487"/>
                    <a:pt x="8591" y="1"/>
                    <a:pt x="55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8"/>
            <p:cNvSpPr/>
            <p:nvPr/>
          </p:nvSpPr>
          <p:spPr>
            <a:xfrm>
              <a:off x="1866886" y="2566164"/>
              <a:ext cx="547211" cy="547211"/>
            </a:xfrm>
            <a:custGeom>
              <a:rect b="b" l="l" r="r" t="t"/>
              <a:pathLst>
                <a:path extrusionOk="0" h="9612" w="9612">
                  <a:moveTo>
                    <a:pt x="4806" y="1"/>
                  </a:moveTo>
                  <a:cubicBezTo>
                    <a:pt x="4769" y="1"/>
                    <a:pt x="4750" y="29"/>
                    <a:pt x="4750" y="56"/>
                  </a:cubicBezTo>
                  <a:cubicBezTo>
                    <a:pt x="4750" y="94"/>
                    <a:pt x="4769" y="112"/>
                    <a:pt x="4806" y="112"/>
                  </a:cubicBezTo>
                  <a:cubicBezTo>
                    <a:pt x="7394" y="112"/>
                    <a:pt x="9500" y="2218"/>
                    <a:pt x="9500" y="4806"/>
                  </a:cubicBezTo>
                  <a:cubicBezTo>
                    <a:pt x="9500" y="7394"/>
                    <a:pt x="7394" y="9491"/>
                    <a:pt x="4806" y="9491"/>
                  </a:cubicBezTo>
                  <a:cubicBezTo>
                    <a:pt x="2218" y="9491"/>
                    <a:pt x="112" y="7394"/>
                    <a:pt x="112" y="4806"/>
                  </a:cubicBezTo>
                  <a:cubicBezTo>
                    <a:pt x="112" y="4407"/>
                    <a:pt x="168" y="3999"/>
                    <a:pt x="270" y="3619"/>
                  </a:cubicBezTo>
                  <a:cubicBezTo>
                    <a:pt x="279" y="3582"/>
                    <a:pt x="260" y="3554"/>
                    <a:pt x="223" y="3545"/>
                  </a:cubicBezTo>
                  <a:cubicBezTo>
                    <a:pt x="219" y="3543"/>
                    <a:pt x="214" y="3542"/>
                    <a:pt x="209" y="3542"/>
                  </a:cubicBezTo>
                  <a:cubicBezTo>
                    <a:pt x="187" y="3542"/>
                    <a:pt x="166" y="3560"/>
                    <a:pt x="158" y="3591"/>
                  </a:cubicBezTo>
                  <a:cubicBezTo>
                    <a:pt x="56" y="3981"/>
                    <a:pt x="1" y="4389"/>
                    <a:pt x="1" y="4806"/>
                  </a:cubicBezTo>
                  <a:cubicBezTo>
                    <a:pt x="1" y="7459"/>
                    <a:pt x="2153" y="9611"/>
                    <a:pt x="4806" y="9611"/>
                  </a:cubicBezTo>
                  <a:cubicBezTo>
                    <a:pt x="7459" y="9611"/>
                    <a:pt x="9611" y="7459"/>
                    <a:pt x="9611" y="4806"/>
                  </a:cubicBezTo>
                  <a:cubicBezTo>
                    <a:pt x="9611" y="2153"/>
                    <a:pt x="7459" y="1"/>
                    <a:pt x="48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8"/>
            <p:cNvSpPr/>
            <p:nvPr/>
          </p:nvSpPr>
          <p:spPr>
            <a:xfrm>
              <a:off x="1890683" y="2596621"/>
              <a:ext cx="128890" cy="134412"/>
            </a:xfrm>
            <a:custGeom>
              <a:rect b="b" l="l" r="r" t="t"/>
              <a:pathLst>
                <a:path extrusionOk="0" h="2361" w="2264">
                  <a:moveTo>
                    <a:pt x="2193" y="0"/>
                  </a:moveTo>
                  <a:cubicBezTo>
                    <a:pt x="2185" y="0"/>
                    <a:pt x="2178" y="2"/>
                    <a:pt x="2171" y="4"/>
                  </a:cubicBezTo>
                  <a:cubicBezTo>
                    <a:pt x="1985" y="97"/>
                    <a:pt x="1809" y="208"/>
                    <a:pt x="1642" y="319"/>
                  </a:cubicBezTo>
                  <a:cubicBezTo>
                    <a:pt x="1253" y="598"/>
                    <a:pt x="909" y="922"/>
                    <a:pt x="612" y="1293"/>
                  </a:cubicBezTo>
                  <a:cubicBezTo>
                    <a:pt x="371" y="1599"/>
                    <a:pt x="167" y="1933"/>
                    <a:pt x="9" y="2286"/>
                  </a:cubicBezTo>
                  <a:cubicBezTo>
                    <a:pt x="0" y="2314"/>
                    <a:pt x="9" y="2342"/>
                    <a:pt x="37" y="2360"/>
                  </a:cubicBezTo>
                  <a:lnTo>
                    <a:pt x="65" y="2360"/>
                  </a:lnTo>
                  <a:cubicBezTo>
                    <a:pt x="84" y="2360"/>
                    <a:pt x="102" y="2351"/>
                    <a:pt x="111" y="2332"/>
                  </a:cubicBezTo>
                  <a:cubicBezTo>
                    <a:pt x="269" y="1989"/>
                    <a:pt x="464" y="1664"/>
                    <a:pt x="696" y="1368"/>
                  </a:cubicBezTo>
                  <a:cubicBezTo>
                    <a:pt x="993" y="1006"/>
                    <a:pt x="1327" y="681"/>
                    <a:pt x="1716" y="412"/>
                  </a:cubicBezTo>
                  <a:cubicBezTo>
                    <a:pt x="1874" y="301"/>
                    <a:pt x="2050" y="199"/>
                    <a:pt x="2227" y="106"/>
                  </a:cubicBezTo>
                  <a:cubicBezTo>
                    <a:pt x="2254" y="97"/>
                    <a:pt x="2264" y="60"/>
                    <a:pt x="2245" y="32"/>
                  </a:cubicBezTo>
                  <a:cubicBezTo>
                    <a:pt x="2238" y="11"/>
                    <a:pt x="2216" y="0"/>
                    <a:pt x="21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8"/>
            <p:cNvSpPr/>
            <p:nvPr/>
          </p:nvSpPr>
          <p:spPr>
            <a:xfrm>
              <a:off x="1712152" y="3085073"/>
              <a:ext cx="182802" cy="179216"/>
            </a:xfrm>
            <a:custGeom>
              <a:rect b="b" l="l" r="r" t="t"/>
              <a:pathLst>
                <a:path extrusionOk="0" h="3148" w="3211">
                  <a:moveTo>
                    <a:pt x="1354" y="0"/>
                  </a:moveTo>
                  <a:cubicBezTo>
                    <a:pt x="1272" y="0"/>
                    <a:pt x="1188" y="33"/>
                    <a:pt x="1123" y="98"/>
                  </a:cubicBezTo>
                  <a:lnTo>
                    <a:pt x="121" y="1090"/>
                  </a:lnTo>
                  <a:cubicBezTo>
                    <a:pt x="1" y="1220"/>
                    <a:pt x="1" y="1424"/>
                    <a:pt x="121" y="1545"/>
                  </a:cubicBezTo>
                  <a:lnTo>
                    <a:pt x="205" y="1619"/>
                  </a:lnTo>
                  <a:lnTo>
                    <a:pt x="1439" y="2862"/>
                  </a:lnTo>
                  <a:lnTo>
                    <a:pt x="1633" y="3057"/>
                  </a:lnTo>
                  <a:cubicBezTo>
                    <a:pt x="1694" y="3117"/>
                    <a:pt x="1775" y="3147"/>
                    <a:pt x="1857" y="3147"/>
                  </a:cubicBezTo>
                  <a:cubicBezTo>
                    <a:pt x="1939" y="3147"/>
                    <a:pt x="2023" y="3117"/>
                    <a:pt x="2088" y="3057"/>
                  </a:cubicBezTo>
                  <a:lnTo>
                    <a:pt x="3090" y="2055"/>
                  </a:lnTo>
                  <a:cubicBezTo>
                    <a:pt x="3201" y="1934"/>
                    <a:pt x="3210" y="1749"/>
                    <a:pt x="3099" y="1619"/>
                  </a:cubicBezTo>
                  <a:cubicBezTo>
                    <a:pt x="3099" y="1619"/>
                    <a:pt x="3090" y="1610"/>
                    <a:pt x="3081" y="1600"/>
                  </a:cubicBezTo>
                  <a:lnTo>
                    <a:pt x="1587" y="107"/>
                  </a:lnTo>
                  <a:lnTo>
                    <a:pt x="1578" y="98"/>
                  </a:lnTo>
                  <a:cubicBezTo>
                    <a:pt x="1517" y="33"/>
                    <a:pt x="1436" y="0"/>
                    <a:pt x="13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8"/>
            <p:cNvSpPr/>
            <p:nvPr/>
          </p:nvSpPr>
          <p:spPr>
            <a:xfrm>
              <a:off x="1710558" y="3081600"/>
              <a:ext cx="188097" cy="185990"/>
            </a:xfrm>
            <a:custGeom>
              <a:rect b="b" l="l" r="r" t="t"/>
              <a:pathLst>
                <a:path extrusionOk="0" h="3267" w="3304">
                  <a:moveTo>
                    <a:pt x="1383" y="121"/>
                  </a:moveTo>
                  <a:cubicBezTo>
                    <a:pt x="1448" y="121"/>
                    <a:pt x="1513" y="140"/>
                    <a:pt x="1569" y="196"/>
                  </a:cubicBezTo>
                  <a:lnTo>
                    <a:pt x="3081" y="1708"/>
                  </a:lnTo>
                  <a:lnTo>
                    <a:pt x="3090" y="1717"/>
                  </a:lnTo>
                  <a:cubicBezTo>
                    <a:pt x="3173" y="1828"/>
                    <a:pt x="3173" y="1977"/>
                    <a:pt x="3071" y="2070"/>
                  </a:cubicBezTo>
                  <a:lnTo>
                    <a:pt x="2070" y="3071"/>
                  </a:lnTo>
                  <a:cubicBezTo>
                    <a:pt x="2019" y="3122"/>
                    <a:pt x="1954" y="3148"/>
                    <a:pt x="1889" y="3148"/>
                  </a:cubicBezTo>
                  <a:cubicBezTo>
                    <a:pt x="1824" y="3148"/>
                    <a:pt x="1759" y="3122"/>
                    <a:pt x="1708" y="3071"/>
                  </a:cubicBezTo>
                  <a:lnTo>
                    <a:pt x="196" y="1569"/>
                  </a:lnTo>
                  <a:cubicBezTo>
                    <a:pt x="94" y="1467"/>
                    <a:pt x="94" y="1300"/>
                    <a:pt x="196" y="1198"/>
                  </a:cubicBezTo>
                  <a:lnTo>
                    <a:pt x="1198" y="196"/>
                  </a:lnTo>
                  <a:cubicBezTo>
                    <a:pt x="1244" y="140"/>
                    <a:pt x="1318" y="121"/>
                    <a:pt x="1383" y="121"/>
                  </a:cubicBezTo>
                  <a:close/>
                  <a:moveTo>
                    <a:pt x="1383" y="1"/>
                  </a:moveTo>
                  <a:cubicBezTo>
                    <a:pt x="1286" y="1"/>
                    <a:pt x="1188" y="38"/>
                    <a:pt x="1114" y="112"/>
                  </a:cubicBezTo>
                  <a:lnTo>
                    <a:pt x="112" y="1114"/>
                  </a:lnTo>
                  <a:cubicBezTo>
                    <a:pt x="47" y="1188"/>
                    <a:pt x="1" y="1281"/>
                    <a:pt x="1" y="1383"/>
                  </a:cubicBezTo>
                  <a:cubicBezTo>
                    <a:pt x="1" y="1485"/>
                    <a:pt x="47" y="1578"/>
                    <a:pt x="112" y="1643"/>
                  </a:cubicBezTo>
                  <a:lnTo>
                    <a:pt x="1624" y="3155"/>
                  </a:lnTo>
                  <a:cubicBezTo>
                    <a:pt x="1689" y="3229"/>
                    <a:pt x="1791" y="3266"/>
                    <a:pt x="1884" y="3266"/>
                  </a:cubicBezTo>
                  <a:cubicBezTo>
                    <a:pt x="1986" y="3266"/>
                    <a:pt x="2079" y="3229"/>
                    <a:pt x="2153" y="3155"/>
                  </a:cubicBezTo>
                  <a:lnTo>
                    <a:pt x="3155" y="2153"/>
                  </a:lnTo>
                  <a:cubicBezTo>
                    <a:pt x="3294" y="2014"/>
                    <a:pt x="3303" y="1801"/>
                    <a:pt x="3173" y="1643"/>
                  </a:cubicBezTo>
                  <a:cubicBezTo>
                    <a:pt x="3164" y="1634"/>
                    <a:pt x="3164" y="1624"/>
                    <a:pt x="3155" y="1624"/>
                  </a:cubicBezTo>
                  <a:lnTo>
                    <a:pt x="1652" y="112"/>
                  </a:lnTo>
                  <a:cubicBezTo>
                    <a:pt x="1578" y="38"/>
                    <a:pt x="1480" y="1"/>
                    <a:pt x="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8"/>
            <p:cNvSpPr/>
            <p:nvPr/>
          </p:nvSpPr>
          <p:spPr>
            <a:xfrm>
              <a:off x="1663022" y="3177184"/>
              <a:ext cx="131053" cy="132135"/>
            </a:xfrm>
            <a:custGeom>
              <a:rect b="b" l="l" r="r" t="t"/>
              <a:pathLst>
                <a:path extrusionOk="0" h="2321" w="2302">
                  <a:moveTo>
                    <a:pt x="1068" y="1"/>
                  </a:moveTo>
                  <a:lnTo>
                    <a:pt x="1" y="1096"/>
                  </a:lnTo>
                  <a:cubicBezTo>
                    <a:pt x="353" y="1383"/>
                    <a:pt x="864" y="1893"/>
                    <a:pt x="1188" y="2255"/>
                  </a:cubicBezTo>
                  <a:cubicBezTo>
                    <a:pt x="1207" y="2283"/>
                    <a:pt x="1225" y="2302"/>
                    <a:pt x="1244" y="2320"/>
                  </a:cubicBezTo>
                  <a:lnTo>
                    <a:pt x="2302" y="1244"/>
                  </a:lnTo>
                  <a:lnTo>
                    <a:pt x="10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8"/>
            <p:cNvSpPr/>
            <p:nvPr/>
          </p:nvSpPr>
          <p:spPr>
            <a:xfrm>
              <a:off x="1659322" y="3174053"/>
              <a:ext cx="138454" cy="138909"/>
            </a:xfrm>
            <a:custGeom>
              <a:rect b="b" l="l" r="r" t="t"/>
              <a:pathLst>
                <a:path extrusionOk="0" h="2440" w="2432">
                  <a:moveTo>
                    <a:pt x="1133" y="139"/>
                  </a:moveTo>
                  <a:lnTo>
                    <a:pt x="2292" y="1290"/>
                  </a:lnTo>
                  <a:lnTo>
                    <a:pt x="1309" y="2292"/>
                  </a:lnTo>
                  <a:cubicBezTo>
                    <a:pt x="1309" y="2282"/>
                    <a:pt x="1300" y="2282"/>
                    <a:pt x="1300" y="2273"/>
                  </a:cubicBezTo>
                  <a:cubicBezTo>
                    <a:pt x="975" y="1911"/>
                    <a:pt x="493" y="1438"/>
                    <a:pt x="149" y="1141"/>
                  </a:cubicBezTo>
                  <a:lnTo>
                    <a:pt x="1133" y="139"/>
                  </a:lnTo>
                  <a:close/>
                  <a:moveTo>
                    <a:pt x="1123" y="0"/>
                  </a:moveTo>
                  <a:cubicBezTo>
                    <a:pt x="1114" y="0"/>
                    <a:pt x="1096" y="0"/>
                    <a:pt x="1086" y="10"/>
                  </a:cubicBezTo>
                  <a:lnTo>
                    <a:pt x="20" y="1104"/>
                  </a:lnTo>
                  <a:cubicBezTo>
                    <a:pt x="10" y="1113"/>
                    <a:pt x="1" y="1132"/>
                    <a:pt x="1" y="1151"/>
                  </a:cubicBezTo>
                  <a:cubicBezTo>
                    <a:pt x="10" y="1169"/>
                    <a:pt x="20" y="1188"/>
                    <a:pt x="29" y="1197"/>
                  </a:cubicBezTo>
                  <a:cubicBezTo>
                    <a:pt x="363" y="1475"/>
                    <a:pt x="882" y="1985"/>
                    <a:pt x="1207" y="2357"/>
                  </a:cubicBezTo>
                  <a:cubicBezTo>
                    <a:pt x="1226" y="2375"/>
                    <a:pt x="1244" y="2394"/>
                    <a:pt x="1263" y="2412"/>
                  </a:cubicBezTo>
                  <a:cubicBezTo>
                    <a:pt x="1272" y="2431"/>
                    <a:pt x="1290" y="2440"/>
                    <a:pt x="1309" y="2440"/>
                  </a:cubicBezTo>
                  <a:cubicBezTo>
                    <a:pt x="1328" y="2440"/>
                    <a:pt x="1337" y="2431"/>
                    <a:pt x="1346" y="2421"/>
                  </a:cubicBezTo>
                  <a:lnTo>
                    <a:pt x="2404" y="1336"/>
                  </a:lnTo>
                  <a:cubicBezTo>
                    <a:pt x="2431" y="1308"/>
                    <a:pt x="2431" y="1271"/>
                    <a:pt x="2404" y="1253"/>
                  </a:cubicBezTo>
                  <a:lnTo>
                    <a:pt x="1170" y="10"/>
                  </a:lnTo>
                  <a:cubicBezTo>
                    <a:pt x="1161" y="0"/>
                    <a:pt x="1142" y="0"/>
                    <a:pt x="11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8"/>
            <p:cNvSpPr/>
            <p:nvPr/>
          </p:nvSpPr>
          <p:spPr>
            <a:xfrm>
              <a:off x="1329815" y="3227054"/>
              <a:ext cx="419403" cy="406252"/>
            </a:xfrm>
            <a:custGeom>
              <a:rect b="b" l="l" r="r" t="t"/>
              <a:pathLst>
                <a:path extrusionOk="0" h="7136" w="7367">
                  <a:moveTo>
                    <a:pt x="5511" y="1"/>
                  </a:moveTo>
                  <a:cubicBezTo>
                    <a:pt x="5503" y="1"/>
                    <a:pt x="5497" y="3"/>
                    <a:pt x="5492" y="6"/>
                  </a:cubicBezTo>
                  <a:lnTo>
                    <a:pt x="511" y="4941"/>
                  </a:lnTo>
                  <a:cubicBezTo>
                    <a:pt x="0" y="5442"/>
                    <a:pt x="0" y="6259"/>
                    <a:pt x="511" y="6760"/>
                  </a:cubicBezTo>
                  <a:cubicBezTo>
                    <a:pt x="761" y="7010"/>
                    <a:pt x="1093" y="7135"/>
                    <a:pt x="1425" y="7135"/>
                  </a:cubicBezTo>
                  <a:cubicBezTo>
                    <a:pt x="1758" y="7135"/>
                    <a:pt x="2092" y="7010"/>
                    <a:pt x="2347" y="6760"/>
                  </a:cubicBezTo>
                  <a:lnTo>
                    <a:pt x="7329" y="1824"/>
                  </a:lnTo>
                  <a:cubicBezTo>
                    <a:pt x="7366" y="1797"/>
                    <a:pt x="7264" y="1648"/>
                    <a:pt x="7097" y="1453"/>
                  </a:cubicBezTo>
                  <a:cubicBezTo>
                    <a:pt x="7078" y="1426"/>
                    <a:pt x="7060" y="1407"/>
                    <a:pt x="7041" y="1388"/>
                  </a:cubicBezTo>
                  <a:cubicBezTo>
                    <a:pt x="6717" y="1017"/>
                    <a:pt x="6206" y="507"/>
                    <a:pt x="5854" y="220"/>
                  </a:cubicBezTo>
                  <a:cubicBezTo>
                    <a:pt x="5854" y="220"/>
                    <a:pt x="5854" y="220"/>
                    <a:pt x="5854" y="210"/>
                  </a:cubicBezTo>
                  <a:cubicBezTo>
                    <a:pt x="5692" y="81"/>
                    <a:pt x="5566" y="1"/>
                    <a:pt x="55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8"/>
            <p:cNvSpPr/>
            <p:nvPr/>
          </p:nvSpPr>
          <p:spPr>
            <a:xfrm>
              <a:off x="1333516" y="3223752"/>
              <a:ext cx="419346" cy="412970"/>
            </a:xfrm>
            <a:custGeom>
              <a:rect b="b" l="l" r="r" t="t"/>
              <a:pathLst>
                <a:path extrusionOk="0" h="7254" w="7366">
                  <a:moveTo>
                    <a:pt x="5455" y="120"/>
                  </a:moveTo>
                  <a:cubicBezTo>
                    <a:pt x="5483" y="129"/>
                    <a:pt x="5557" y="166"/>
                    <a:pt x="5752" y="324"/>
                  </a:cubicBezTo>
                  <a:cubicBezTo>
                    <a:pt x="6086" y="602"/>
                    <a:pt x="6605" y="1112"/>
                    <a:pt x="6930" y="1484"/>
                  </a:cubicBezTo>
                  <a:cubicBezTo>
                    <a:pt x="6949" y="1502"/>
                    <a:pt x="6967" y="1521"/>
                    <a:pt x="6986" y="1548"/>
                  </a:cubicBezTo>
                  <a:cubicBezTo>
                    <a:pt x="7162" y="1753"/>
                    <a:pt x="7199" y="1827"/>
                    <a:pt x="7208" y="1855"/>
                  </a:cubicBezTo>
                  <a:lnTo>
                    <a:pt x="2236" y="6771"/>
                  </a:lnTo>
                  <a:cubicBezTo>
                    <a:pt x="1995" y="7012"/>
                    <a:pt x="1677" y="7133"/>
                    <a:pt x="1359" y="7133"/>
                  </a:cubicBezTo>
                  <a:cubicBezTo>
                    <a:pt x="1042" y="7133"/>
                    <a:pt x="724" y="7012"/>
                    <a:pt x="483" y="6771"/>
                  </a:cubicBezTo>
                  <a:cubicBezTo>
                    <a:pt x="251" y="6539"/>
                    <a:pt x="121" y="6233"/>
                    <a:pt x="121" y="5908"/>
                  </a:cubicBezTo>
                  <a:cubicBezTo>
                    <a:pt x="121" y="5575"/>
                    <a:pt x="251" y="5268"/>
                    <a:pt x="483" y="5036"/>
                  </a:cubicBezTo>
                  <a:lnTo>
                    <a:pt x="5455" y="120"/>
                  </a:lnTo>
                  <a:close/>
                  <a:moveTo>
                    <a:pt x="5450" y="1"/>
                  </a:moveTo>
                  <a:cubicBezTo>
                    <a:pt x="5425" y="1"/>
                    <a:pt x="5406" y="11"/>
                    <a:pt x="5390" y="27"/>
                  </a:cubicBezTo>
                  <a:lnTo>
                    <a:pt x="399" y="4962"/>
                  </a:lnTo>
                  <a:cubicBezTo>
                    <a:pt x="149" y="5213"/>
                    <a:pt x="0" y="5547"/>
                    <a:pt x="0" y="5908"/>
                  </a:cubicBezTo>
                  <a:cubicBezTo>
                    <a:pt x="0" y="6270"/>
                    <a:pt x="149" y="6604"/>
                    <a:pt x="399" y="6855"/>
                  </a:cubicBezTo>
                  <a:cubicBezTo>
                    <a:pt x="668" y="7114"/>
                    <a:pt x="1011" y="7254"/>
                    <a:pt x="1364" y="7254"/>
                  </a:cubicBezTo>
                  <a:cubicBezTo>
                    <a:pt x="1707" y="7254"/>
                    <a:pt x="2060" y="7114"/>
                    <a:pt x="2319" y="6855"/>
                  </a:cubicBezTo>
                  <a:lnTo>
                    <a:pt x="7310" y="1920"/>
                  </a:lnTo>
                  <a:cubicBezTo>
                    <a:pt x="7366" y="1873"/>
                    <a:pt x="7338" y="1780"/>
                    <a:pt x="7078" y="1465"/>
                  </a:cubicBezTo>
                  <a:cubicBezTo>
                    <a:pt x="7060" y="1446"/>
                    <a:pt x="7041" y="1428"/>
                    <a:pt x="7023" y="1400"/>
                  </a:cubicBezTo>
                  <a:cubicBezTo>
                    <a:pt x="6689" y="1020"/>
                    <a:pt x="6179" y="519"/>
                    <a:pt x="5826" y="231"/>
                  </a:cubicBezTo>
                  <a:cubicBezTo>
                    <a:pt x="5615" y="60"/>
                    <a:pt x="5512" y="1"/>
                    <a:pt x="54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8"/>
            <p:cNvSpPr/>
            <p:nvPr/>
          </p:nvSpPr>
          <p:spPr>
            <a:xfrm>
              <a:off x="1719553" y="2418832"/>
              <a:ext cx="841881" cy="841881"/>
            </a:xfrm>
            <a:custGeom>
              <a:rect b="b" l="l" r="r" t="t"/>
              <a:pathLst>
                <a:path extrusionOk="0" h="14788" w="14788">
                  <a:moveTo>
                    <a:pt x="7394" y="1856"/>
                  </a:moveTo>
                  <a:cubicBezTo>
                    <a:pt x="10446" y="1856"/>
                    <a:pt x="12923" y="4333"/>
                    <a:pt x="12923" y="7394"/>
                  </a:cubicBezTo>
                  <a:cubicBezTo>
                    <a:pt x="12923" y="10446"/>
                    <a:pt x="10446" y="12923"/>
                    <a:pt x="7394" y="12923"/>
                  </a:cubicBezTo>
                  <a:cubicBezTo>
                    <a:pt x="4342" y="12923"/>
                    <a:pt x="1865" y="10446"/>
                    <a:pt x="1865" y="7394"/>
                  </a:cubicBezTo>
                  <a:cubicBezTo>
                    <a:pt x="1865" y="6912"/>
                    <a:pt x="1921" y="6439"/>
                    <a:pt x="2041" y="5993"/>
                  </a:cubicBezTo>
                  <a:cubicBezTo>
                    <a:pt x="2069" y="5863"/>
                    <a:pt x="2116" y="5743"/>
                    <a:pt x="2153" y="5613"/>
                  </a:cubicBezTo>
                  <a:cubicBezTo>
                    <a:pt x="2208" y="5446"/>
                    <a:pt x="2283" y="5270"/>
                    <a:pt x="2357" y="5103"/>
                  </a:cubicBezTo>
                  <a:cubicBezTo>
                    <a:pt x="2542" y="4695"/>
                    <a:pt x="2774" y="4314"/>
                    <a:pt x="3043" y="3971"/>
                  </a:cubicBezTo>
                  <a:cubicBezTo>
                    <a:pt x="3387" y="3544"/>
                    <a:pt x="3785" y="3164"/>
                    <a:pt x="4240" y="2849"/>
                  </a:cubicBezTo>
                  <a:cubicBezTo>
                    <a:pt x="4435" y="2709"/>
                    <a:pt x="4630" y="2589"/>
                    <a:pt x="4843" y="2478"/>
                  </a:cubicBezTo>
                  <a:cubicBezTo>
                    <a:pt x="5019" y="2385"/>
                    <a:pt x="5214" y="2301"/>
                    <a:pt x="5400" y="2227"/>
                  </a:cubicBezTo>
                  <a:cubicBezTo>
                    <a:pt x="6021" y="1995"/>
                    <a:pt x="6689" y="1856"/>
                    <a:pt x="7394" y="1856"/>
                  </a:cubicBezTo>
                  <a:close/>
                  <a:moveTo>
                    <a:pt x="7394" y="1"/>
                  </a:moveTo>
                  <a:cubicBezTo>
                    <a:pt x="3312" y="1"/>
                    <a:pt x="1" y="3312"/>
                    <a:pt x="1" y="7394"/>
                  </a:cubicBezTo>
                  <a:cubicBezTo>
                    <a:pt x="1" y="9045"/>
                    <a:pt x="539" y="10576"/>
                    <a:pt x="1457" y="11810"/>
                  </a:cubicBezTo>
                  <a:lnTo>
                    <a:pt x="2960" y="13303"/>
                  </a:lnTo>
                  <a:cubicBezTo>
                    <a:pt x="2969" y="13313"/>
                    <a:pt x="2969" y="13322"/>
                    <a:pt x="2978" y="13322"/>
                  </a:cubicBezTo>
                  <a:cubicBezTo>
                    <a:pt x="4212" y="14250"/>
                    <a:pt x="5734" y="14788"/>
                    <a:pt x="7394" y="14788"/>
                  </a:cubicBezTo>
                  <a:cubicBezTo>
                    <a:pt x="11476" y="14788"/>
                    <a:pt x="14788" y="11476"/>
                    <a:pt x="14788" y="7394"/>
                  </a:cubicBezTo>
                  <a:cubicBezTo>
                    <a:pt x="14788" y="3312"/>
                    <a:pt x="11476" y="1"/>
                    <a:pt x="7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8"/>
            <p:cNvSpPr/>
            <p:nvPr/>
          </p:nvSpPr>
          <p:spPr>
            <a:xfrm>
              <a:off x="1792053" y="2415131"/>
              <a:ext cx="849282" cy="849282"/>
            </a:xfrm>
            <a:custGeom>
              <a:rect b="b" l="l" r="r" t="t"/>
              <a:pathLst>
                <a:path extrusionOk="0" h="14918" w="14918">
                  <a:moveTo>
                    <a:pt x="7459" y="1986"/>
                  </a:moveTo>
                  <a:cubicBezTo>
                    <a:pt x="10474" y="1986"/>
                    <a:pt x="12932" y="4444"/>
                    <a:pt x="12932" y="7459"/>
                  </a:cubicBezTo>
                  <a:cubicBezTo>
                    <a:pt x="12932" y="10474"/>
                    <a:pt x="10474" y="12932"/>
                    <a:pt x="7459" y="12932"/>
                  </a:cubicBezTo>
                  <a:cubicBezTo>
                    <a:pt x="4435" y="12932"/>
                    <a:pt x="1986" y="10474"/>
                    <a:pt x="1986" y="7459"/>
                  </a:cubicBezTo>
                  <a:cubicBezTo>
                    <a:pt x="1986" y="6986"/>
                    <a:pt x="2041" y="6522"/>
                    <a:pt x="2162" y="6068"/>
                  </a:cubicBezTo>
                  <a:cubicBezTo>
                    <a:pt x="2190" y="5947"/>
                    <a:pt x="2227" y="5826"/>
                    <a:pt x="2273" y="5706"/>
                  </a:cubicBezTo>
                  <a:cubicBezTo>
                    <a:pt x="2329" y="5530"/>
                    <a:pt x="2394" y="5363"/>
                    <a:pt x="2468" y="5196"/>
                  </a:cubicBezTo>
                  <a:cubicBezTo>
                    <a:pt x="2654" y="4797"/>
                    <a:pt x="2886" y="4416"/>
                    <a:pt x="3155" y="4073"/>
                  </a:cubicBezTo>
                  <a:cubicBezTo>
                    <a:pt x="3489" y="3646"/>
                    <a:pt x="3888" y="3275"/>
                    <a:pt x="4333" y="2960"/>
                  </a:cubicBezTo>
                  <a:cubicBezTo>
                    <a:pt x="4528" y="2830"/>
                    <a:pt x="4732" y="2709"/>
                    <a:pt x="4936" y="2598"/>
                  </a:cubicBezTo>
                  <a:cubicBezTo>
                    <a:pt x="5112" y="2505"/>
                    <a:pt x="5298" y="2422"/>
                    <a:pt x="5492" y="2348"/>
                  </a:cubicBezTo>
                  <a:cubicBezTo>
                    <a:pt x="6114" y="2107"/>
                    <a:pt x="6782" y="1986"/>
                    <a:pt x="7459" y="1986"/>
                  </a:cubicBezTo>
                  <a:close/>
                  <a:moveTo>
                    <a:pt x="7459" y="1865"/>
                  </a:moveTo>
                  <a:cubicBezTo>
                    <a:pt x="6763" y="1865"/>
                    <a:pt x="6086" y="1995"/>
                    <a:pt x="5446" y="2236"/>
                  </a:cubicBezTo>
                  <a:cubicBezTo>
                    <a:pt x="5251" y="2311"/>
                    <a:pt x="5066" y="2403"/>
                    <a:pt x="4880" y="2496"/>
                  </a:cubicBezTo>
                  <a:cubicBezTo>
                    <a:pt x="4676" y="2607"/>
                    <a:pt x="4463" y="2728"/>
                    <a:pt x="4268" y="2867"/>
                  </a:cubicBezTo>
                  <a:cubicBezTo>
                    <a:pt x="3813" y="3183"/>
                    <a:pt x="3414" y="3563"/>
                    <a:pt x="3062" y="3999"/>
                  </a:cubicBezTo>
                  <a:cubicBezTo>
                    <a:pt x="2784" y="4351"/>
                    <a:pt x="2552" y="4741"/>
                    <a:pt x="2366" y="5149"/>
                  </a:cubicBezTo>
                  <a:cubicBezTo>
                    <a:pt x="2292" y="5316"/>
                    <a:pt x="2218" y="5492"/>
                    <a:pt x="2162" y="5669"/>
                  </a:cubicBezTo>
                  <a:cubicBezTo>
                    <a:pt x="2116" y="5789"/>
                    <a:pt x="2079" y="5919"/>
                    <a:pt x="2051" y="6040"/>
                  </a:cubicBezTo>
                  <a:cubicBezTo>
                    <a:pt x="1930" y="6504"/>
                    <a:pt x="1865" y="6977"/>
                    <a:pt x="1865" y="7459"/>
                  </a:cubicBezTo>
                  <a:cubicBezTo>
                    <a:pt x="1865" y="10539"/>
                    <a:pt x="4379" y="13053"/>
                    <a:pt x="7459" y="13053"/>
                  </a:cubicBezTo>
                  <a:cubicBezTo>
                    <a:pt x="10539" y="13053"/>
                    <a:pt x="13053" y="10539"/>
                    <a:pt x="13053" y="7459"/>
                  </a:cubicBezTo>
                  <a:cubicBezTo>
                    <a:pt x="13053" y="4379"/>
                    <a:pt x="10539" y="1865"/>
                    <a:pt x="7459" y="1865"/>
                  </a:cubicBezTo>
                  <a:close/>
                  <a:moveTo>
                    <a:pt x="7459" y="121"/>
                  </a:moveTo>
                  <a:cubicBezTo>
                    <a:pt x="11504" y="121"/>
                    <a:pt x="14797" y="3415"/>
                    <a:pt x="14797" y="7459"/>
                  </a:cubicBezTo>
                  <a:cubicBezTo>
                    <a:pt x="14797" y="11504"/>
                    <a:pt x="11504" y="14797"/>
                    <a:pt x="7459" y="14797"/>
                  </a:cubicBezTo>
                  <a:cubicBezTo>
                    <a:pt x="5863" y="14797"/>
                    <a:pt x="4351" y="14296"/>
                    <a:pt x="3080" y="13350"/>
                  </a:cubicBezTo>
                  <a:cubicBezTo>
                    <a:pt x="3071" y="13341"/>
                    <a:pt x="3071" y="13331"/>
                    <a:pt x="3062" y="13331"/>
                  </a:cubicBezTo>
                  <a:lnTo>
                    <a:pt x="1568" y="11838"/>
                  </a:lnTo>
                  <a:cubicBezTo>
                    <a:pt x="622" y="10558"/>
                    <a:pt x="121" y="9045"/>
                    <a:pt x="121" y="7459"/>
                  </a:cubicBezTo>
                  <a:cubicBezTo>
                    <a:pt x="121" y="3415"/>
                    <a:pt x="3414" y="121"/>
                    <a:pt x="7459" y="121"/>
                  </a:cubicBezTo>
                  <a:close/>
                  <a:moveTo>
                    <a:pt x="7459" y="1"/>
                  </a:moveTo>
                  <a:cubicBezTo>
                    <a:pt x="3349" y="1"/>
                    <a:pt x="1" y="3350"/>
                    <a:pt x="1" y="7459"/>
                  </a:cubicBezTo>
                  <a:cubicBezTo>
                    <a:pt x="1" y="9073"/>
                    <a:pt x="511" y="10613"/>
                    <a:pt x="1485" y="11912"/>
                  </a:cubicBezTo>
                  <a:lnTo>
                    <a:pt x="2988" y="13415"/>
                  </a:lnTo>
                  <a:cubicBezTo>
                    <a:pt x="2988" y="13415"/>
                    <a:pt x="2997" y="13424"/>
                    <a:pt x="2997" y="13424"/>
                  </a:cubicBezTo>
                  <a:cubicBezTo>
                    <a:pt x="2997" y="13433"/>
                    <a:pt x="2997" y="13433"/>
                    <a:pt x="3006" y="13433"/>
                  </a:cubicBezTo>
                  <a:cubicBezTo>
                    <a:pt x="4296" y="14398"/>
                    <a:pt x="5836" y="14918"/>
                    <a:pt x="7459" y="14918"/>
                  </a:cubicBezTo>
                  <a:cubicBezTo>
                    <a:pt x="11569" y="14918"/>
                    <a:pt x="14918" y="11569"/>
                    <a:pt x="14918" y="7459"/>
                  </a:cubicBezTo>
                  <a:cubicBezTo>
                    <a:pt x="14918" y="3350"/>
                    <a:pt x="11569" y="1"/>
                    <a:pt x="74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8"/>
            <p:cNvSpPr/>
            <p:nvPr/>
          </p:nvSpPr>
          <p:spPr>
            <a:xfrm>
              <a:off x="2308430" y="2495515"/>
              <a:ext cx="209161" cy="257153"/>
            </a:xfrm>
            <a:custGeom>
              <a:rect b="b" l="l" r="r" t="t"/>
              <a:pathLst>
                <a:path extrusionOk="0" h="4517" w="3674">
                  <a:moveTo>
                    <a:pt x="197" y="0"/>
                  </a:moveTo>
                  <a:cubicBezTo>
                    <a:pt x="124" y="0"/>
                    <a:pt x="58" y="45"/>
                    <a:pt x="28" y="119"/>
                  </a:cubicBezTo>
                  <a:cubicBezTo>
                    <a:pt x="0" y="212"/>
                    <a:pt x="56" y="305"/>
                    <a:pt x="148" y="333"/>
                  </a:cubicBezTo>
                  <a:cubicBezTo>
                    <a:pt x="167" y="342"/>
                    <a:pt x="2635" y="1168"/>
                    <a:pt x="3312" y="4377"/>
                  </a:cubicBezTo>
                  <a:cubicBezTo>
                    <a:pt x="3330" y="4461"/>
                    <a:pt x="3405" y="4516"/>
                    <a:pt x="3479" y="4516"/>
                  </a:cubicBezTo>
                  <a:lnTo>
                    <a:pt x="3516" y="4516"/>
                  </a:lnTo>
                  <a:cubicBezTo>
                    <a:pt x="3609" y="4498"/>
                    <a:pt x="3674" y="4405"/>
                    <a:pt x="3655" y="4312"/>
                  </a:cubicBezTo>
                  <a:cubicBezTo>
                    <a:pt x="2931" y="889"/>
                    <a:pt x="362" y="36"/>
                    <a:pt x="251" y="8"/>
                  </a:cubicBezTo>
                  <a:cubicBezTo>
                    <a:pt x="232" y="3"/>
                    <a:pt x="214" y="0"/>
                    <a:pt x="1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8"/>
            <p:cNvSpPr/>
            <p:nvPr/>
          </p:nvSpPr>
          <p:spPr>
            <a:xfrm>
              <a:off x="1826239" y="3139212"/>
              <a:ext cx="42811" cy="88242"/>
            </a:xfrm>
            <a:custGeom>
              <a:rect b="b" l="l" r="r" t="t"/>
              <a:pathLst>
                <a:path extrusionOk="0" h="1550" w="752">
                  <a:moveTo>
                    <a:pt x="71" y="1"/>
                  </a:moveTo>
                  <a:cubicBezTo>
                    <a:pt x="54" y="1"/>
                    <a:pt x="38" y="8"/>
                    <a:pt x="28" y="19"/>
                  </a:cubicBezTo>
                  <a:cubicBezTo>
                    <a:pt x="0" y="46"/>
                    <a:pt x="10" y="83"/>
                    <a:pt x="28" y="102"/>
                  </a:cubicBezTo>
                  <a:lnTo>
                    <a:pt x="492" y="538"/>
                  </a:lnTo>
                  <a:cubicBezTo>
                    <a:pt x="622" y="659"/>
                    <a:pt x="622" y="853"/>
                    <a:pt x="511" y="974"/>
                  </a:cubicBezTo>
                  <a:lnTo>
                    <a:pt x="65" y="1456"/>
                  </a:lnTo>
                  <a:cubicBezTo>
                    <a:pt x="47" y="1484"/>
                    <a:pt x="47" y="1512"/>
                    <a:pt x="75" y="1540"/>
                  </a:cubicBezTo>
                  <a:cubicBezTo>
                    <a:pt x="84" y="1549"/>
                    <a:pt x="93" y="1549"/>
                    <a:pt x="112" y="1549"/>
                  </a:cubicBezTo>
                  <a:cubicBezTo>
                    <a:pt x="130" y="1549"/>
                    <a:pt x="140" y="1549"/>
                    <a:pt x="158" y="1531"/>
                  </a:cubicBezTo>
                  <a:lnTo>
                    <a:pt x="594" y="1058"/>
                  </a:lnTo>
                  <a:cubicBezTo>
                    <a:pt x="752" y="881"/>
                    <a:pt x="743" y="612"/>
                    <a:pt x="576" y="455"/>
                  </a:cubicBezTo>
                  <a:lnTo>
                    <a:pt x="112" y="19"/>
                  </a:lnTo>
                  <a:cubicBezTo>
                    <a:pt x="99" y="6"/>
                    <a:pt x="85" y="1"/>
                    <a:pt x="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8"/>
            <p:cNvSpPr/>
            <p:nvPr/>
          </p:nvSpPr>
          <p:spPr>
            <a:xfrm>
              <a:off x="2169522" y="2615806"/>
              <a:ext cx="214968" cy="215025"/>
            </a:xfrm>
            <a:custGeom>
              <a:rect b="b" l="l" r="r" t="t"/>
              <a:pathLst>
                <a:path extrusionOk="0" h="3777" w="3776">
                  <a:moveTo>
                    <a:pt x="353" y="1"/>
                  </a:moveTo>
                  <a:cubicBezTo>
                    <a:pt x="158" y="1"/>
                    <a:pt x="0" y="149"/>
                    <a:pt x="0" y="344"/>
                  </a:cubicBezTo>
                  <a:cubicBezTo>
                    <a:pt x="0" y="539"/>
                    <a:pt x="158" y="697"/>
                    <a:pt x="353" y="697"/>
                  </a:cubicBezTo>
                  <a:cubicBezTo>
                    <a:pt x="1856" y="697"/>
                    <a:pt x="3080" y="1921"/>
                    <a:pt x="3080" y="3424"/>
                  </a:cubicBezTo>
                  <a:cubicBezTo>
                    <a:pt x="3080" y="3619"/>
                    <a:pt x="3238" y="3776"/>
                    <a:pt x="3433" y="3776"/>
                  </a:cubicBezTo>
                  <a:cubicBezTo>
                    <a:pt x="3627" y="3776"/>
                    <a:pt x="3776" y="3619"/>
                    <a:pt x="3776" y="3424"/>
                  </a:cubicBezTo>
                  <a:cubicBezTo>
                    <a:pt x="3776" y="1531"/>
                    <a:pt x="2236" y="1"/>
                    <a:pt x="35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8"/>
            <p:cNvSpPr/>
            <p:nvPr/>
          </p:nvSpPr>
          <p:spPr>
            <a:xfrm>
              <a:off x="1357768" y="3566920"/>
              <a:ext cx="117845" cy="42868"/>
            </a:xfrm>
            <a:custGeom>
              <a:rect b="b" l="l" r="r" t="t"/>
              <a:pathLst>
                <a:path extrusionOk="0" h="753" w="2070">
                  <a:moveTo>
                    <a:pt x="2010" y="1"/>
                  </a:moveTo>
                  <a:cubicBezTo>
                    <a:pt x="1990" y="1"/>
                    <a:pt x="1970" y="11"/>
                    <a:pt x="1958" y="29"/>
                  </a:cubicBezTo>
                  <a:cubicBezTo>
                    <a:pt x="1649" y="428"/>
                    <a:pt x="1332" y="634"/>
                    <a:pt x="1014" y="634"/>
                  </a:cubicBezTo>
                  <a:cubicBezTo>
                    <a:pt x="970" y="634"/>
                    <a:pt x="926" y="630"/>
                    <a:pt x="882" y="623"/>
                  </a:cubicBezTo>
                  <a:cubicBezTo>
                    <a:pt x="428" y="548"/>
                    <a:pt x="140" y="103"/>
                    <a:pt x="122" y="47"/>
                  </a:cubicBezTo>
                  <a:cubicBezTo>
                    <a:pt x="112" y="20"/>
                    <a:pt x="94" y="1"/>
                    <a:pt x="66" y="1"/>
                  </a:cubicBezTo>
                  <a:cubicBezTo>
                    <a:pt x="29" y="1"/>
                    <a:pt x="1" y="29"/>
                    <a:pt x="1" y="57"/>
                  </a:cubicBezTo>
                  <a:cubicBezTo>
                    <a:pt x="1" y="140"/>
                    <a:pt x="289" y="548"/>
                    <a:pt x="697" y="697"/>
                  </a:cubicBezTo>
                  <a:cubicBezTo>
                    <a:pt x="790" y="725"/>
                    <a:pt x="892" y="752"/>
                    <a:pt x="1003" y="752"/>
                  </a:cubicBezTo>
                  <a:cubicBezTo>
                    <a:pt x="1300" y="752"/>
                    <a:pt x="1662" y="604"/>
                    <a:pt x="2051" y="94"/>
                  </a:cubicBezTo>
                  <a:cubicBezTo>
                    <a:pt x="2070" y="66"/>
                    <a:pt x="2060" y="38"/>
                    <a:pt x="2042" y="10"/>
                  </a:cubicBezTo>
                  <a:cubicBezTo>
                    <a:pt x="2032" y="4"/>
                    <a:pt x="2021" y="1"/>
                    <a:pt x="20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8"/>
            <p:cNvSpPr/>
            <p:nvPr/>
          </p:nvSpPr>
          <p:spPr>
            <a:xfrm>
              <a:off x="1348317" y="2743612"/>
              <a:ext cx="1225817" cy="929553"/>
            </a:xfrm>
            <a:custGeom>
              <a:rect b="b" l="l" r="r" t="t"/>
              <a:pathLst>
                <a:path extrusionOk="0" h="16328" w="21532">
                  <a:moveTo>
                    <a:pt x="21179" y="1"/>
                  </a:moveTo>
                  <a:cubicBezTo>
                    <a:pt x="21271" y="483"/>
                    <a:pt x="21327" y="975"/>
                    <a:pt x="21327" y="1485"/>
                  </a:cubicBezTo>
                  <a:cubicBezTo>
                    <a:pt x="21327" y="5567"/>
                    <a:pt x="18015" y="8879"/>
                    <a:pt x="13924" y="8879"/>
                  </a:cubicBezTo>
                  <a:cubicBezTo>
                    <a:pt x="12273" y="8879"/>
                    <a:pt x="10742" y="8331"/>
                    <a:pt x="9509" y="7413"/>
                  </a:cubicBezTo>
                  <a:cubicBezTo>
                    <a:pt x="9611" y="7533"/>
                    <a:pt x="9611" y="7728"/>
                    <a:pt x="9490" y="7840"/>
                  </a:cubicBezTo>
                  <a:lnTo>
                    <a:pt x="8488" y="8841"/>
                  </a:lnTo>
                  <a:cubicBezTo>
                    <a:pt x="8368" y="8962"/>
                    <a:pt x="8164" y="8962"/>
                    <a:pt x="8043" y="8841"/>
                  </a:cubicBezTo>
                  <a:lnTo>
                    <a:pt x="7848" y="8647"/>
                  </a:lnTo>
                  <a:lnTo>
                    <a:pt x="6781" y="9732"/>
                  </a:lnTo>
                  <a:cubicBezTo>
                    <a:pt x="6948" y="9927"/>
                    <a:pt x="7050" y="10075"/>
                    <a:pt x="7022" y="10103"/>
                  </a:cubicBezTo>
                  <a:lnTo>
                    <a:pt x="2032" y="15038"/>
                  </a:lnTo>
                  <a:cubicBezTo>
                    <a:pt x="1521" y="15539"/>
                    <a:pt x="705" y="15539"/>
                    <a:pt x="195" y="15038"/>
                  </a:cubicBezTo>
                  <a:cubicBezTo>
                    <a:pt x="130" y="14973"/>
                    <a:pt x="74" y="14908"/>
                    <a:pt x="28" y="14834"/>
                  </a:cubicBezTo>
                  <a:cubicBezTo>
                    <a:pt x="0" y="15187"/>
                    <a:pt x="130" y="15548"/>
                    <a:pt x="399" y="15827"/>
                  </a:cubicBezTo>
                  <a:cubicBezTo>
                    <a:pt x="909" y="16328"/>
                    <a:pt x="1735" y="16328"/>
                    <a:pt x="2236" y="15827"/>
                  </a:cubicBezTo>
                  <a:lnTo>
                    <a:pt x="7227" y="10892"/>
                  </a:lnTo>
                  <a:cubicBezTo>
                    <a:pt x="7264" y="10854"/>
                    <a:pt x="7162" y="10715"/>
                    <a:pt x="6995" y="10511"/>
                  </a:cubicBezTo>
                  <a:lnTo>
                    <a:pt x="8052" y="9435"/>
                  </a:lnTo>
                  <a:lnTo>
                    <a:pt x="8247" y="9630"/>
                  </a:lnTo>
                  <a:cubicBezTo>
                    <a:pt x="8368" y="9751"/>
                    <a:pt x="8572" y="9751"/>
                    <a:pt x="8692" y="9630"/>
                  </a:cubicBezTo>
                  <a:lnTo>
                    <a:pt x="9703" y="8628"/>
                  </a:lnTo>
                  <a:cubicBezTo>
                    <a:pt x="9815" y="8507"/>
                    <a:pt x="9824" y="8322"/>
                    <a:pt x="9713" y="8192"/>
                  </a:cubicBezTo>
                  <a:cubicBezTo>
                    <a:pt x="10947" y="9120"/>
                    <a:pt x="12477" y="9658"/>
                    <a:pt x="14138" y="9658"/>
                  </a:cubicBezTo>
                  <a:cubicBezTo>
                    <a:pt x="18219" y="9658"/>
                    <a:pt x="21531" y="6346"/>
                    <a:pt x="21531" y="2264"/>
                  </a:cubicBezTo>
                  <a:cubicBezTo>
                    <a:pt x="21531" y="1476"/>
                    <a:pt x="21411" y="715"/>
                    <a:pt x="2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8" name="Shape 1498"/>
        <p:cNvGrpSpPr/>
        <p:nvPr/>
      </p:nvGrpSpPr>
      <p:grpSpPr>
        <a:xfrm>
          <a:off x="0" y="0"/>
          <a:ext cx="0" cy="0"/>
          <a:chOff x="0" y="0"/>
          <a:chExt cx="0" cy="0"/>
        </a:xfrm>
      </p:grpSpPr>
      <p:sp>
        <p:nvSpPr>
          <p:cNvPr id="1499" name="Google Shape;1499;p29"/>
          <p:cNvSpPr txBox="1"/>
          <p:nvPr>
            <p:ph idx="4" type="subTitle"/>
          </p:nvPr>
        </p:nvSpPr>
        <p:spPr>
          <a:xfrm>
            <a:off x="3672293" y="1827600"/>
            <a:ext cx="27420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Management team</a:t>
            </a:r>
            <a:endParaRPr/>
          </a:p>
        </p:txBody>
      </p:sp>
      <p:sp>
        <p:nvSpPr>
          <p:cNvPr id="1500" name="Google Shape;1500;p29"/>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Company description</a:t>
            </a:r>
            <a:endParaRPr/>
          </a:p>
        </p:txBody>
      </p:sp>
      <p:sp>
        <p:nvSpPr>
          <p:cNvPr id="1501" name="Google Shape;1501;p29"/>
          <p:cNvSpPr txBox="1"/>
          <p:nvPr>
            <p:ph idx="1" type="subTitle"/>
          </p:nvPr>
        </p:nvSpPr>
        <p:spPr>
          <a:xfrm>
            <a:off x="3672296" y="2477450"/>
            <a:ext cx="27420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Describe the key members of your team, their roles and responsibilities, and their relevant industry experience. Highlight any unique skills or qualifications that set your team apart from competitors to establish credibility with potential investors or partners</a:t>
            </a:r>
            <a:endParaRPr/>
          </a:p>
        </p:txBody>
      </p:sp>
      <p:sp>
        <p:nvSpPr>
          <p:cNvPr id="1502" name="Google Shape;1502;p29"/>
          <p:cNvSpPr txBox="1"/>
          <p:nvPr>
            <p:ph idx="2" type="subTitle"/>
          </p:nvPr>
        </p:nvSpPr>
        <p:spPr>
          <a:xfrm>
            <a:off x="720000" y="2477450"/>
            <a:ext cx="27420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Provide a brief history of your company, including when it was founded and its evolution over time. Then, describe your company's vision for the future and its long-term objectives</a:t>
            </a:r>
            <a:endParaRPr/>
          </a:p>
        </p:txBody>
      </p:sp>
      <p:sp>
        <p:nvSpPr>
          <p:cNvPr id="1503" name="Google Shape;1503;p29"/>
          <p:cNvSpPr txBox="1"/>
          <p:nvPr>
            <p:ph idx="3" type="subTitle"/>
          </p:nvPr>
        </p:nvSpPr>
        <p:spPr>
          <a:xfrm>
            <a:off x="720000" y="1827600"/>
            <a:ext cx="27420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History and vision</a:t>
            </a:r>
            <a:endParaRPr/>
          </a:p>
        </p:txBody>
      </p:sp>
      <p:grpSp>
        <p:nvGrpSpPr>
          <p:cNvPr id="1504" name="Google Shape;1504;p29"/>
          <p:cNvGrpSpPr/>
          <p:nvPr/>
        </p:nvGrpSpPr>
        <p:grpSpPr>
          <a:xfrm>
            <a:off x="7225068" y="3582212"/>
            <a:ext cx="1155488" cy="930983"/>
            <a:chOff x="7225068" y="3582212"/>
            <a:chExt cx="1155488" cy="930983"/>
          </a:xfrm>
        </p:grpSpPr>
        <p:grpSp>
          <p:nvGrpSpPr>
            <p:cNvPr id="1505" name="Google Shape;1505;p29"/>
            <p:cNvGrpSpPr/>
            <p:nvPr/>
          </p:nvGrpSpPr>
          <p:grpSpPr>
            <a:xfrm>
              <a:off x="8190795" y="3582212"/>
              <a:ext cx="189761" cy="189761"/>
              <a:chOff x="5448853" y="3419595"/>
              <a:chExt cx="78736" cy="78736"/>
            </a:xfrm>
          </p:grpSpPr>
          <p:sp>
            <p:nvSpPr>
              <p:cNvPr id="1506" name="Google Shape;1506;p29"/>
              <p:cNvSpPr/>
              <p:nvPr/>
            </p:nvSpPr>
            <p:spPr>
              <a:xfrm>
                <a:off x="5486333" y="3419595"/>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9"/>
              <p:cNvSpPr/>
              <p:nvPr/>
            </p:nvSpPr>
            <p:spPr>
              <a:xfrm>
                <a:off x="5486333" y="3473511"/>
                <a:ext cx="3741" cy="24820"/>
              </a:xfrm>
              <a:custGeom>
                <a:rect b="b" l="l" r="r" t="t"/>
                <a:pathLst>
                  <a:path extrusionOk="0" h="743" w="112">
                    <a:moveTo>
                      <a:pt x="56" y="0"/>
                    </a:moveTo>
                    <a:cubicBezTo>
                      <a:pt x="28" y="0"/>
                      <a:pt x="1" y="19"/>
                      <a:pt x="1" y="56"/>
                    </a:cubicBezTo>
                    <a:lnTo>
                      <a:pt x="1" y="687"/>
                    </a:lnTo>
                    <a:cubicBezTo>
                      <a:pt x="1" y="714"/>
                      <a:pt x="28" y="742"/>
                      <a:pt x="56" y="742"/>
                    </a:cubicBezTo>
                    <a:cubicBezTo>
                      <a:pt x="93" y="742"/>
                      <a:pt x="112" y="714"/>
                      <a:pt x="112" y="687"/>
                    </a:cubicBezTo>
                    <a:lnTo>
                      <a:pt x="112" y="56"/>
                    </a:lnTo>
                    <a:cubicBezTo>
                      <a:pt x="112" y="19"/>
                      <a:pt x="93" y="0"/>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9"/>
              <p:cNvSpPr/>
              <p:nvPr/>
            </p:nvSpPr>
            <p:spPr>
              <a:xfrm>
                <a:off x="5502768"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9"/>
              <p:cNvSpPr/>
              <p:nvPr/>
            </p:nvSpPr>
            <p:spPr>
              <a:xfrm>
                <a:off x="5448853" y="3457075"/>
                <a:ext cx="24820" cy="3741"/>
              </a:xfrm>
              <a:custGeom>
                <a:rect b="b" l="l" r="r" t="t"/>
                <a:pathLst>
                  <a:path extrusionOk="0" h="112" w="743">
                    <a:moveTo>
                      <a:pt x="56" y="1"/>
                    </a:moveTo>
                    <a:cubicBezTo>
                      <a:pt x="28" y="1"/>
                      <a:pt x="0" y="19"/>
                      <a:pt x="0" y="56"/>
                    </a:cubicBezTo>
                    <a:cubicBezTo>
                      <a:pt x="0" y="84"/>
                      <a:pt x="28" y="112"/>
                      <a:pt x="56" y="112"/>
                    </a:cubicBezTo>
                    <a:lnTo>
                      <a:pt x="687" y="112"/>
                    </a:lnTo>
                    <a:cubicBezTo>
                      <a:pt x="724" y="112"/>
                      <a:pt x="742" y="84"/>
                      <a:pt x="742" y="56"/>
                    </a:cubicBezTo>
                    <a:cubicBezTo>
                      <a:pt x="742" y="19"/>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9"/>
              <p:cNvSpPr/>
              <p:nvPr/>
            </p:nvSpPr>
            <p:spPr>
              <a:xfrm>
                <a:off x="5459676" y="3468466"/>
                <a:ext cx="19241" cy="19007"/>
              </a:xfrm>
              <a:custGeom>
                <a:rect b="b" l="l" r="r" t="t"/>
                <a:pathLst>
                  <a:path extrusionOk="0" h="569" w="576">
                    <a:moveTo>
                      <a:pt x="510" y="0"/>
                    </a:moveTo>
                    <a:cubicBezTo>
                      <a:pt x="495" y="0"/>
                      <a:pt x="479" y="7"/>
                      <a:pt x="465" y="21"/>
                    </a:cubicBezTo>
                    <a:lnTo>
                      <a:pt x="19" y="467"/>
                    </a:lnTo>
                    <a:cubicBezTo>
                      <a:pt x="1" y="485"/>
                      <a:pt x="1" y="522"/>
                      <a:pt x="19" y="550"/>
                    </a:cubicBezTo>
                    <a:cubicBezTo>
                      <a:pt x="29" y="559"/>
                      <a:pt x="47" y="569"/>
                      <a:pt x="66" y="569"/>
                    </a:cubicBezTo>
                    <a:cubicBezTo>
                      <a:pt x="75" y="56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9"/>
              <p:cNvSpPr/>
              <p:nvPr/>
            </p:nvSpPr>
            <p:spPr>
              <a:xfrm>
                <a:off x="5497791" y="3430351"/>
                <a:ext cx="19241" cy="18707"/>
              </a:xfrm>
              <a:custGeom>
                <a:rect b="b" l="l" r="r" t="t"/>
                <a:pathLst>
                  <a:path extrusionOk="0" h="560" w="576">
                    <a:moveTo>
                      <a:pt x="510" y="0"/>
                    </a:moveTo>
                    <a:cubicBezTo>
                      <a:pt x="495" y="0"/>
                      <a:pt x="479" y="7"/>
                      <a:pt x="465" y="21"/>
                    </a:cubicBezTo>
                    <a:lnTo>
                      <a:pt x="19" y="467"/>
                    </a:lnTo>
                    <a:cubicBezTo>
                      <a:pt x="1" y="485"/>
                      <a:pt x="1" y="522"/>
                      <a:pt x="19" y="550"/>
                    </a:cubicBezTo>
                    <a:cubicBezTo>
                      <a:pt x="38" y="559"/>
                      <a:pt x="47" y="559"/>
                      <a:pt x="66" y="559"/>
                    </a:cubicBezTo>
                    <a:cubicBezTo>
                      <a:pt x="75" y="559"/>
                      <a:pt x="94" y="559"/>
                      <a:pt x="103" y="550"/>
                    </a:cubicBezTo>
                    <a:lnTo>
                      <a:pt x="548" y="105"/>
                    </a:lnTo>
                    <a:cubicBezTo>
                      <a:pt x="576" y="77"/>
                      <a:pt x="576" y="40"/>
                      <a:pt x="548" y="21"/>
                    </a:cubicBezTo>
                    <a:cubicBezTo>
                      <a:pt x="539" y="7"/>
                      <a:pt x="525"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9"/>
              <p:cNvSpPr/>
              <p:nvPr/>
            </p:nvSpPr>
            <p:spPr>
              <a:xfrm>
                <a:off x="5459676" y="3430351"/>
                <a:ext cx="19241" cy="18707"/>
              </a:xfrm>
              <a:custGeom>
                <a:rect b="b" l="l" r="r" t="t"/>
                <a:pathLst>
                  <a:path extrusionOk="0" h="560" w="576">
                    <a:moveTo>
                      <a:pt x="65" y="0"/>
                    </a:moveTo>
                    <a:cubicBezTo>
                      <a:pt x="49" y="0"/>
                      <a:pt x="33" y="7"/>
                      <a:pt x="19" y="21"/>
                    </a:cubicBezTo>
                    <a:cubicBezTo>
                      <a:pt x="1" y="40"/>
                      <a:pt x="1" y="77"/>
                      <a:pt x="19" y="105"/>
                    </a:cubicBezTo>
                    <a:lnTo>
                      <a:pt x="465" y="550"/>
                    </a:lnTo>
                    <a:cubicBezTo>
                      <a:pt x="474" y="559"/>
                      <a:pt x="492" y="559"/>
                      <a:pt x="511" y="559"/>
                    </a:cubicBezTo>
                    <a:cubicBezTo>
                      <a:pt x="520" y="55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9"/>
              <p:cNvSpPr/>
              <p:nvPr/>
            </p:nvSpPr>
            <p:spPr>
              <a:xfrm>
                <a:off x="5497791" y="3468466"/>
                <a:ext cx="19241" cy="19007"/>
              </a:xfrm>
              <a:custGeom>
                <a:rect b="b" l="l" r="r" t="t"/>
                <a:pathLst>
                  <a:path extrusionOk="0" h="569" w="576">
                    <a:moveTo>
                      <a:pt x="65" y="0"/>
                    </a:moveTo>
                    <a:cubicBezTo>
                      <a:pt x="50" y="0"/>
                      <a:pt x="33" y="7"/>
                      <a:pt x="19" y="21"/>
                    </a:cubicBezTo>
                    <a:cubicBezTo>
                      <a:pt x="1" y="40"/>
                      <a:pt x="1" y="77"/>
                      <a:pt x="19" y="105"/>
                    </a:cubicBezTo>
                    <a:lnTo>
                      <a:pt x="465" y="550"/>
                    </a:lnTo>
                    <a:cubicBezTo>
                      <a:pt x="474" y="559"/>
                      <a:pt x="492" y="569"/>
                      <a:pt x="511" y="569"/>
                    </a:cubicBezTo>
                    <a:cubicBezTo>
                      <a:pt x="520" y="569"/>
                      <a:pt x="539" y="559"/>
                      <a:pt x="548" y="550"/>
                    </a:cubicBezTo>
                    <a:cubicBezTo>
                      <a:pt x="576" y="522"/>
                      <a:pt x="576" y="485"/>
                      <a:pt x="548" y="467"/>
                    </a:cubicBezTo>
                    <a:lnTo>
                      <a:pt x="103" y="21"/>
                    </a:lnTo>
                    <a:cubicBezTo>
                      <a:pt x="94" y="7"/>
                      <a:pt x="80"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 name="Google Shape;1514;p29"/>
            <p:cNvSpPr/>
            <p:nvPr/>
          </p:nvSpPr>
          <p:spPr>
            <a:xfrm>
              <a:off x="7225068" y="3624794"/>
              <a:ext cx="890332" cy="888400"/>
            </a:xfrm>
            <a:custGeom>
              <a:rect b="b" l="l" r="r" t="t"/>
              <a:pathLst>
                <a:path extrusionOk="0" h="11035" w="11059">
                  <a:moveTo>
                    <a:pt x="5548" y="3056"/>
                  </a:moveTo>
                  <a:cubicBezTo>
                    <a:pt x="6021" y="3056"/>
                    <a:pt x="6494" y="3195"/>
                    <a:pt x="6893" y="3465"/>
                  </a:cubicBezTo>
                  <a:cubicBezTo>
                    <a:pt x="7496" y="3854"/>
                    <a:pt x="7885" y="4494"/>
                    <a:pt x="7978" y="5209"/>
                  </a:cubicBezTo>
                  <a:cubicBezTo>
                    <a:pt x="8117" y="6387"/>
                    <a:pt x="7366" y="7528"/>
                    <a:pt x="6225" y="7852"/>
                  </a:cubicBezTo>
                  <a:cubicBezTo>
                    <a:pt x="6001" y="7915"/>
                    <a:pt x="5774" y="7946"/>
                    <a:pt x="5548" y="7946"/>
                  </a:cubicBezTo>
                  <a:cubicBezTo>
                    <a:pt x="5072" y="7946"/>
                    <a:pt x="4603" y="7808"/>
                    <a:pt x="4193" y="7537"/>
                  </a:cubicBezTo>
                  <a:cubicBezTo>
                    <a:pt x="3600" y="7147"/>
                    <a:pt x="3201" y="6507"/>
                    <a:pt x="3117" y="5793"/>
                  </a:cubicBezTo>
                  <a:cubicBezTo>
                    <a:pt x="2969" y="4615"/>
                    <a:pt x="3720" y="3474"/>
                    <a:pt x="4861" y="3149"/>
                  </a:cubicBezTo>
                  <a:cubicBezTo>
                    <a:pt x="5084" y="3084"/>
                    <a:pt x="5316" y="3056"/>
                    <a:pt x="5548" y="3056"/>
                  </a:cubicBezTo>
                  <a:close/>
                  <a:moveTo>
                    <a:pt x="5538" y="2940"/>
                  </a:moveTo>
                  <a:cubicBezTo>
                    <a:pt x="5302" y="2940"/>
                    <a:pt x="5065" y="2972"/>
                    <a:pt x="4833" y="3038"/>
                  </a:cubicBezTo>
                  <a:cubicBezTo>
                    <a:pt x="3637" y="3381"/>
                    <a:pt x="2848" y="4568"/>
                    <a:pt x="2997" y="5802"/>
                  </a:cubicBezTo>
                  <a:cubicBezTo>
                    <a:pt x="3089" y="6554"/>
                    <a:pt x="3498" y="7222"/>
                    <a:pt x="4128" y="7639"/>
                  </a:cubicBezTo>
                  <a:cubicBezTo>
                    <a:pt x="4555" y="7917"/>
                    <a:pt x="5047" y="8066"/>
                    <a:pt x="5548" y="8066"/>
                  </a:cubicBezTo>
                  <a:cubicBezTo>
                    <a:pt x="5780" y="8066"/>
                    <a:pt x="6021" y="8029"/>
                    <a:pt x="6253" y="7964"/>
                  </a:cubicBezTo>
                  <a:cubicBezTo>
                    <a:pt x="7449" y="7620"/>
                    <a:pt x="8238" y="6433"/>
                    <a:pt x="8090" y="5199"/>
                  </a:cubicBezTo>
                  <a:cubicBezTo>
                    <a:pt x="7997" y="4448"/>
                    <a:pt x="7589" y="3780"/>
                    <a:pt x="6958" y="3362"/>
                  </a:cubicBezTo>
                  <a:cubicBezTo>
                    <a:pt x="6535" y="3085"/>
                    <a:pt x="6040" y="2940"/>
                    <a:pt x="5538" y="2940"/>
                  </a:cubicBezTo>
                  <a:close/>
                  <a:moveTo>
                    <a:pt x="4768" y="116"/>
                  </a:moveTo>
                  <a:lnTo>
                    <a:pt x="5130" y="1284"/>
                  </a:lnTo>
                  <a:cubicBezTo>
                    <a:pt x="5149" y="1331"/>
                    <a:pt x="5195" y="1368"/>
                    <a:pt x="5260" y="1368"/>
                  </a:cubicBezTo>
                  <a:cubicBezTo>
                    <a:pt x="5369" y="1359"/>
                    <a:pt x="5476" y="1354"/>
                    <a:pt x="5584" y="1354"/>
                  </a:cubicBezTo>
                  <a:cubicBezTo>
                    <a:pt x="5899" y="1354"/>
                    <a:pt x="6210" y="1394"/>
                    <a:pt x="6522" y="1470"/>
                  </a:cubicBezTo>
                  <a:cubicBezTo>
                    <a:pt x="6534" y="1474"/>
                    <a:pt x="6546" y="1476"/>
                    <a:pt x="6557" y="1476"/>
                  </a:cubicBezTo>
                  <a:cubicBezTo>
                    <a:pt x="6600" y="1476"/>
                    <a:pt x="6639" y="1451"/>
                    <a:pt x="6661" y="1414"/>
                  </a:cubicBezTo>
                  <a:lnTo>
                    <a:pt x="7227" y="329"/>
                  </a:lnTo>
                  <a:lnTo>
                    <a:pt x="8804" y="1155"/>
                  </a:lnTo>
                  <a:lnTo>
                    <a:pt x="8247" y="2240"/>
                  </a:lnTo>
                  <a:cubicBezTo>
                    <a:pt x="8219" y="2286"/>
                    <a:pt x="8229" y="2342"/>
                    <a:pt x="8275" y="2379"/>
                  </a:cubicBezTo>
                  <a:cubicBezTo>
                    <a:pt x="8590" y="2667"/>
                    <a:pt x="8869" y="2991"/>
                    <a:pt x="9091" y="3353"/>
                  </a:cubicBezTo>
                  <a:cubicBezTo>
                    <a:pt x="9112" y="3395"/>
                    <a:pt x="9149" y="3416"/>
                    <a:pt x="9189" y="3416"/>
                  </a:cubicBezTo>
                  <a:cubicBezTo>
                    <a:pt x="9203" y="3416"/>
                    <a:pt x="9217" y="3413"/>
                    <a:pt x="9231" y="3409"/>
                  </a:cubicBezTo>
                  <a:lnTo>
                    <a:pt x="10399" y="3047"/>
                  </a:lnTo>
                  <a:lnTo>
                    <a:pt x="10937" y="4735"/>
                  </a:lnTo>
                  <a:lnTo>
                    <a:pt x="10937" y="4735"/>
                  </a:lnTo>
                  <a:lnTo>
                    <a:pt x="9769" y="5116"/>
                  </a:lnTo>
                  <a:cubicBezTo>
                    <a:pt x="9713" y="5125"/>
                    <a:pt x="9676" y="5181"/>
                    <a:pt x="9685" y="5236"/>
                  </a:cubicBezTo>
                  <a:cubicBezTo>
                    <a:pt x="9713" y="5663"/>
                    <a:pt x="9676" y="6090"/>
                    <a:pt x="9574" y="6507"/>
                  </a:cubicBezTo>
                  <a:cubicBezTo>
                    <a:pt x="9565" y="6554"/>
                    <a:pt x="9583" y="6609"/>
                    <a:pt x="9639" y="6637"/>
                  </a:cubicBezTo>
                  <a:lnTo>
                    <a:pt x="10724" y="7212"/>
                  </a:lnTo>
                  <a:lnTo>
                    <a:pt x="9898" y="8789"/>
                  </a:lnTo>
                  <a:lnTo>
                    <a:pt x="8813" y="8223"/>
                  </a:lnTo>
                  <a:cubicBezTo>
                    <a:pt x="8796" y="8213"/>
                    <a:pt x="8776" y="8208"/>
                    <a:pt x="8756" y="8208"/>
                  </a:cubicBezTo>
                  <a:cubicBezTo>
                    <a:pt x="8722" y="8208"/>
                    <a:pt x="8688" y="8222"/>
                    <a:pt x="8665" y="8251"/>
                  </a:cubicBezTo>
                  <a:cubicBezTo>
                    <a:pt x="8386" y="8576"/>
                    <a:pt x="8052" y="8845"/>
                    <a:pt x="7691" y="9068"/>
                  </a:cubicBezTo>
                  <a:cubicBezTo>
                    <a:pt x="7644" y="9095"/>
                    <a:pt x="7626" y="9151"/>
                    <a:pt x="7635" y="9207"/>
                  </a:cubicBezTo>
                  <a:lnTo>
                    <a:pt x="8006" y="10376"/>
                  </a:lnTo>
                  <a:lnTo>
                    <a:pt x="6308" y="10914"/>
                  </a:lnTo>
                  <a:lnTo>
                    <a:pt x="5937" y="9745"/>
                  </a:lnTo>
                  <a:cubicBezTo>
                    <a:pt x="5919" y="9698"/>
                    <a:pt x="5872" y="9661"/>
                    <a:pt x="5826" y="9661"/>
                  </a:cubicBezTo>
                  <a:lnTo>
                    <a:pt x="5817" y="9661"/>
                  </a:lnTo>
                  <a:cubicBezTo>
                    <a:pt x="5725" y="9667"/>
                    <a:pt x="5634" y="9670"/>
                    <a:pt x="5543" y="9670"/>
                  </a:cubicBezTo>
                  <a:cubicBezTo>
                    <a:pt x="5208" y="9670"/>
                    <a:pt x="4874" y="9630"/>
                    <a:pt x="4546" y="9550"/>
                  </a:cubicBezTo>
                  <a:cubicBezTo>
                    <a:pt x="4537" y="9548"/>
                    <a:pt x="4528" y="9548"/>
                    <a:pt x="4519" y="9548"/>
                  </a:cubicBezTo>
                  <a:cubicBezTo>
                    <a:pt x="4473" y="9548"/>
                    <a:pt x="4430" y="9568"/>
                    <a:pt x="4407" y="9615"/>
                  </a:cubicBezTo>
                  <a:lnTo>
                    <a:pt x="3841" y="10700"/>
                  </a:lnTo>
                  <a:lnTo>
                    <a:pt x="2264" y="9875"/>
                  </a:lnTo>
                  <a:lnTo>
                    <a:pt x="2830" y="8789"/>
                  </a:lnTo>
                  <a:cubicBezTo>
                    <a:pt x="2848" y="8743"/>
                    <a:pt x="2839" y="8678"/>
                    <a:pt x="2802" y="8641"/>
                  </a:cubicBezTo>
                  <a:cubicBezTo>
                    <a:pt x="2477" y="8363"/>
                    <a:pt x="2199" y="8029"/>
                    <a:pt x="1976" y="7667"/>
                  </a:cubicBezTo>
                  <a:cubicBezTo>
                    <a:pt x="1956" y="7632"/>
                    <a:pt x="1920" y="7613"/>
                    <a:pt x="1880" y="7613"/>
                  </a:cubicBezTo>
                  <a:cubicBezTo>
                    <a:pt x="1866" y="7613"/>
                    <a:pt x="1851" y="7616"/>
                    <a:pt x="1837" y="7620"/>
                  </a:cubicBezTo>
                  <a:lnTo>
                    <a:pt x="668" y="7982"/>
                  </a:lnTo>
                  <a:lnTo>
                    <a:pt x="139" y="6285"/>
                  </a:lnTo>
                  <a:lnTo>
                    <a:pt x="1299" y="5914"/>
                  </a:lnTo>
                  <a:cubicBezTo>
                    <a:pt x="1355" y="5895"/>
                    <a:pt x="1392" y="5849"/>
                    <a:pt x="1382" y="5793"/>
                  </a:cubicBezTo>
                  <a:cubicBezTo>
                    <a:pt x="1355" y="5366"/>
                    <a:pt x="1392" y="4939"/>
                    <a:pt x="1494" y="4522"/>
                  </a:cubicBezTo>
                  <a:cubicBezTo>
                    <a:pt x="1512" y="4466"/>
                    <a:pt x="1485" y="4411"/>
                    <a:pt x="1438" y="4392"/>
                  </a:cubicBezTo>
                  <a:lnTo>
                    <a:pt x="353" y="3817"/>
                  </a:lnTo>
                  <a:lnTo>
                    <a:pt x="1178" y="2240"/>
                  </a:lnTo>
                  <a:lnTo>
                    <a:pt x="2254" y="2806"/>
                  </a:lnTo>
                  <a:cubicBezTo>
                    <a:pt x="2273" y="2815"/>
                    <a:pt x="2292" y="2819"/>
                    <a:pt x="2309" y="2819"/>
                  </a:cubicBezTo>
                  <a:cubicBezTo>
                    <a:pt x="2345" y="2819"/>
                    <a:pt x="2378" y="2803"/>
                    <a:pt x="2403" y="2778"/>
                  </a:cubicBezTo>
                  <a:cubicBezTo>
                    <a:pt x="2681" y="2453"/>
                    <a:pt x="3015" y="2175"/>
                    <a:pt x="3377" y="1962"/>
                  </a:cubicBezTo>
                  <a:cubicBezTo>
                    <a:pt x="3423" y="1925"/>
                    <a:pt x="3451" y="1869"/>
                    <a:pt x="3433" y="1823"/>
                  </a:cubicBezTo>
                  <a:lnTo>
                    <a:pt x="3071" y="644"/>
                  </a:lnTo>
                  <a:lnTo>
                    <a:pt x="4768" y="116"/>
                  </a:lnTo>
                  <a:close/>
                  <a:moveTo>
                    <a:pt x="4748" y="0"/>
                  </a:moveTo>
                  <a:cubicBezTo>
                    <a:pt x="4739" y="0"/>
                    <a:pt x="4730" y="2"/>
                    <a:pt x="4722" y="4"/>
                  </a:cubicBezTo>
                  <a:lnTo>
                    <a:pt x="3024" y="542"/>
                  </a:lnTo>
                  <a:cubicBezTo>
                    <a:pt x="2997" y="552"/>
                    <a:pt x="2969" y="570"/>
                    <a:pt x="2960" y="598"/>
                  </a:cubicBezTo>
                  <a:cubicBezTo>
                    <a:pt x="2941" y="626"/>
                    <a:pt x="2941" y="663"/>
                    <a:pt x="2950" y="691"/>
                  </a:cubicBezTo>
                  <a:lnTo>
                    <a:pt x="3321" y="1860"/>
                  </a:lnTo>
                  <a:cubicBezTo>
                    <a:pt x="2941" y="2092"/>
                    <a:pt x="2607" y="2370"/>
                    <a:pt x="2310" y="2704"/>
                  </a:cubicBezTo>
                  <a:lnTo>
                    <a:pt x="1225" y="2138"/>
                  </a:lnTo>
                  <a:cubicBezTo>
                    <a:pt x="1197" y="2129"/>
                    <a:pt x="1169" y="2129"/>
                    <a:pt x="1132" y="2129"/>
                  </a:cubicBezTo>
                  <a:cubicBezTo>
                    <a:pt x="1104" y="2138"/>
                    <a:pt x="1076" y="2166"/>
                    <a:pt x="1067" y="2194"/>
                  </a:cubicBezTo>
                  <a:lnTo>
                    <a:pt x="241" y="3771"/>
                  </a:lnTo>
                  <a:cubicBezTo>
                    <a:pt x="232" y="3798"/>
                    <a:pt x="232" y="3826"/>
                    <a:pt x="241" y="3863"/>
                  </a:cubicBezTo>
                  <a:cubicBezTo>
                    <a:pt x="251" y="3891"/>
                    <a:pt x="269" y="3919"/>
                    <a:pt x="297" y="3928"/>
                  </a:cubicBezTo>
                  <a:lnTo>
                    <a:pt x="1382" y="4494"/>
                  </a:lnTo>
                  <a:cubicBezTo>
                    <a:pt x="1280" y="4921"/>
                    <a:pt x="1243" y="5366"/>
                    <a:pt x="1271" y="5802"/>
                  </a:cubicBezTo>
                  <a:lnTo>
                    <a:pt x="102" y="6173"/>
                  </a:lnTo>
                  <a:cubicBezTo>
                    <a:pt x="37" y="6192"/>
                    <a:pt x="0" y="6266"/>
                    <a:pt x="19" y="6322"/>
                  </a:cubicBezTo>
                  <a:lnTo>
                    <a:pt x="557" y="8019"/>
                  </a:lnTo>
                  <a:cubicBezTo>
                    <a:pt x="571" y="8069"/>
                    <a:pt x="619" y="8103"/>
                    <a:pt x="665" y="8103"/>
                  </a:cubicBezTo>
                  <a:cubicBezTo>
                    <a:pt x="679" y="8103"/>
                    <a:pt x="693" y="8100"/>
                    <a:pt x="705" y="8094"/>
                  </a:cubicBezTo>
                  <a:lnTo>
                    <a:pt x="1874" y="7732"/>
                  </a:lnTo>
                  <a:cubicBezTo>
                    <a:pt x="2106" y="8103"/>
                    <a:pt x="2394" y="8446"/>
                    <a:pt x="2718" y="8734"/>
                  </a:cubicBezTo>
                  <a:lnTo>
                    <a:pt x="2162" y="9819"/>
                  </a:lnTo>
                  <a:cubicBezTo>
                    <a:pt x="2125" y="9884"/>
                    <a:pt x="2152" y="9958"/>
                    <a:pt x="2208" y="9986"/>
                  </a:cubicBezTo>
                  <a:lnTo>
                    <a:pt x="3785" y="10802"/>
                  </a:lnTo>
                  <a:cubicBezTo>
                    <a:pt x="3803" y="10814"/>
                    <a:pt x="3823" y="10819"/>
                    <a:pt x="3843" y="10819"/>
                  </a:cubicBezTo>
                  <a:cubicBezTo>
                    <a:pt x="3888" y="10819"/>
                    <a:pt x="3933" y="10794"/>
                    <a:pt x="3952" y="10756"/>
                  </a:cubicBezTo>
                  <a:lnTo>
                    <a:pt x="4518" y="9671"/>
                  </a:lnTo>
                  <a:cubicBezTo>
                    <a:pt x="4853" y="9751"/>
                    <a:pt x="5194" y="9791"/>
                    <a:pt x="5541" y="9791"/>
                  </a:cubicBezTo>
                  <a:cubicBezTo>
                    <a:pt x="5636" y="9791"/>
                    <a:pt x="5731" y="9788"/>
                    <a:pt x="5826" y="9782"/>
                  </a:cubicBezTo>
                  <a:lnTo>
                    <a:pt x="6197" y="10951"/>
                  </a:lnTo>
                  <a:cubicBezTo>
                    <a:pt x="6216" y="10997"/>
                    <a:pt x="6262" y="11034"/>
                    <a:pt x="6308" y="11034"/>
                  </a:cubicBezTo>
                  <a:lnTo>
                    <a:pt x="6346" y="11034"/>
                  </a:lnTo>
                  <a:lnTo>
                    <a:pt x="8043" y="10496"/>
                  </a:lnTo>
                  <a:cubicBezTo>
                    <a:pt x="8099" y="10478"/>
                    <a:pt x="8136" y="10403"/>
                    <a:pt x="8117" y="10338"/>
                  </a:cubicBezTo>
                  <a:lnTo>
                    <a:pt x="7756" y="9170"/>
                  </a:lnTo>
                  <a:cubicBezTo>
                    <a:pt x="8127" y="8947"/>
                    <a:pt x="8461" y="8659"/>
                    <a:pt x="8757" y="8335"/>
                  </a:cubicBezTo>
                  <a:lnTo>
                    <a:pt x="9843" y="8891"/>
                  </a:lnTo>
                  <a:cubicBezTo>
                    <a:pt x="9859" y="8902"/>
                    <a:pt x="9879" y="8907"/>
                    <a:pt x="9898" y="8907"/>
                  </a:cubicBezTo>
                  <a:cubicBezTo>
                    <a:pt x="9911" y="8907"/>
                    <a:pt x="9924" y="8904"/>
                    <a:pt x="9936" y="8901"/>
                  </a:cubicBezTo>
                  <a:cubicBezTo>
                    <a:pt x="9963" y="8891"/>
                    <a:pt x="9991" y="8873"/>
                    <a:pt x="10010" y="8845"/>
                  </a:cubicBezTo>
                  <a:lnTo>
                    <a:pt x="10826" y="7268"/>
                  </a:lnTo>
                  <a:cubicBezTo>
                    <a:pt x="10854" y="7212"/>
                    <a:pt x="10835" y="7138"/>
                    <a:pt x="10771" y="7101"/>
                  </a:cubicBezTo>
                  <a:lnTo>
                    <a:pt x="9685" y="6535"/>
                  </a:lnTo>
                  <a:cubicBezTo>
                    <a:pt x="9787" y="6108"/>
                    <a:pt x="9824" y="5672"/>
                    <a:pt x="9806" y="5227"/>
                  </a:cubicBezTo>
                  <a:lnTo>
                    <a:pt x="10965" y="4856"/>
                  </a:lnTo>
                  <a:cubicBezTo>
                    <a:pt x="10993" y="4847"/>
                    <a:pt x="11021" y="4828"/>
                    <a:pt x="11040" y="4800"/>
                  </a:cubicBezTo>
                  <a:cubicBezTo>
                    <a:pt x="11049" y="4773"/>
                    <a:pt x="11058" y="4735"/>
                    <a:pt x="11049" y="4708"/>
                  </a:cubicBezTo>
                  <a:lnTo>
                    <a:pt x="10511" y="3019"/>
                  </a:lnTo>
                  <a:cubicBezTo>
                    <a:pt x="10495" y="2966"/>
                    <a:pt x="10442" y="2931"/>
                    <a:pt x="10393" y="2931"/>
                  </a:cubicBezTo>
                  <a:cubicBezTo>
                    <a:pt x="10382" y="2931"/>
                    <a:pt x="10372" y="2933"/>
                    <a:pt x="10362" y="2936"/>
                  </a:cubicBezTo>
                  <a:lnTo>
                    <a:pt x="9193" y="3307"/>
                  </a:lnTo>
                  <a:cubicBezTo>
                    <a:pt x="8962" y="2926"/>
                    <a:pt x="8674" y="2592"/>
                    <a:pt x="8349" y="2296"/>
                  </a:cubicBezTo>
                  <a:lnTo>
                    <a:pt x="8906" y="1210"/>
                  </a:lnTo>
                  <a:cubicBezTo>
                    <a:pt x="8943" y="1155"/>
                    <a:pt x="8915" y="1080"/>
                    <a:pt x="8860" y="1053"/>
                  </a:cubicBezTo>
                  <a:lnTo>
                    <a:pt x="7282" y="227"/>
                  </a:lnTo>
                  <a:cubicBezTo>
                    <a:pt x="7263" y="220"/>
                    <a:pt x="7238" y="214"/>
                    <a:pt x="7216" y="214"/>
                  </a:cubicBezTo>
                  <a:cubicBezTo>
                    <a:pt x="7207" y="214"/>
                    <a:pt x="7198" y="215"/>
                    <a:pt x="7190" y="218"/>
                  </a:cubicBezTo>
                  <a:cubicBezTo>
                    <a:pt x="7162" y="227"/>
                    <a:pt x="7134" y="255"/>
                    <a:pt x="7115" y="283"/>
                  </a:cubicBezTo>
                  <a:lnTo>
                    <a:pt x="6550" y="1368"/>
                  </a:lnTo>
                  <a:cubicBezTo>
                    <a:pt x="6205" y="1286"/>
                    <a:pt x="5854" y="1239"/>
                    <a:pt x="5497" y="1239"/>
                  </a:cubicBezTo>
                  <a:cubicBezTo>
                    <a:pt x="5412" y="1239"/>
                    <a:pt x="5327" y="1242"/>
                    <a:pt x="5242" y="1247"/>
                  </a:cubicBezTo>
                  <a:lnTo>
                    <a:pt x="4871" y="88"/>
                  </a:lnTo>
                  <a:cubicBezTo>
                    <a:pt x="4861" y="60"/>
                    <a:pt x="4843" y="32"/>
                    <a:pt x="4815" y="14"/>
                  </a:cubicBezTo>
                  <a:cubicBezTo>
                    <a:pt x="4795" y="7"/>
                    <a:pt x="4771" y="0"/>
                    <a:pt x="47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29"/>
          <p:cNvGrpSpPr/>
          <p:nvPr/>
        </p:nvGrpSpPr>
        <p:grpSpPr>
          <a:xfrm>
            <a:off x="6959933" y="2357479"/>
            <a:ext cx="1298848" cy="1015848"/>
            <a:chOff x="781983" y="2939892"/>
            <a:chExt cx="1298848" cy="1015848"/>
          </a:xfrm>
        </p:grpSpPr>
        <p:sp>
          <p:nvSpPr>
            <p:cNvPr id="1516" name="Google Shape;1516;p29"/>
            <p:cNvSpPr/>
            <p:nvPr/>
          </p:nvSpPr>
          <p:spPr>
            <a:xfrm>
              <a:off x="786411" y="3238660"/>
              <a:ext cx="998615" cy="711847"/>
            </a:xfrm>
            <a:custGeom>
              <a:rect b="b" l="l" r="r" t="t"/>
              <a:pathLst>
                <a:path extrusionOk="0" h="8842" w="12404">
                  <a:moveTo>
                    <a:pt x="233" y="1"/>
                  </a:moveTo>
                  <a:cubicBezTo>
                    <a:pt x="103" y="1"/>
                    <a:pt x="1" y="103"/>
                    <a:pt x="1" y="232"/>
                  </a:cubicBezTo>
                  <a:lnTo>
                    <a:pt x="1" y="8609"/>
                  </a:lnTo>
                  <a:cubicBezTo>
                    <a:pt x="1" y="8739"/>
                    <a:pt x="103" y="8841"/>
                    <a:pt x="233" y="8841"/>
                  </a:cubicBezTo>
                  <a:lnTo>
                    <a:pt x="12181" y="8841"/>
                  </a:lnTo>
                  <a:cubicBezTo>
                    <a:pt x="12302" y="8841"/>
                    <a:pt x="12404" y="8739"/>
                    <a:pt x="12404" y="8609"/>
                  </a:cubicBezTo>
                  <a:lnTo>
                    <a:pt x="12404" y="232"/>
                  </a:lnTo>
                  <a:cubicBezTo>
                    <a:pt x="12404" y="103"/>
                    <a:pt x="12302" y="1"/>
                    <a:pt x="12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9"/>
            <p:cNvSpPr/>
            <p:nvPr/>
          </p:nvSpPr>
          <p:spPr>
            <a:xfrm>
              <a:off x="781983" y="3234151"/>
              <a:ext cx="1008276" cy="721589"/>
            </a:xfrm>
            <a:custGeom>
              <a:rect b="b" l="l" r="r" t="t"/>
              <a:pathLst>
                <a:path extrusionOk="0" h="8963" w="12524">
                  <a:moveTo>
                    <a:pt x="12236" y="112"/>
                  </a:moveTo>
                  <a:cubicBezTo>
                    <a:pt x="12329" y="112"/>
                    <a:pt x="12403" y="196"/>
                    <a:pt x="12403" y="288"/>
                  </a:cubicBezTo>
                  <a:lnTo>
                    <a:pt x="12403" y="8675"/>
                  </a:lnTo>
                  <a:cubicBezTo>
                    <a:pt x="12403" y="8767"/>
                    <a:pt x="12329" y="8842"/>
                    <a:pt x="12236" y="8842"/>
                  </a:cubicBezTo>
                  <a:lnTo>
                    <a:pt x="288" y="8842"/>
                  </a:lnTo>
                  <a:cubicBezTo>
                    <a:pt x="186" y="8842"/>
                    <a:pt x="111" y="8767"/>
                    <a:pt x="111" y="8675"/>
                  </a:cubicBezTo>
                  <a:lnTo>
                    <a:pt x="111" y="288"/>
                  </a:lnTo>
                  <a:cubicBezTo>
                    <a:pt x="111" y="196"/>
                    <a:pt x="186" y="112"/>
                    <a:pt x="288" y="112"/>
                  </a:cubicBezTo>
                  <a:close/>
                  <a:moveTo>
                    <a:pt x="288" y="1"/>
                  </a:moveTo>
                  <a:cubicBezTo>
                    <a:pt x="121" y="1"/>
                    <a:pt x="0" y="131"/>
                    <a:pt x="0" y="288"/>
                  </a:cubicBezTo>
                  <a:lnTo>
                    <a:pt x="0" y="8665"/>
                  </a:lnTo>
                  <a:cubicBezTo>
                    <a:pt x="0" y="8832"/>
                    <a:pt x="121" y="8962"/>
                    <a:pt x="288" y="8962"/>
                  </a:cubicBezTo>
                  <a:lnTo>
                    <a:pt x="12236" y="8962"/>
                  </a:lnTo>
                  <a:cubicBezTo>
                    <a:pt x="12394" y="8962"/>
                    <a:pt x="12524" y="8832"/>
                    <a:pt x="12524" y="8665"/>
                  </a:cubicBezTo>
                  <a:lnTo>
                    <a:pt x="12524" y="288"/>
                  </a:lnTo>
                  <a:cubicBezTo>
                    <a:pt x="12524" y="131"/>
                    <a:pt x="12394" y="1"/>
                    <a:pt x="12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9"/>
            <p:cNvSpPr/>
            <p:nvPr/>
          </p:nvSpPr>
          <p:spPr>
            <a:xfrm>
              <a:off x="842445" y="3184880"/>
              <a:ext cx="998615" cy="120359"/>
            </a:xfrm>
            <a:custGeom>
              <a:rect b="b" l="l" r="r" t="t"/>
              <a:pathLst>
                <a:path extrusionOk="0" h="1495" w="12404">
                  <a:moveTo>
                    <a:pt x="270" y="1"/>
                  </a:moveTo>
                  <a:cubicBezTo>
                    <a:pt x="121" y="1"/>
                    <a:pt x="0" y="121"/>
                    <a:pt x="0" y="270"/>
                  </a:cubicBezTo>
                  <a:lnTo>
                    <a:pt x="0" y="1494"/>
                  </a:lnTo>
                  <a:lnTo>
                    <a:pt x="12403" y="1494"/>
                  </a:lnTo>
                  <a:lnTo>
                    <a:pt x="12403" y="353"/>
                  </a:lnTo>
                  <a:cubicBezTo>
                    <a:pt x="12403" y="158"/>
                    <a:pt x="12246" y="1"/>
                    <a:pt x="120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9"/>
            <p:cNvSpPr/>
            <p:nvPr/>
          </p:nvSpPr>
          <p:spPr>
            <a:xfrm>
              <a:off x="837937" y="3180371"/>
              <a:ext cx="1007632" cy="129295"/>
            </a:xfrm>
            <a:custGeom>
              <a:rect b="b" l="l" r="r" t="t"/>
              <a:pathLst>
                <a:path extrusionOk="0" h="1606" w="12516">
                  <a:moveTo>
                    <a:pt x="12107" y="112"/>
                  </a:moveTo>
                  <a:cubicBezTo>
                    <a:pt x="12274" y="112"/>
                    <a:pt x="12404" y="251"/>
                    <a:pt x="12404" y="409"/>
                  </a:cubicBezTo>
                  <a:lnTo>
                    <a:pt x="12404" y="1485"/>
                  </a:lnTo>
                  <a:lnTo>
                    <a:pt x="112" y="1485"/>
                  </a:lnTo>
                  <a:lnTo>
                    <a:pt x="112" y="326"/>
                  </a:lnTo>
                  <a:cubicBezTo>
                    <a:pt x="112" y="214"/>
                    <a:pt x="205" y="112"/>
                    <a:pt x="326" y="112"/>
                  </a:cubicBezTo>
                  <a:close/>
                  <a:moveTo>
                    <a:pt x="326" y="1"/>
                  </a:moveTo>
                  <a:cubicBezTo>
                    <a:pt x="149" y="1"/>
                    <a:pt x="1" y="149"/>
                    <a:pt x="1" y="335"/>
                  </a:cubicBezTo>
                  <a:lnTo>
                    <a:pt x="1" y="1606"/>
                  </a:lnTo>
                  <a:lnTo>
                    <a:pt x="12515" y="1606"/>
                  </a:lnTo>
                  <a:lnTo>
                    <a:pt x="12515" y="409"/>
                  </a:lnTo>
                  <a:cubicBezTo>
                    <a:pt x="12515" y="186"/>
                    <a:pt x="12330" y="1"/>
                    <a:pt x="1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9"/>
            <p:cNvSpPr/>
            <p:nvPr/>
          </p:nvSpPr>
          <p:spPr>
            <a:xfrm>
              <a:off x="950731" y="3219982"/>
              <a:ext cx="45648" cy="46372"/>
            </a:xfrm>
            <a:custGeom>
              <a:rect b="b" l="l" r="r" t="t"/>
              <a:pathLst>
                <a:path extrusionOk="0" h="576" w="567">
                  <a:moveTo>
                    <a:pt x="288" y="121"/>
                  </a:moveTo>
                  <a:cubicBezTo>
                    <a:pt x="381" y="121"/>
                    <a:pt x="455" y="195"/>
                    <a:pt x="455" y="288"/>
                  </a:cubicBezTo>
                  <a:cubicBezTo>
                    <a:pt x="455" y="390"/>
                    <a:pt x="381" y="464"/>
                    <a:pt x="288" y="464"/>
                  </a:cubicBezTo>
                  <a:cubicBezTo>
                    <a:pt x="186" y="464"/>
                    <a:pt x="112" y="390"/>
                    <a:pt x="112" y="288"/>
                  </a:cubicBezTo>
                  <a:cubicBezTo>
                    <a:pt x="112" y="195"/>
                    <a:pt x="186" y="121"/>
                    <a:pt x="288" y="121"/>
                  </a:cubicBezTo>
                  <a:close/>
                  <a:moveTo>
                    <a:pt x="288" y="1"/>
                  </a:moveTo>
                  <a:cubicBezTo>
                    <a:pt x="121" y="1"/>
                    <a:pt x="1" y="130"/>
                    <a:pt x="1" y="288"/>
                  </a:cubicBezTo>
                  <a:cubicBezTo>
                    <a:pt x="1" y="455"/>
                    <a:pt x="130" y="576"/>
                    <a:pt x="288" y="576"/>
                  </a:cubicBezTo>
                  <a:cubicBezTo>
                    <a:pt x="446" y="576"/>
                    <a:pt x="566" y="446"/>
                    <a:pt x="566" y="288"/>
                  </a:cubicBezTo>
                  <a:cubicBezTo>
                    <a:pt x="566" y="130"/>
                    <a:pt x="437"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9"/>
            <p:cNvSpPr/>
            <p:nvPr/>
          </p:nvSpPr>
          <p:spPr>
            <a:xfrm>
              <a:off x="1022465" y="3219982"/>
              <a:ext cx="46372" cy="46372"/>
            </a:xfrm>
            <a:custGeom>
              <a:rect b="b" l="l" r="r" t="t"/>
              <a:pathLst>
                <a:path extrusionOk="0" h="576" w="576">
                  <a:moveTo>
                    <a:pt x="288" y="121"/>
                  </a:moveTo>
                  <a:cubicBezTo>
                    <a:pt x="381" y="121"/>
                    <a:pt x="455" y="195"/>
                    <a:pt x="455" y="288"/>
                  </a:cubicBezTo>
                  <a:cubicBezTo>
                    <a:pt x="455" y="390"/>
                    <a:pt x="381"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9"/>
            <p:cNvSpPr/>
            <p:nvPr/>
          </p:nvSpPr>
          <p:spPr>
            <a:xfrm>
              <a:off x="879077" y="3219982"/>
              <a:ext cx="46372" cy="46372"/>
            </a:xfrm>
            <a:custGeom>
              <a:rect b="b" l="l" r="r" t="t"/>
              <a:pathLst>
                <a:path extrusionOk="0" h="576" w="576">
                  <a:moveTo>
                    <a:pt x="288" y="121"/>
                  </a:moveTo>
                  <a:cubicBezTo>
                    <a:pt x="380" y="121"/>
                    <a:pt x="455" y="195"/>
                    <a:pt x="455" y="288"/>
                  </a:cubicBezTo>
                  <a:cubicBezTo>
                    <a:pt x="455" y="390"/>
                    <a:pt x="380" y="464"/>
                    <a:pt x="288" y="464"/>
                  </a:cubicBezTo>
                  <a:cubicBezTo>
                    <a:pt x="195" y="464"/>
                    <a:pt x="111" y="390"/>
                    <a:pt x="111" y="288"/>
                  </a:cubicBezTo>
                  <a:cubicBezTo>
                    <a:pt x="111" y="195"/>
                    <a:pt x="195" y="121"/>
                    <a:pt x="288" y="121"/>
                  </a:cubicBezTo>
                  <a:close/>
                  <a:moveTo>
                    <a:pt x="288" y="1"/>
                  </a:moveTo>
                  <a:cubicBezTo>
                    <a:pt x="130" y="1"/>
                    <a:pt x="0" y="130"/>
                    <a:pt x="0" y="288"/>
                  </a:cubicBezTo>
                  <a:cubicBezTo>
                    <a:pt x="0" y="455"/>
                    <a:pt x="130" y="576"/>
                    <a:pt x="288" y="576"/>
                  </a:cubicBezTo>
                  <a:cubicBezTo>
                    <a:pt x="445" y="576"/>
                    <a:pt x="575" y="446"/>
                    <a:pt x="575" y="288"/>
                  </a:cubicBezTo>
                  <a:cubicBezTo>
                    <a:pt x="575" y="130"/>
                    <a:pt x="445" y="1"/>
                    <a:pt x="2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9"/>
            <p:cNvSpPr/>
            <p:nvPr/>
          </p:nvSpPr>
          <p:spPr>
            <a:xfrm>
              <a:off x="841721" y="3305160"/>
              <a:ext cx="999340" cy="587061"/>
            </a:xfrm>
            <a:custGeom>
              <a:rect b="b" l="l" r="r" t="t"/>
              <a:pathLst>
                <a:path extrusionOk="0" h="7292" w="12413">
                  <a:moveTo>
                    <a:pt x="47" y="0"/>
                  </a:moveTo>
                  <a:cubicBezTo>
                    <a:pt x="19" y="0"/>
                    <a:pt x="0" y="19"/>
                    <a:pt x="0" y="37"/>
                  </a:cubicBezTo>
                  <a:lnTo>
                    <a:pt x="0" y="7245"/>
                  </a:lnTo>
                  <a:cubicBezTo>
                    <a:pt x="0" y="7273"/>
                    <a:pt x="19" y="7292"/>
                    <a:pt x="47" y="7292"/>
                  </a:cubicBezTo>
                  <a:lnTo>
                    <a:pt x="12366" y="7292"/>
                  </a:lnTo>
                  <a:cubicBezTo>
                    <a:pt x="12394" y="7292"/>
                    <a:pt x="12412" y="7273"/>
                    <a:pt x="12412" y="7245"/>
                  </a:cubicBezTo>
                  <a:lnTo>
                    <a:pt x="12412" y="37"/>
                  </a:lnTo>
                  <a:cubicBezTo>
                    <a:pt x="12412" y="19"/>
                    <a:pt x="12394" y="0"/>
                    <a:pt x="12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9"/>
            <p:cNvSpPr/>
            <p:nvPr/>
          </p:nvSpPr>
          <p:spPr>
            <a:xfrm>
              <a:off x="837212" y="3299927"/>
              <a:ext cx="1008356" cy="596802"/>
            </a:xfrm>
            <a:custGeom>
              <a:rect b="b" l="l" r="r" t="t"/>
              <a:pathLst>
                <a:path extrusionOk="0" h="7413" w="12525">
                  <a:moveTo>
                    <a:pt x="12403" y="121"/>
                  </a:moveTo>
                  <a:lnTo>
                    <a:pt x="12403" y="7292"/>
                  </a:lnTo>
                  <a:lnTo>
                    <a:pt x="112" y="7292"/>
                  </a:lnTo>
                  <a:lnTo>
                    <a:pt x="112" y="121"/>
                  </a:lnTo>
                  <a:close/>
                  <a:moveTo>
                    <a:pt x="103" y="0"/>
                  </a:moveTo>
                  <a:cubicBezTo>
                    <a:pt x="47" y="0"/>
                    <a:pt x="1" y="47"/>
                    <a:pt x="1" y="102"/>
                  </a:cubicBezTo>
                  <a:lnTo>
                    <a:pt x="1" y="7310"/>
                  </a:lnTo>
                  <a:cubicBezTo>
                    <a:pt x="1" y="7366"/>
                    <a:pt x="47" y="7412"/>
                    <a:pt x="103" y="7412"/>
                  </a:cubicBezTo>
                  <a:lnTo>
                    <a:pt x="12422" y="7412"/>
                  </a:lnTo>
                  <a:cubicBezTo>
                    <a:pt x="12478" y="7412"/>
                    <a:pt x="12524" y="7366"/>
                    <a:pt x="12524" y="7310"/>
                  </a:cubicBezTo>
                  <a:lnTo>
                    <a:pt x="12524" y="102"/>
                  </a:lnTo>
                  <a:cubicBezTo>
                    <a:pt x="12524" y="47"/>
                    <a:pt x="12478" y="0"/>
                    <a:pt x="124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9"/>
            <p:cNvSpPr/>
            <p:nvPr/>
          </p:nvSpPr>
          <p:spPr>
            <a:xfrm>
              <a:off x="1256989" y="3442589"/>
              <a:ext cx="458571" cy="9017"/>
            </a:xfrm>
            <a:custGeom>
              <a:rect b="b" l="l" r="r" t="t"/>
              <a:pathLst>
                <a:path extrusionOk="0" h="112" w="5696">
                  <a:moveTo>
                    <a:pt x="56" y="0"/>
                  </a:moveTo>
                  <a:cubicBezTo>
                    <a:pt x="28" y="0"/>
                    <a:pt x="0" y="28"/>
                    <a:pt x="0" y="56"/>
                  </a:cubicBezTo>
                  <a:cubicBezTo>
                    <a:pt x="0" y="93"/>
                    <a:pt x="28" y="111"/>
                    <a:pt x="56" y="111"/>
                  </a:cubicBezTo>
                  <a:lnTo>
                    <a:pt x="5631" y="111"/>
                  </a:lnTo>
                  <a:cubicBezTo>
                    <a:pt x="5668" y="111"/>
                    <a:pt x="5696" y="93"/>
                    <a:pt x="5696" y="56"/>
                  </a:cubicBezTo>
                  <a:cubicBezTo>
                    <a:pt x="5696" y="28"/>
                    <a:pt x="5668" y="0"/>
                    <a:pt x="56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9"/>
            <p:cNvSpPr/>
            <p:nvPr/>
          </p:nvSpPr>
          <p:spPr>
            <a:xfrm>
              <a:off x="1256989" y="3510538"/>
              <a:ext cx="167375" cy="9741"/>
            </a:xfrm>
            <a:custGeom>
              <a:rect b="b" l="l" r="r" t="t"/>
              <a:pathLst>
                <a:path extrusionOk="0" h="121" w="2079">
                  <a:moveTo>
                    <a:pt x="56" y="0"/>
                  </a:moveTo>
                  <a:cubicBezTo>
                    <a:pt x="28" y="0"/>
                    <a:pt x="0" y="28"/>
                    <a:pt x="0" y="56"/>
                  </a:cubicBezTo>
                  <a:cubicBezTo>
                    <a:pt x="0" y="93"/>
                    <a:pt x="28" y="121"/>
                    <a:pt x="56" y="121"/>
                  </a:cubicBezTo>
                  <a:lnTo>
                    <a:pt x="2013" y="121"/>
                  </a:lnTo>
                  <a:cubicBezTo>
                    <a:pt x="2050" y="121"/>
                    <a:pt x="2078" y="93"/>
                    <a:pt x="2078" y="56"/>
                  </a:cubicBezTo>
                  <a:cubicBezTo>
                    <a:pt x="2078" y="28"/>
                    <a:pt x="2050" y="0"/>
                    <a:pt x="2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9"/>
            <p:cNvSpPr/>
            <p:nvPr/>
          </p:nvSpPr>
          <p:spPr>
            <a:xfrm>
              <a:off x="1479518" y="3510538"/>
              <a:ext cx="200947" cy="9741"/>
            </a:xfrm>
            <a:custGeom>
              <a:rect b="b" l="l" r="r" t="t"/>
              <a:pathLst>
                <a:path extrusionOk="0" h="121" w="2496">
                  <a:moveTo>
                    <a:pt x="56" y="0"/>
                  </a:moveTo>
                  <a:cubicBezTo>
                    <a:pt x="28" y="0"/>
                    <a:pt x="1" y="28"/>
                    <a:pt x="1" y="56"/>
                  </a:cubicBezTo>
                  <a:cubicBezTo>
                    <a:pt x="1" y="93"/>
                    <a:pt x="28" y="121"/>
                    <a:pt x="56" y="121"/>
                  </a:cubicBezTo>
                  <a:lnTo>
                    <a:pt x="2440" y="121"/>
                  </a:lnTo>
                  <a:cubicBezTo>
                    <a:pt x="2468" y="121"/>
                    <a:pt x="2496" y="93"/>
                    <a:pt x="2496" y="56"/>
                  </a:cubicBezTo>
                  <a:cubicBezTo>
                    <a:pt x="2496" y="28"/>
                    <a:pt x="2468" y="0"/>
                    <a:pt x="24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9"/>
            <p:cNvSpPr/>
            <p:nvPr/>
          </p:nvSpPr>
          <p:spPr>
            <a:xfrm>
              <a:off x="1256989" y="3717365"/>
              <a:ext cx="297314" cy="9097"/>
            </a:xfrm>
            <a:custGeom>
              <a:rect b="b" l="l" r="r" t="t"/>
              <a:pathLst>
                <a:path extrusionOk="0" h="113" w="3693">
                  <a:moveTo>
                    <a:pt x="56" y="1"/>
                  </a:moveTo>
                  <a:cubicBezTo>
                    <a:pt x="28" y="1"/>
                    <a:pt x="0" y="29"/>
                    <a:pt x="0" y="57"/>
                  </a:cubicBezTo>
                  <a:cubicBezTo>
                    <a:pt x="0" y="94"/>
                    <a:pt x="28" y="112"/>
                    <a:pt x="56" y="112"/>
                  </a:cubicBezTo>
                  <a:lnTo>
                    <a:pt x="3637" y="112"/>
                  </a:lnTo>
                  <a:cubicBezTo>
                    <a:pt x="3664" y="112"/>
                    <a:pt x="3692" y="94"/>
                    <a:pt x="3692" y="57"/>
                  </a:cubicBezTo>
                  <a:cubicBezTo>
                    <a:pt x="3692" y="29"/>
                    <a:pt x="3664" y="1"/>
                    <a:pt x="3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9"/>
            <p:cNvSpPr/>
            <p:nvPr/>
          </p:nvSpPr>
          <p:spPr>
            <a:xfrm>
              <a:off x="1256989" y="3582191"/>
              <a:ext cx="462355" cy="9822"/>
            </a:xfrm>
            <a:custGeom>
              <a:rect b="b" l="l" r="r" t="t"/>
              <a:pathLst>
                <a:path extrusionOk="0" h="122" w="5743">
                  <a:moveTo>
                    <a:pt x="56" y="1"/>
                  </a:moveTo>
                  <a:cubicBezTo>
                    <a:pt x="28" y="1"/>
                    <a:pt x="0" y="29"/>
                    <a:pt x="0" y="56"/>
                  </a:cubicBezTo>
                  <a:cubicBezTo>
                    <a:pt x="0" y="94"/>
                    <a:pt x="28" y="121"/>
                    <a:pt x="56" y="121"/>
                  </a:cubicBezTo>
                  <a:lnTo>
                    <a:pt x="5687" y="121"/>
                  </a:lnTo>
                  <a:cubicBezTo>
                    <a:pt x="5714" y="121"/>
                    <a:pt x="5742" y="94"/>
                    <a:pt x="5742" y="56"/>
                  </a:cubicBezTo>
                  <a:cubicBezTo>
                    <a:pt x="5742" y="29"/>
                    <a:pt x="5714" y="1"/>
                    <a:pt x="56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9"/>
            <p:cNvSpPr/>
            <p:nvPr/>
          </p:nvSpPr>
          <p:spPr>
            <a:xfrm>
              <a:off x="1256989" y="3650140"/>
              <a:ext cx="153125" cy="9822"/>
            </a:xfrm>
            <a:custGeom>
              <a:rect b="b" l="l" r="r" t="t"/>
              <a:pathLst>
                <a:path extrusionOk="0" h="122" w="1902">
                  <a:moveTo>
                    <a:pt x="56" y="1"/>
                  </a:moveTo>
                  <a:cubicBezTo>
                    <a:pt x="28" y="1"/>
                    <a:pt x="0" y="29"/>
                    <a:pt x="0" y="57"/>
                  </a:cubicBezTo>
                  <a:cubicBezTo>
                    <a:pt x="0" y="94"/>
                    <a:pt x="28" y="122"/>
                    <a:pt x="56" y="122"/>
                  </a:cubicBezTo>
                  <a:lnTo>
                    <a:pt x="1837" y="122"/>
                  </a:lnTo>
                  <a:cubicBezTo>
                    <a:pt x="1874" y="122"/>
                    <a:pt x="1902" y="94"/>
                    <a:pt x="1902" y="57"/>
                  </a:cubicBezTo>
                  <a:cubicBezTo>
                    <a:pt x="1902" y="29"/>
                    <a:pt x="1874" y="1"/>
                    <a:pt x="18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9"/>
            <p:cNvSpPr/>
            <p:nvPr/>
          </p:nvSpPr>
          <p:spPr>
            <a:xfrm>
              <a:off x="1444416" y="3650140"/>
              <a:ext cx="271149" cy="9822"/>
            </a:xfrm>
            <a:custGeom>
              <a:rect b="b" l="l" r="r" t="t"/>
              <a:pathLst>
                <a:path extrusionOk="0" h="122" w="3368">
                  <a:moveTo>
                    <a:pt x="65" y="1"/>
                  </a:moveTo>
                  <a:cubicBezTo>
                    <a:pt x="28" y="1"/>
                    <a:pt x="1" y="29"/>
                    <a:pt x="1" y="57"/>
                  </a:cubicBezTo>
                  <a:cubicBezTo>
                    <a:pt x="1" y="94"/>
                    <a:pt x="28" y="122"/>
                    <a:pt x="65" y="122"/>
                  </a:cubicBezTo>
                  <a:lnTo>
                    <a:pt x="3303" y="122"/>
                  </a:lnTo>
                  <a:cubicBezTo>
                    <a:pt x="3340" y="122"/>
                    <a:pt x="3368" y="94"/>
                    <a:pt x="3368" y="57"/>
                  </a:cubicBezTo>
                  <a:cubicBezTo>
                    <a:pt x="3368" y="29"/>
                    <a:pt x="3340" y="1"/>
                    <a:pt x="3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9"/>
            <p:cNvSpPr/>
            <p:nvPr/>
          </p:nvSpPr>
          <p:spPr>
            <a:xfrm>
              <a:off x="912650" y="3420127"/>
              <a:ext cx="298844" cy="298844"/>
            </a:xfrm>
            <a:custGeom>
              <a:rect b="b" l="l" r="r" t="t"/>
              <a:pathLst>
                <a:path extrusionOk="0" h="3712" w="3712">
                  <a:moveTo>
                    <a:pt x="1856" y="1"/>
                  </a:moveTo>
                  <a:cubicBezTo>
                    <a:pt x="835" y="1"/>
                    <a:pt x="0" y="826"/>
                    <a:pt x="0" y="1856"/>
                  </a:cubicBezTo>
                  <a:cubicBezTo>
                    <a:pt x="0" y="2877"/>
                    <a:pt x="835" y="3711"/>
                    <a:pt x="1856" y="3711"/>
                  </a:cubicBezTo>
                  <a:cubicBezTo>
                    <a:pt x="2876" y="3711"/>
                    <a:pt x="3711" y="2877"/>
                    <a:pt x="3711" y="1856"/>
                  </a:cubicBezTo>
                  <a:lnTo>
                    <a:pt x="1856" y="1856"/>
                  </a:lnTo>
                  <a:lnTo>
                    <a:pt x="18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9"/>
            <p:cNvSpPr/>
            <p:nvPr/>
          </p:nvSpPr>
          <p:spPr>
            <a:xfrm>
              <a:off x="908141" y="3415699"/>
              <a:ext cx="307780" cy="307780"/>
            </a:xfrm>
            <a:custGeom>
              <a:rect b="b" l="l" r="r" t="t"/>
              <a:pathLst>
                <a:path extrusionOk="0" h="3823" w="3823">
                  <a:moveTo>
                    <a:pt x="1856" y="121"/>
                  </a:moveTo>
                  <a:lnTo>
                    <a:pt x="1856" y="1911"/>
                  </a:lnTo>
                  <a:cubicBezTo>
                    <a:pt x="1856" y="1939"/>
                    <a:pt x="1884" y="1967"/>
                    <a:pt x="1912" y="1967"/>
                  </a:cubicBezTo>
                  <a:lnTo>
                    <a:pt x="3702" y="1967"/>
                  </a:lnTo>
                  <a:cubicBezTo>
                    <a:pt x="3674" y="2932"/>
                    <a:pt x="2886" y="3701"/>
                    <a:pt x="1912" y="3701"/>
                  </a:cubicBezTo>
                  <a:cubicBezTo>
                    <a:pt x="919" y="3701"/>
                    <a:pt x="121" y="2904"/>
                    <a:pt x="121" y="1911"/>
                  </a:cubicBezTo>
                  <a:cubicBezTo>
                    <a:pt x="121" y="937"/>
                    <a:pt x="891" y="149"/>
                    <a:pt x="1856" y="121"/>
                  </a:cubicBezTo>
                  <a:close/>
                  <a:moveTo>
                    <a:pt x="1912" y="0"/>
                  </a:moveTo>
                  <a:cubicBezTo>
                    <a:pt x="854" y="0"/>
                    <a:pt x="1" y="854"/>
                    <a:pt x="1" y="1911"/>
                  </a:cubicBezTo>
                  <a:cubicBezTo>
                    <a:pt x="1" y="2969"/>
                    <a:pt x="854" y="3822"/>
                    <a:pt x="1912" y="3822"/>
                  </a:cubicBezTo>
                  <a:cubicBezTo>
                    <a:pt x="2969" y="3822"/>
                    <a:pt x="3823" y="2959"/>
                    <a:pt x="3823" y="1911"/>
                  </a:cubicBezTo>
                  <a:cubicBezTo>
                    <a:pt x="3823" y="1874"/>
                    <a:pt x="3795" y="1855"/>
                    <a:pt x="3767" y="1855"/>
                  </a:cubicBezTo>
                  <a:lnTo>
                    <a:pt x="1967" y="1855"/>
                  </a:lnTo>
                  <a:lnTo>
                    <a:pt x="1967" y="56"/>
                  </a:lnTo>
                  <a:cubicBezTo>
                    <a:pt x="1967" y="28"/>
                    <a:pt x="1949" y="0"/>
                    <a:pt x="1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9"/>
            <p:cNvSpPr/>
            <p:nvPr/>
          </p:nvSpPr>
          <p:spPr>
            <a:xfrm>
              <a:off x="899929" y="3422381"/>
              <a:ext cx="298119" cy="298039"/>
            </a:xfrm>
            <a:custGeom>
              <a:rect b="b" l="l" r="r" t="t"/>
              <a:pathLst>
                <a:path extrusionOk="0" h="3702" w="3703">
                  <a:moveTo>
                    <a:pt x="1856" y="1"/>
                  </a:moveTo>
                  <a:cubicBezTo>
                    <a:pt x="826" y="1"/>
                    <a:pt x="1" y="826"/>
                    <a:pt x="1" y="1847"/>
                  </a:cubicBezTo>
                  <a:cubicBezTo>
                    <a:pt x="1" y="2876"/>
                    <a:pt x="826" y="3702"/>
                    <a:pt x="1856" y="3702"/>
                  </a:cubicBezTo>
                  <a:cubicBezTo>
                    <a:pt x="2877" y="3702"/>
                    <a:pt x="3702" y="2876"/>
                    <a:pt x="3702" y="1847"/>
                  </a:cubicBezTo>
                  <a:lnTo>
                    <a:pt x="1856" y="1847"/>
                  </a:lnTo>
                  <a:lnTo>
                    <a:pt x="1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9"/>
            <p:cNvSpPr/>
            <p:nvPr/>
          </p:nvSpPr>
          <p:spPr>
            <a:xfrm>
              <a:off x="895501" y="3417148"/>
              <a:ext cx="307780" cy="307780"/>
            </a:xfrm>
            <a:custGeom>
              <a:rect b="b" l="l" r="r" t="t"/>
              <a:pathLst>
                <a:path extrusionOk="0" h="3823" w="3823">
                  <a:moveTo>
                    <a:pt x="1846" y="121"/>
                  </a:moveTo>
                  <a:lnTo>
                    <a:pt x="1846" y="1977"/>
                  </a:lnTo>
                  <a:lnTo>
                    <a:pt x="3702" y="1977"/>
                  </a:lnTo>
                  <a:cubicBezTo>
                    <a:pt x="3674" y="2941"/>
                    <a:pt x="2876" y="3711"/>
                    <a:pt x="1911" y="3711"/>
                  </a:cubicBezTo>
                  <a:cubicBezTo>
                    <a:pt x="919" y="3711"/>
                    <a:pt x="111" y="2904"/>
                    <a:pt x="111" y="1912"/>
                  </a:cubicBezTo>
                  <a:cubicBezTo>
                    <a:pt x="111" y="947"/>
                    <a:pt x="891" y="149"/>
                    <a:pt x="1846" y="121"/>
                  </a:cubicBezTo>
                  <a:close/>
                  <a:moveTo>
                    <a:pt x="1911" y="1"/>
                  </a:moveTo>
                  <a:cubicBezTo>
                    <a:pt x="854" y="1"/>
                    <a:pt x="0" y="863"/>
                    <a:pt x="0" y="1912"/>
                  </a:cubicBezTo>
                  <a:cubicBezTo>
                    <a:pt x="0" y="2969"/>
                    <a:pt x="854" y="3823"/>
                    <a:pt x="1911" y="3823"/>
                  </a:cubicBezTo>
                  <a:cubicBezTo>
                    <a:pt x="2959" y="3823"/>
                    <a:pt x="3822" y="2969"/>
                    <a:pt x="3822" y="1912"/>
                  </a:cubicBezTo>
                  <a:lnTo>
                    <a:pt x="3822" y="1856"/>
                  </a:lnTo>
                  <a:lnTo>
                    <a:pt x="1967" y="1856"/>
                  </a:lnTo>
                  <a:lnTo>
                    <a:pt x="196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9"/>
            <p:cNvSpPr/>
            <p:nvPr/>
          </p:nvSpPr>
          <p:spPr>
            <a:xfrm>
              <a:off x="1098627" y="3444038"/>
              <a:ext cx="74791" cy="74791"/>
            </a:xfrm>
            <a:custGeom>
              <a:rect b="b" l="l" r="r" t="t"/>
              <a:pathLst>
                <a:path extrusionOk="0" h="929" w="929">
                  <a:moveTo>
                    <a:pt x="0" y="1"/>
                  </a:moveTo>
                  <a:lnTo>
                    <a:pt x="0" y="928"/>
                  </a:lnTo>
                  <a:lnTo>
                    <a:pt x="928" y="928"/>
                  </a:lnTo>
                  <a:cubicBezTo>
                    <a:pt x="928" y="409"/>
                    <a:pt x="51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9"/>
            <p:cNvSpPr/>
            <p:nvPr/>
          </p:nvSpPr>
          <p:spPr>
            <a:xfrm>
              <a:off x="1094118" y="3438805"/>
              <a:ext cx="83728" cy="84452"/>
            </a:xfrm>
            <a:custGeom>
              <a:rect b="b" l="l" r="r" t="t"/>
              <a:pathLst>
                <a:path extrusionOk="0" h="1049" w="1040">
                  <a:moveTo>
                    <a:pt x="112" y="121"/>
                  </a:moveTo>
                  <a:cubicBezTo>
                    <a:pt x="548" y="149"/>
                    <a:pt x="891" y="502"/>
                    <a:pt x="928" y="928"/>
                  </a:cubicBezTo>
                  <a:lnTo>
                    <a:pt x="112" y="928"/>
                  </a:lnTo>
                  <a:lnTo>
                    <a:pt x="112" y="121"/>
                  </a:lnTo>
                  <a:close/>
                  <a:moveTo>
                    <a:pt x="1" y="1"/>
                  </a:moveTo>
                  <a:lnTo>
                    <a:pt x="1" y="1049"/>
                  </a:lnTo>
                  <a:lnTo>
                    <a:pt x="1040" y="1049"/>
                  </a:lnTo>
                  <a:lnTo>
                    <a:pt x="1040" y="993"/>
                  </a:lnTo>
                  <a:cubicBezTo>
                    <a:pt x="1040" y="446"/>
                    <a:pt x="604"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9"/>
            <p:cNvSpPr/>
            <p:nvPr/>
          </p:nvSpPr>
          <p:spPr>
            <a:xfrm>
              <a:off x="1539981" y="2967184"/>
              <a:ext cx="514684" cy="462677"/>
            </a:xfrm>
            <a:custGeom>
              <a:rect b="b" l="l" r="r" t="t"/>
              <a:pathLst>
                <a:path extrusionOk="0" h="5747" w="6393">
                  <a:moveTo>
                    <a:pt x="3204" y="0"/>
                  </a:moveTo>
                  <a:cubicBezTo>
                    <a:pt x="1946" y="0"/>
                    <a:pt x="791" y="829"/>
                    <a:pt x="437" y="2092"/>
                  </a:cubicBezTo>
                  <a:cubicBezTo>
                    <a:pt x="1" y="3623"/>
                    <a:pt x="891" y="5209"/>
                    <a:pt x="2422" y="5636"/>
                  </a:cubicBezTo>
                  <a:cubicBezTo>
                    <a:pt x="2684" y="5711"/>
                    <a:pt x="2947" y="5747"/>
                    <a:pt x="3207" y="5747"/>
                  </a:cubicBezTo>
                  <a:cubicBezTo>
                    <a:pt x="4455" y="5747"/>
                    <a:pt x="5605" y="4918"/>
                    <a:pt x="5966" y="3651"/>
                  </a:cubicBezTo>
                  <a:cubicBezTo>
                    <a:pt x="6393" y="2129"/>
                    <a:pt x="5502" y="543"/>
                    <a:pt x="3981" y="107"/>
                  </a:cubicBezTo>
                  <a:cubicBezTo>
                    <a:pt x="3721" y="35"/>
                    <a:pt x="3460" y="0"/>
                    <a:pt x="32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9"/>
            <p:cNvSpPr/>
            <p:nvPr/>
          </p:nvSpPr>
          <p:spPr>
            <a:xfrm>
              <a:off x="1560913" y="2962354"/>
              <a:ext cx="472096" cy="472096"/>
            </a:xfrm>
            <a:custGeom>
              <a:rect b="b" l="l" r="r" t="t"/>
              <a:pathLst>
                <a:path extrusionOk="0" h="5864" w="5864">
                  <a:moveTo>
                    <a:pt x="2932" y="112"/>
                  </a:moveTo>
                  <a:cubicBezTo>
                    <a:pt x="4491" y="112"/>
                    <a:pt x="5752" y="1373"/>
                    <a:pt x="5752" y="2932"/>
                  </a:cubicBezTo>
                  <a:cubicBezTo>
                    <a:pt x="5752" y="4481"/>
                    <a:pt x="4491" y="5742"/>
                    <a:pt x="2932" y="5742"/>
                  </a:cubicBezTo>
                  <a:cubicBezTo>
                    <a:pt x="1383" y="5742"/>
                    <a:pt x="121" y="4481"/>
                    <a:pt x="121" y="2932"/>
                  </a:cubicBezTo>
                  <a:cubicBezTo>
                    <a:pt x="121" y="1373"/>
                    <a:pt x="1383" y="112"/>
                    <a:pt x="2932" y="112"/>
                  </a:cubicBezTo>
                  <a:close/>
                  <a:moveTo>
                    <a:pt x="2932" y="0"/>
                  </a:moveTo>
                  <a:cubicBezTo>
                    <a:pt x="1318" y="0"/>
                    <a:pt x="1" y="1317"/>
                    <a:pt x="1" y="2932"/>
                  </a:cubicBezTo>
                  <a:cubicBezTo>
                    <a:pt x="1" y="4546"/>
                    <a:pt x="1318" y="5863"/>
                    <a:pt x="2932" y="5863"/>
                  </a:cubicBezTo>
                  <a:cubicBezTo>
                    <a:pt x="4546" y="5863"/>
                    <a:pt x="5864" y="4546"/>
                    <a:pt x="5864" y="2932"/>
                  </a:cubicBezTo>
                  <a:cubicBezTo>
                    <a:pt x="5864" y="1317"/>
                    <a:pt x="4546" y="0"/>
                    <a:pt x="2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9"/>
            <p:cNvSpPr/>
            <p:nvPr/>
          </p:nvSpPr>
          <p:spPr>
            <a:xfrm>
              <a:off x="1555680" y="2944642"/>
              <a:ext cx="525150" cy="463079"/>
            </a:xfrm>
            <a:custGeom>
              <a:rect b="b" l="l" r="r" t="t"/>
              <a:pathLst>
                <a:path extrusionOk="0" h="5752" w="6523">
                  <a:moveTo>
                    <a:pt x="3267" y="1"/>
                  </a:moveTo>
                  <a:cubicBezTo>
                    <a:pt x="2132" y="1"/>
                    <a:pt x="1055" y="677"/>
                    <a:pt x="604" y="1797"/>
                  </a:cubicBezTo>
                  <a:cubicBezTo>
                    <a:pt x="1" y="3263"/>
                    <a:pt x="706" y="4942"/>
                    <a:pt x="2181" y="5536"/>
                  </a:cubicBezTo>
                  <a:cubicBezTo>
                    <a:pt x="2536" y="5682"/>
                    <a:pt x="2904" y="5751"/>
                    <a:pt x="3267" y="5751"/>
                  </a:cubicBezTo>
                  <a:cubicBezTo>
                    <a:pt x="4397" y="5751"/>
                    <a:pt x="5470" y="5076"/>
                    <a:pt x="5919" y="3959"/>
                  </a:cubicBezTo>
                  <a:cubicBezTo>
                    <a:pt x="6522" y="2493"/>
                    <a:pt x="5817" y="814"/>
                    <a:pt x="4342" y="211"/>
                  </a:cubicBezTo>
                  <a:cubicBezTo>
                    <a:pt x="3990" y="68"/>
                    <a:pt x="3625" y="1"/>
                    <a:pt x="32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9"/>
            <p:cNvSpPr/>
            <p:nvPr/>
          </p:nvSpPr>
          <p:spPr>
            <a:xfrm>
              <a:off x="1581846" y="2939892"/>
              <a:ext cx="472096" cy="472096"/>
            </a:xfrm>
            <a:custGeom>
              <a:rect b="b" l="l" r="r" t="t"/>
              <a:pathLst>
                <a:path extrusionOk="0" h="5864" w="5864">
                  <a:moveTo>
                    <a:pt x="2932" y="112"/>
                  </a:moveTo>
                  <a:cubicBezTo>
                    <a:pt x="4481" y="112"/>
                    <a:pt x="5752" y="1374"/>
                    <a:pt x="5743" y="2932"/>
                  </a:cubicBezTo>
                  <a:cubicBezTo>
                    <a:pt x="5743" y="4482"/>
                    <a:pt x="4481" y="5743"/>
                    <a:pt x="2932" y="5743"/>
                  </a:cubicBezTo>
                  <a:cubicBezTo>
                    <a:pt x="1383" y="5743"/>
                    <a:pt x="112" y="4482"/>
                    <a:pt x="112" y="2932"/>
                  </a:cubicBezTo>
                  <a:cubicBezTo>
                    <a:pt x="112" y="1374"/>
                    <a:pt x="1383" y="112"/>
                    <a:pt x="2932" y="112"/>
                  </a:cubicBezTo>
                  <a:close/>
                  <a:moveTo>
                    <a:pt x="2932" y="1"/>
                  </a:moveTo>
                  <a:cubicBezTo>
                    <a:pt x="1318" y="1"/>
                    <a:pt x="0" y="1309"/>
                    <a:pt x="0" y="2932"/>
                  </a:cubicBezTo>
                  <a:cubicBezTo>
                    <a:pt x="0" y="4546"/>
                    <a:pt x="1318" y="5864"/>
                    <a:pt x="2932" y="5864"/>
                  </a:cubicBezTo>
                  <a:cubicBezTo>
                    <a:pt x="4546" y="5864"/>
                    <a:pt x="5863" y="4546"/>
                    <a:pt x="5863" y="2932"/>
                  </a:cubicBezTo>
                  <a:cubicBezTo>
                    <a:pt x="5863" y="1309"/>
                    <a:pt x="4546" y="1"/>
                    <a:pt x="29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9"/>
            <p:cNvSpPr/>
            <p:nvPr/>
          </p:nvSpPr>
          <p:spPr>
            <a:xfrm>
              <a:off x="1655753" y="3061621"/>
              <a:ext cx="306331" cy="193540"/>
            </a:xfrm>
            <a:custGeom>
              <a:rect b="b" l="l" r="r" t="t"/>
              <a:pathLst>
                <a:path extrusionOk="0" h="2404" w="3805">
                  <a:moveTo>
                    <a:pt x="1949" y="1"/>
                  </a:moveTo>
                  <a:cubicBezTo>
                    <a:pt x="1476" y="1"/>
                    <a:pt x="1077" y="353"/>
                    <a:pt x="1003" y="808"/>
                  </a:cubicBezTo>
                  <a:lnTo>
                    <a:pt x="734" y="808"/>
                  </a:lnTo>
                  <a:cubicBezTo>
                    <a:pt x="325" y="808"/>
                    <a:pt x="1" y="1161"/>
                    <a:pt x="1" y="1606"/>
                  </a:cubicBezTo>
                  <a:cubicBezTo>
                    <a:pt x="1" y="2042"/>
                    <a:pt x="325" y="2404"/>
                    <a:pt x="734" y="2404"/>
                  </a:cubicBezTo>
                  <a:lnTo>
                    <a:pt x="3071" y="2404"/>
                  </a:lnTo>
                  <a:cubicBezTo>
                    <a:pt x="3480" y="2404"/>
                    <a:pt x="3804" y="2042"/>
                    <a:pt x="3804" y="1606"/>
                  </a:cubicBezTo>
                  <a:cubicBezTo>
                    <a:pt x="3804" y="1161"/>
                    <a:pt x="3480" y="808"/>
                    <a:pt x="3071" y="808"/>
                  </a:cubicBezTo>
                  <a:lnTo>
                    <a:pt x="2895" y="808"/>
                  </a:lnTo>
                  <a:cubicBezTo>
                    <a:pt x="2821" y="353"/>
                    <a:pt x="2431" y="1"/>
                    <a:pt x="19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9"/>
            <p:cNvSpPr/>
            <p:nvPr/>
          </p:nvSpPr>
          <p:spPr>
            <a:xfrm>
              <a:off x="1650520" y="3057193"/>
              <a:ext cx="315992" cy="202476"/>
            </a:xfrm>
            <a:custGeom>
              <a:rect b="b" l="l" r="r" t="t"/>
              <a:pathLst>
                <a:path extrusionOk="0" h="2515" w="3925">
                  <a:moveTo>
                    <a:pt x="2014" y="112"/>
                  </a:moveTo>
                  <a:cubicBezTo>
                    <a:pt x="2459" y="112"/>
                    <a:pt x="2830" y="436"/>
                    <a:pt x="2904" y="872"/>
                  </a:cubicBezTo>
                  <a:cubicBezTo>
                    <a:pt x="2914" y="900"/>
                    <a:pt x="2932" y="919"/>
                    <a:pt x="2960" y="919"/>
                  </a:cubicBezTo>
                  <a:lnTo>
                    <a:pt x="3136" y="919"/>
                  </a:lnTo>
                  <a:cubicBezTo>
                    <a:pt x="3507" y="919"/>
                    <a:pt x="3814" y="1253"/>
                    <a:pt x="3814" y="1661"/>
                  </a:cubicBezTo>
                  <a:cubicBezTo>
                    <a:pt x="3814" y="2069"/>
                    <a:pt x="3507" y="2403"/>
                    <a:pt x="3136" y="2403"/>
                  </a:cubicBezTo>
                  <a:lnTo>
                    <a:pt x="799" y="2403"/>
                  </a:lnTo>
                  <a:cubicBezTo>
                    <a:pt x="418" y="2403"/>
                    <a:pt x="121" y="2069"/>
                    <a:pt x="121" y="1661"/>
                  </a:cubicBezTo>
                  <a:cubicBezTo>
                    <a:pt x="121" y="1253"/>
                    <a:pt x="418" y="919"/>
                    <a:pt x="799" y="919"/>
                  </a:cubicBezTo>
                  <a:lnTo>
                    <a:pt x="1068" y="919"/>
                  </a:lnTo>
                  <a:cubicBezTo>
                    <a:pt x="1096" y="919"/>
                    <a:pt x="1123" y="900"/>
                    <a:pt x="1123" y="872"/>
                  </a:cubicBezTo>
                  <a:cubicBezTo>
                    <a:pt x="1198" y="436"/>
                    <a:pt x="1569" y="112"/>
                    <a:pt x="2014" y="112"/>
                  </a:cubicBezTo>
                  <a:close/>
                  <a:moveTo>
                    <a:pt x="2014" y="0"/>
                  </a:moveTo>
                  <a:cubicBezTo>
                    <a:pt x="1532" y="0"/>
                    <a:pt x="1123" y="334"/>
                    <a:pt x="1021" y="798"/>
                  </a:cubicBezTo>
                  <a:lnTo>
                    <a:pt x="789" y="798"/>
                  </a:lnTo>
                  <a:cubicBezTo>
                    <a:pt x="363" y="798"/>
                    <a:pt x="1" y="1188"/>
                    <a:pt x="1" y="1661"/>
                  </a:cubicBezTo>
                  <a:cubicBezTo>
                    <a:pt x="1" y="2134"/>
                    <a:pt x="353" y="2514"/>
                    <a:pt x="789" y="2514"/>
                  </a:cubicBezTo>
                  <a:lnTo>
                    <a:pt x="3136" y="2514"/>
                  </a:lnTo>
                  <a:cubicBezTo>
                    <a:pt x="3572" y="2514"/>
                    <a:pt x="3925" y="2134"/>
                    <a:pt x="3925" y="1661"/>
                  </a:cubicBezTo>
                  <a:cubicBezTo>
                    <a:pt x="3925" y="1188"/>
                    <a:pt x="3572" y="798"/>
                    <a:pt x="3136" y="798"/>
                  </a:cubicBezTo>
                  <a:lnTo>
                    <a:pt x="3007" y="798"/>
                  </a:lnTo>
                  <a:cubicBezTo>
                    <a:pt x="2904" y="334"/>
                    <a:pt x="2496" y="0"/>
                    <a:pt x="2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 name="Google Shape;1544;p29"/>
          <p:cNvGrpSpPr/>
          <p:nvPr/>
        </p:nvGrpSpPr>
        <p:grpSpPr>
          <a:xfrm>
            <a:off x="6414297" y="1204526"/>
            <a:ext cx="1469314" cy="944106"/>
            <a:chOff x="5423018" y="1213448"/>
            <a:chExt cx="1203665" cy="773414"/>
          </a:xfrm>
        </p:grpSpPr>
        <p:sp>
          <p:nvSpPr>
            <p:cNvPr id="1545" name="Google Shape;1545;p29"/>
            <p:cNvSpPr/>
            <p:nvPr/>
          </p:nvSpPr>
          <p:spPr>
            <a:xfrm>
              <a:off x="6505138" y="1371577"/>
              <a:ext cx="121545" cy="121073"/>
            </a:xfrm>
            <a:custGeom>
              <a:rect b="b" l="l" r="r" t="t"/>
              <a:pathLst>
                <a:path extrusionOk="0" h="2052" w="2060">
                  <a:moveTo>
                    <a:pt x="1030" y="177"/>
                  </a:moveTo>
                  <a:lnTo>
                    <a:pt x="1318" y="715"/>
                  </a:lnTo>
                  <a:cubicBezTo>
                    <a:pt x="1327" y="725"/>
                    <a:pt x="1336" y="725"/>
                    <a:pt x="1346" y="734"/>
                  </a:cubicBezTo>
                  <a:lnTo>
                    <a:pt x="1874" y="1031"/>
                  </a:lnTo>
                  <a:lnTo>
                    <a:pt x="1346" y="1318"/>
                  </a:lnTo>
                  <a:cubicBezTo>
                    <a:pt x="1336" y="1318"/>
                    <a:pt x="1327" y="1328"/>
                    <a:pt x="1318" y="1337"/>
                  </a:cubicBezTo>
                  <a:lnTo>
                    <a:pt x="1030" y="1875"/>
                  </a:lnTo>
                  <a:lnTo>
                    <a:pt x="733" y="1337"/>
                  </a:lnTo>
                  <a:cubicBezTo>
                    <a:pt x="733" y="1328"/>
                    <a:pt x="724" y="1318"/>
                    <a:pt x="715" y="1318"/>
                  </a:cubicBezTo>
                  <a:lnTo>
                    <a:pt x="177" y="1021"/>
                  </a:lnTo>
                  <a:lnTo>
                    <a:pt x="715" y="734"/>
                  </a:lnTo>
                  <a:cubicBezTo>
                    <a:pt x="724" y="725"/>
                    <a:pt x="733" y="715"/>
                    <a:pt x="743" y="706"/>
                  </a:cubicBezTo>
                  <a:lnTo>
                    <a:pt x="1030" y="177"/>
                  </a:lnTo>
                  <a:close/>
                  <a:moveTo>
                    <a:pt x="1030" y="1"/>
                  </a:moveTo>
                  <a:cubicBezTo>
                    <a:pt x="1012" y="1"/>
                    <a:pt x="993" y="10"/>
                    <a:pt x="984" y="29"/>
                  </a:cubicBezTo>
                  <a:lnTo>
                    <a:pt x="641" y="641"/>
                  </a:lnTo>
                  <a:lnTo>
                    <a:pt x="28" y="975"/>
                  </a:lnTo>
                  <a:cubicBezTo>
                    <a:pt x="10" y="984"/>
                    <a:pt x="0" y="1003"/>
                    <a:pt x="0" y="1021"/>
                  </a:cubicBezTo>
                  <a:cubicBezTo>
                    <a:pt x="0" y="1040"/>
                    <a:pt x="10" y="1059"/>
                    <a:pt x="28" y="1077"/>
                  </a:cubicBezTo>
                  <a:lnTo>
                    <a:pt x="641" y="1411"/>
                  </a:lnTo>
                  <a:lnTo>
                    <a:pt x="975" y="2023"/>
                  </a:lnTo>
                  <a:cubicBezTo>
                    <a:pt x="984" y="2042"/>
                    <a:pt x="1002" y="2051"/>
                    <a:pt x="1030" y="2051"/>
                  </a:cubicBezTo>
                  <a:cubicBezTo>
                    <a:pt x="1049" y="2051"/>
                    <a:pt x="1067" y="2042"/>
                    <a:pt x="1077" y="2023"/>
                  </a:cubicBezTo>
                  <a:lnTo>
                    <a:pt x="1411" y="1411"/>
                  </a:lnTo>
                  <a:lnTo>
                    <a:pt x="2023" y="1077"/>
                  </a:lnTo>
                  <a:cubicBezTo>
                    <a:pt x="2041" y="1068"/>
                    <a:pt x="2060" y="1049"/>
                    <a:pt x="2060" y="1021"/>
                  </a:cubicBezTo>
                  <a:cubicBezTo>
                    <a:pt x="2060" y="1003"/>
                    <a:pt x="2041" y="984"/>
                    <a:pt x="2023" y="975"/>
                  </a:cubicBezTo>
                  <a:lnTo>
                    <a:pt x="1411" y="641"/>
                  </a:lnTo>
                  <a:lnTo>
                    <a:pt x="1086" y="29"/>
                  </a:lnTo>
                  <a:cubicBezTo>
                    <a:pt x="1067" y="10"/>
                    <a:pt x="1049" y="1"/>
                    <a:pt x="10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9"/>
            <p:cNvSpPr/>
            <p:nvPr/>
          </p:nvSpPr>
          <p:spPr>
            <a:xfrm>
              <a:off x="5489220" y="1480556"/>
              <a:ext cx="7198" cy="44370"/>
            </a:xfrm>
            <a:custGeom>
              <a:rect b="b" l="l" r="r" t="t"/>
              <a:pathLst>
                <a:path extrusionOk="0" h="752" w="122">
                  <a:moveTo>
                    <a:pt x="66" y="0"/>
                  </a:moveTo>
                  <a:cubicBezTo>
                    <a:pt x="29" y="0"/>
                    <a:pt x="1" y="28"/>
                    <a:pt x="1" y="65"/>
                  </a:cubicBezTo>
                  <a:lnTo>
                    <a:pt x="1" y="687"/>
                  </a:lnTo>
                  <a:cubicBezTo>
                    <a:pt x="1" y="724"/>
                    <a:pt x="29" y="751"/>
                    <a:pt x="66" y="751"/>
                  </a:cubicBezTo>
                  <a:cubicBezTo>
                    <a:pt x="94" y="751"/>
                    <a:pt x="122" y="724"/>
                    <a:pt x="122" y="687"/>
                  </a:cubicBezTo>
                  <a:lnTo>
                    <a:pt x="122" y="65"/>
                  </a:lnTo>
                  <a:cubicBezTo>
                    <a:pt x="122" y="28"/>
                    <a:pt x="9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9"/>
            <p:cNvSpPr/>
            <p:nvPr/>
          </p:nvSpPr>
          <p:spPr>
            <a:xfrm>
              <a:off x="5489220" y="1575787"/>
              <a:ext cx="7198" cy="44370"/>
            </a:xfrm>
            <a:custGeom>
              <a:rect b="b" l="l" r="r" t="t"/>
              <a:pathLst>
                <a:path extrusionOk="0" h="752" w="122">
                  <a:moveTo>
                    <a:pt x="66" y="0"/>
                  </a:moveTo>
                  <a:cubicBezTo>
                    <a:pt x="29" y="0"/>
                    <a:pt x="1" y="28"/>
                    <a:pt x="1" y="65"/>
                  </a:cubicBezTo>
                  <a:lnTo>
                    <a:pt x="1" y="687"/>
                  </a:lnTo>
                  <a:cubicBezTo>
                    <a:pt x="1" y="724"/>
                    <a:pt x="29" y="752"/>
                    <a:pt x="66" y="752"/>
                  </a:cubicBezTo>
                  <a:cubicBezTo>
                    <a:pt x="94" y="752"/>
                    <a:pt x="122" y="724"/>
                    <a:pt x="122" y="687"/>
                  </a:cubicBezTo>
                  <a:lnTo>
                    <a:pt x="122" y="65"/>
                  </a:lnTo>
                  <a:cubicBezTo>
                    <a:pt x="122" y="28"/>
                    <a:pt x="94"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9"/>
            <p:cNvSpPr/>
            <p:nvPr/>
          </p:nvSpPr>
          <p:spPr>
            <a:xfrm>
              <a:off x="5518250" y="1546757"/>
              <a:ext cx="44370" cy="7198"/>
            </a:xfrm>
            <a:custGeom>
              <a:rect b="b" l="l" r="r" t="t"/>
              <a:pathLst>
                <a:path extrusionOk="0" h="122" w="752">
                  <a:moveTo>
                    <a:pt x="66" y="1"/>
                  </a:moveTo>
                  <a:cubicBezTo>
                    <a:pt x="28" y="1"/>
                    <a:pt x="1" y="28"/>
                    <a:pt x="1" y="56"/>
                  </a:cubicBezTo>
                  <a:cubicBezTo>
                    <a:pt x="1" y="93"/>
                    <a:pt x="28" y="121"/>
                    <a:pt x="66" y="121"/>
                  </a:cubicBezTo>
                  <a:lnTo>
                    <a:pt x="696" y="121"/>
                  </a:lnTo>
                  <a:cubicBezTo>
                    <a:pt x="724" y="121"/>
                    <a:pt x="752" y="93"/>
                    <a:pt x="752" y="56"/>
                  </a:cubicBezTo>
                  <a:cubicBezTo>
                    <a:pt x="752" y="28"/>
                    <a:pt x="724" y="1"/>
                    <a:pt x="6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9"/>
            <p:cNvSpPr/>
            <p:nvPr/>
          </p:nvSpPr>
          <p:spPr>
            <a:xfrm>
              <a:off x="5423018" y="1546757"/>
              <a:ext cx="44370" cy="7198"/>
            </a:xfrm>
            <a:custGeom>
              <a:rect b="b" l="l" r="r" t="t"/>
              <a:pathLst>
                <a:path extrusionOk="0" h="122" w="752">
                  <a:moveTo>
                    <a:pt x="65" y="1"/>
                  </a:moveTo>
                  <a:cubicBezTo>
                    <a:pt x="28" y="1"/>
                    <a:pt x="0" y="28"/>
                    <a:pt x="0" y="56"/>
                  </a:cubicBezTo>
                  <a:cubicBezTo>
                    <a:pt x="0" y="93"/>
                    <a:pt x="28" y="121"/>
                    <a:pt x="65" y="121"/>
                  </a:cubicBezTo>
                  <a:lnTo>
                    <a:pt x="687" y="121"/>
                  </a:lnTo>
                  <a:cubicBezTo>
                    <a:pt x="724" y="121"/>
                    <a:pt x="752" y="93"/>
                    <a:pt x="752" y="56"/>
                  </a:cubicBezTo>
                  <a:cubicBezTo>
                    <a:pt x="752" y="28"/>
                    <a:pt x="724"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9"/>
            <p:cNvSpPr/>
            <p:nvPr/>
          </p:nvSpPr>
          <p:spPr>
            <a:xfrm>
              <a:off x="5446030" y="1570831"/>
              <a:ext cx="26315" cy="26315"/>
            </a:xfrm>
            <a:custGeom>
              <a:rect b="b" l="l" r="r" t="t"/>
              <a:pathLst>
                <a:path extrusionOk="0" h="446" w="446">
                  <a:moveTo>
                    <a:pt x="0" y="446"/>
                  </a:moveTo>
                  <a:lnTo>
                    <a:pt x="44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9"/>
            <p:cNvSpPr/>
            <p:nvPr/>
          </p:nvSpPr>
          <p:spPr>
            <a:xfrm>
              <a:off x="5442194" y="1567291"/>
              <a:ext cx="33985" cy="33159"/>
            </a:xfrm>
            <a:custGeom>
              <a:rect b="b" l="l" r="r" t="t"/>
              <a:pathLst>
                <a:path extrusionOk="0" h="562" w="576">
                  <a:moveTo>
                    <a:pt x="512" y="0"/>
                  </a:moveTo>
                  <a:cubicBezTo>
                    <a:pt x="496" y="0"/>
                    <a:pt x="483" y="5"/>
                    <a:pt x="473" y="14"/>
                  </a:cubicBezTo>
                  <a:lnTo>
                    <a:pt x="28" y="460"/>
                  </a:lnTo>
                  <a:cubicBezTo>
                    <a:pt x="0" y="487"/>
                    <a:pt x="0" y="525"/>
                    <a:pt x="28" y="543"/>
                  </a:cubicBezTo>
                  <a:cubicBezTo>
                    <a:pt x="37" y="562"/>
                    <a:pt x="47" y="562"/>
                    <a:pt x="65" y="562"/>
                  </a:cubicBezTo>
                  <a:cubicBezTo>
                    <a:pt x="84" y="562"/>
                    <a:pt x="93" y="56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9"/>
            <p:cNvSpPr/>
            <p:nvPr/>
          </p:nvSpPr>
          <p:spPr>
            <a:xfrm>
              <a:off x="5513352" y="1503508"/>
              <a:ext cx="26315" cy="26315"/>
            </a:xfrm>
            <a:custGeom>
              <a:rect b="b" l="l" r="r" t="t"/>
              <a:pathLst>
                <a:path extrusionOk="0" h="446" w="446">
                  <a:moveTo>
                    <a:pt x="0" y="446"/>
                  </a:moveTo>
                  <a:lnTo>
                    <a:pt x="445"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9"/>
            <p:cNvSpPr/>
            <p:nvPr/>
          </p:nvSpPr>
          <p:spPr>
            <a:xfrm>
              <a:off x="5509517" y="1499968"/>
              <a:ext cx="33985" cy="33159"/>
            </a:xfrm>
            <a:custGeom>
              <a:rect b="b" l="l" r="r" t="t"/>
              <a:pathLst>
                <a:path extrusionOk="0" h="562" w="576">
                  <a:moveTo>
                    <a:pt x="512" y="0"/>
                  </a:moveTo>
                  <a:cubicBezTo>
                    <a:pt x="496" y="0"/>
                    <a:pt x="483" y="5"/>
                    <a:pt x="473" y="14"/>
                  </a:cubicBezTo>
                  <a:lnTo>
                    <a:pt x="28" y="460"/>
                  </a:lnTo>
                  <a:cubicBezTo>
                    <a:pt x="0" y="487"/>
                    <a:pt x="0" y="524"/>
                    <a:pt x="28" y="543"/>
                  </a:cubicBezTo>
                  <a:cubicBezTo>
                    <a:pt x="37" y="552"/>
                    <a:pt x="56" y="562"/>
                    <a:pt x="65" y="562"/>
                  </a:cubicBezTo>
                  <a:cubicBezTo>
                    <a:pt x="84" y="562"/>
                    <a:pt x="93" y="552"/>
                    <a:pt x="111" y="543"/>
                  </a:cubicBezTo>
                  <a:lnTo>
                    <a:pt x="557" y="98"/>
                  </a:lnTo>
                  <a:cubicBezTo>
                    <a:pt x="575" y="79"/>
                    <a:pt x="575" y="42"/>
                    <a:pt x="557" y="14"/>
                  </a:cubicBezTo>
                  <a:cubicBezTo>
                    <a:pt x="543" y="5"/>
                    <a:pt x="527"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9"/>
            <p:cNvSpPr/>
            <p:nvPr/>
          </p:nvSpPr>
          <p:spPr>
            <a:xfrm>
              <a:off x="5446030" y="1503508"/>
              <a:ext cx="26315" cy="26315"/>
            </a:xfrm>
            <a:custGeom>
              <a:rect b="b" l="l" r="r" t="t"/>
              <a:pathLst>
                <a:path extrusionOk="0" h="446" w="446">
                  <a:moveTo>
                    <a:pt x="0" y="1"/>
                  </a:moveTo>
                  <a:lnTo>
                    <a:pt x="445"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9"/>
            <p:cNvSpPr/>
            <p:nvPr/>
          </p:nvSpPr>
          <p:spPr>
            <a:xfrm>
              <a:off x="5442194" y="1499968"/>
              <a:ext cx="33985" cy="33159"/>
            </a:xfrm>
            <a:custGeom>
              <a:rect b="b" l="l" r="r" t="t"/>
              <a:pathLst>
                <a:path extrusionOk="0" h="562" w="576">
                  <a:moveTo>
                    <a:pt x="65" y="0"/>
                  </a:moveTo>
                  <a:cubicBezTo>
                    <a:pt x="51" y="0"/>
                    <a:pt x="37" y="5"/>
                    <a:pt x="28" y="14"/>
                  </a:cubicBezTo>
                  <a:cubicBezTo>
                    <a:pt x="0" y="42"/>
                    <a:pt x="0" y="79"/>
                    <a:pt x="28" y="98"/>
                  </a:cubicBezTo>
                  <a:lnTo>
                    <a:pt x="473" y="543"/>
                  </a:lnTo>
                  <a:cubicBezTo>
                    <a:pt x="483" y="552"/>
                    <a:pt x="492" y="562"/>
                    <a:pt x="510" y="562"/>
                  </a:cubicBezTo>
                  <a:cubicBezTo>
                    <a:pt x="529" y="562"/>
                    <a:pt x="538" y="552"/>
                    <a:pt x="547" y="543"/>
                  </a:cubicBezTo>
                  <a:cubicBezTo>
                    <a:pt x="575" y="524"/>
                    <a:pt x="575" y="487"/>
                    <a:pt x="547" y="460"/>
                  </a:cubicBezTo>
                  <a:lnTo>
                    <a:pt x="102" y="14"/>
                  </a:lnTo>
                  <a:cubicBezTo>
                    <a:pt x="93" y="5"/>
                    <a:pt x="79" y="0"/>
                    <a:pt x="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9"/>
            <p:cNvSpPr/>
            <p:nvPr/>
          </p:nvSpPr>
          <p:spPr>
            <a:xfrm>
              <a:off x="5513352" y="1570831"/>
              <a:ext cx="26315" cy="26315"/>
            </a:xfrm>
            <a:custGeom>
              <a:rect b="b" l="l" r="r" t="t"/>
              <a:pathLst>
                <a:path extrusionOk="0" h="446" w="446">
                  <a:moveTo>
                    <a:pt x="0" y="1"/>
                  </a:moveTo>
                  <a:lnTo>
                    <a:pt x="445" y="44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9"/>
            <p:cNvSpPr/>
            <p:nvPr/>
          </p:nvSpPr>
          <p:spPr>
            <a:xfrm>
              <a:off x="5509517" y="1567291"/>
              <a:ext cx="33985" cy="33159"/>
            </a:xfrm>
            <a:custGeom>
              <a:rect b="b" l="l" r="r" t="t"/>
              <a:pathLst>
                <a:path extrusionOk="0" h="562" w="576">
                  <a:moveTo>
                    <a:pt x="66" y="0"/>
                  </a:moveTo>
                  <a:cubicBezTo>
                    <a:pt x="51" y="0"/>
                    <a:pt x="37" y="5"/>
                    <a:pt x="28" y="14"/>
                  </a:cubicBezTo>
                  <a:cubicBezTo>
                    <a:pt x="0" y="42"/>
                    <a:pt x="0" y="79"/>
                    <a:pt x="28" y="98"/>
                  </a:cubicBezTo>
                  <a:lnTo>
                    <a:pt x="473" y="543"/>
                  </a:lnTo>
                  <a:cubicBezTo>
                    <a:pt x="483" y="562"/>
                    <a:pt x="492" y="562"/>
                    <a:pt x="510" y="562"/>
                  </a:cubicBezTo>
                  <a:cubicBezTo>
                    <a:pt x="529" y="562"/>
                    <a:pt x="538" y="562"/>
                    <a:pt x="547" y="543"/>
                  </a:cubicBezTo>
                  <a:cubicBezTo>
                    <a:pt x="575" y="525"/>
                    <a:pt x="575" y="487"/>
                    <a:pt x="547" y="460"/>
                  </a:cubicBezTo>
                  <a:lnTo>
                    <a:pt x="111" y="14"/>
                  </a:lnTo>
                  <a:cubicBezTo>
                    <a:pt x="98" y="5"/>
                    <a:pt x="81" y="0"/>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9"/>
            <p:cNvSpPr/>
            <p:nvPr/>
          </p:nvSpPr>
          <p:spPr>
            <a:xfrm>
              <a:off x="6401705" y="1879536"/>
              <a:ext cx="52571" cy="52040"/>
            </a:xfrm>
            <a:custGeom>
              <a:rect b="b" l="l" r="r" t="t"/>
              <a:pathLst>
                <a:path extrusionOk="0" h="882" w="891">
                  <a:moveTo>
                    <a:pt x="445" y="112"/>
                  </a:moveTo>
                  <a:cubicBezTo>
                    <a:pt x="631" y="112"/>
                    <a:pt x="770" y="260"/>
                    <a:pt x="770" y="446"/>
                  </a:cubicBezTo>
                  <a:cubicBezTo>
                    <a:pt x="770" y="622"/>
                    <a:pt x="631" y="771"/>
                    <a:pt x="445" y="771"/>
                  </a:cubicBezTo>
                  <a:cubicBezTo>
                    <a:pt x="269" y="771"/>
                    <a:pt x="121" y="622"/>
                    <a:pt x="121" y="446"/>
                  </a:cubicBezTo>
                  <a:cubicBezTo>
                    <a:pt x="121" y="260"/>
                    <a:pt x="269" y="112"/>
                    <a:pt x="445" y="112"/>
                  </a:cubicBezTo>
                  <a:close/>
                  <a:moveTo>
                    <a:pt x="445" y="1"/>
                  </a:moveTo>
                  <a:cubicBezTo>
                    <a:pt x="204" y="1"/>
                    <a:pt x="0" y="196"/>
                    <a:pt x="0" y="446"/>
                  </a:cubicBezTo>
                  <a:cubicBezTo>
                    <a:pt x="0" y="687"/>
                    <a:pt x="204" y="882"/>
                    <a:pt x="445" y="882"/>
                  </a:cubicBezTo>
                  <a:cubicBezTo>
                    <a:pt x="696" y="882"/>
                    <a:pt x="891" y="687"/>
                    <a:pt x="891" y="446"/>
                  </a:cubicBezTo>
                  <a:cubicBezTo>
                    <a:pt x="891" y="196"/>
                    <a:pt x="687" y="1"/>
                    <a:pt x="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9"/>
            <p:cNvSpPr/>
            <p:nvPr/>
          </p:nvSpPr>
          <p:spPr>
            <a:xfrm>
              <a:off x="5649591" y="1243540"/>
              <a:ext cx="33454" cy="32864"/>
            </a:xfrm>
            <a:custGeom>
              <a:rect b="b" l="l" r="r" t="t"/>
              <a:pathLst>
                <a:path extrusionOk="0" h="557" w="567">
                  <a:moveTo>
                    <a:pt x="289" y="112"/>
                  </a:moveTo>
                  <a:cubicBezTo>
                    <a:pt x="381" y="112"/>
                    <a:pt x="456" y="186"/>
                    <a:pt x="456" y="279"/>
                  </a:cubicBezTo>
                  <a:cubicBezTo>
                    <a:pt x="456" y="371"/>
                    <a:pt x="381" y="446"/>
                    <a:pt x="289" y="446"/>
                  </a:cubicBezTo>
                  <a:cubicBezTo>
                    <a:pt x="196" y="446"/>
                    <a:pt x="122" y="371"/>
                    <a:pt x="122" y="279"/>
                  </a:cubicBezTo>
                  <a:cubicBezTo>
                    <a:pt x="122" y="186"/>
                    <a:pt x="196" y="112"/>
                    <a:pt x="289" y="112"/>
                  </a:cubicBezTo>
                  <a:close/>
                  <a:moveTo>
                    <a:pt x="289" y="0"/>
                  </a:moveTo>
                  <a:cubicBezTo>
                    <a:pt x="131" y="0"/>
                    <a:pt x="1" y="121"/>
                    <a:pt x="1" y="279"/>
                  </a:cubicBezTo>
                  <a:cubicBezTo>
                    <a:pt x="1" y="436"/>
                    <a:pt x="131" y="557"/>
                    <a:pt x="289" y="557"/>
                  </a:cubicBezTo>
                  <a:cubicBezTo>
                    <a:pt x="437" y="557"/>
                    <a:pt x="567" y="436"/>
                    <a:pt x="567" y="279"/>
                  </a:cubicBezTo>
                  <a:cubicBezTo>
                    <a:pt x="567" y="121"/>
                    <a:pt x="437" y="0"/>
                    <a:pt x="2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9"/>
            <p:cNvSpPr/>
            <p:nvPr/>
          </p:nvSpPr>
          <p:spPr>
            <a:xfrm>
              <a:off x="5647408" y="1634318"/>
              <a:ext cx="784969" cy="105142"/>
            </a:xfrm>
            <a:custGeom>
              <a:rect b="b" l="l" r="r" t="t"/>
              <a:pathLst>
                <a:path extrusionOk="0" h="1782" w="13304">
                  <a:moveTo>
                    <a:pt x="845" y="1"/>
                  </a:moveTo>
                  <a:cubicBezTo>
                    <a:pt x="381" y="1"/>
                    <a:pt x="1" y="372"/>
                    <a:pt x="1" y="836"/>
                  </a:cubicBezTo>
                  <a:lnTo>
                    <a:pt x="1" y="938"/>
                  </a:lnTo>
                  <a:cubicBezTo>
                    <a:pt x="1" y="1402"/>
                    <a:pt x="381" y="1782"/>
                    <a:pt x="845" y="1782"/>
                  </a:cubicBezTo>
                  <a:lnTo>
                    <a:pt x="12469" y="1782"/>
                  </a:lnTo>
                  <a:cubicBezTo>
                    <a:pt x="12933" y="1782"/>
                    <a:pt x="13304" y="1402"/>
                    <a:pt x="13304" y="938"/>
                  </a:cubicBezTo>
                  <a:lnTo>
                    <a:pt x="13304" y="836"/>
                  </a:lnTo>
                  <a:cubicBezTo>
                    <a:pt x="13304" y="372"/>
                    <a:pt x="12933" y="1"/>
                    <a:pt x="124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9"/>
            <p:cNvSpPr/>
            <p:nvPr/>
          </p:nvSpPr>
          <p:spPr>
            <a:xfrm>
              <a:off x="5644163" y="1630483"/>
              <a:ext cx="791519" cy="112282"/>
            </a:xfrm>
            <a:custGeom>
              <a:rect b="b" l="l" r="r" t="t"/>
              <a:pathLst>
                <a:path extrusionOk="0" h="1903" w="13415">
                  <a:moveTo>
                    <a:pt x="12524" y="121"/>
                  </a:moveTo>
                  <a:cubicBezTo>
                    <a:pt x="12950" y="121"/>
                    <a:pt x="13303" y="474"/>
                    <a:pt x="13303" y="901"/>
                  </a:cubicBezTo>
                  <a:lnTo>
                    <a:pt x="13303" y="1003"/>
                  </a:lnTo>
                  <a:cubicBezTo>
                    <a:pt x="13303" y="1429"/>
                    <a:pt x="12950" y="1782"/>
                    <a:pt x="12524" y="1782"/>
                  </a:cubicBezTo>
                  <a:lnTo>
                    <a:pt x="900" y="1782"/>
                  </a:lnTo>
                  <a:cubicBezTo>
                    <a:pt x="464" y="1782"/>
                    <a:pt x="112" y="1439"/>
                    <a:pt x="112" y="1003"/>
                  </a:cubicBezTo>
                  <a:lnTo>
                    <a:pt x="112" y="901"/>
                  </a:lnTo>
                  <a:cubicBezTo>
                    <a:pt x="112" y="474"/>
                    <a:pt x="464" y="121"/>
                    <a:pt x="900" y="121"/>
                  </a:cubicBezTo>
                  <a:close/>
                  <a:moveTo>
                    <a:pt x="900" y="1"/>
                  </a:moveTo>
                  <a:cubicBezTo>
                    <a:pt x="399" y="1"/>
                    <a:pt x="0" y="409"/>
                    <a:pt x="0" y="901"/>
                  </a:cubicBezTo>
                  <a:lnTo>
                    <a:pt x="0" y="1003"/>
                  </a:lnTo>
                  <a:cubicBezTo>
                    <a:pt x="0" y="1504"/>
                    <a:pt x="399" y="1903"/>
                    <a:pt x="900" y="1903"/>
                  </a:cubicBezTo>
                  <a:lnTo>
                    <a:pt x="12524" y="1903"/>
                  </a:lnTo>
                  <a:cubicBezTo>
                    <a:pt x="13015" y="1903"/>
                    <a:pt x="13414" y="1494"/>
                    <a:pt x="13414" y="1003"/>
                  </a:cubicBezTo>
                  <a:lnTo>
                    <a:pt x="13414" y="901"/>
                  </a:lnTo>
                  <a:cubicBezTo>
                    <a:pt x="13414" y="409"/>
                    <a:pt x="13015" y="1"/>
                    <a:pt x="12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9"/>
            <p:cNvSpPr/>
            <p:nvPr/>
          </p:nvSpPr>
          <p:spPr>
            <a:xfrm>
              <a:off x="5783174" y="1797993"/>
              <a:ext cx="513499" cy="61363"/>
            </a:xfrm>
            <a:custGeom>
              <a:rect b="b" l="l" r="r" t="t"/>
              <a:pathLst>
                <a:path extrusionOk="0" h="1040" w="8703">
                  <a:moveTo>
                    <a:pt x="520" y="0"/>
                  </a:moveTo>
                  <a:cubicBezTo>
                    <a:pt x="232" y="0"/>
                    <a:pt x="1" y="232"/>
                    <a:pt x="1" y="520"/>
                  </a:cubicBezTo>
                  <a:cubicBezTo>
                    <a:pt x="1" y="808"/>
                    <a:pt x="232" y="1039"/>
                    <a:pt x="520" y="1039"/>
                  </a:cubicBezTo>
                  <a:lnTo>
                    <a:pt x="8183" y="1039"/>
                  </a:lnTo>
                  <a:cubicBezTo>
                    <a:pt x="8470" y="1039"/>
                    <a:pt x="8702" y="808"/>
                    <a:pt x="8702" y="520"/>
                  </a:cubicBezTo>
                  <a:cubicBezTo>
                    <a:pt x="8702" y="232"/>
                    <a:pt x="8470" y="0"/>
                    <a:pt x="8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9"/>
            <p:cNvSpPr/>
            <p:nvPr/>
          </p:nvSpPr>
          <p:spPr>
            <a:xfrm>
              <a:off x="5779870" y="1794689"/>
              <a:ext cx="520048" cy="67971"/>
            </a:xfrm>
            <a:custGeom>
              <a:rect b="b" l="l" r="r" t="t"/>
              <a:pathLst>
                <a:path extrusionOk="0" h="1152" w="8814">
                  <a:moveTo>
                    <a:pt x="8239" y="112"/>
                  </a:moveTo>
                  <a:cubicBezTo>
                    <a:pt x="8489" y="112"/>
                    <a:pt x="8702" y="326"/>
                    <a:pt x="8702" y="576"/>
                  </a:cubicBezTo>
                  <a:cubicBezTo>
                    <a:pt x="8702" y="826"/>
                    <a:pt x="8498" y="1040"/>
                    <a:pt x="8239" y="1040"/>
                  </a:cubicBezTo>
                  <a:lnTo>
                    <a:pt x="576" y="1040"/>
                  </a:lnTo>
                  <a:cubicBezTo>
                    <a:pt x="326" y="1040"/>
                    <a:pt x="112" y="826"/>
                    <a:pt x="112" y="576"/>
                  </a:cubicBezTo>
                  <a:cubicBezTo>
                    <a:pt x="112" y="326"/>
                    <a:pt x="326" y="112"/>
                    <a:pt x="576" y="112"/>
                  </a:cubicBezTo>
                  <a:close/>
                  <a:moveTo>
                    <a:pt x="576" y="1"/>
                  </a:moveTo>
                  <a:cubicBezTo>
                    <a:pt x="261" y="1"/>
                    <a:pt x="1" y="261"/>
                    <a:pt x="1" y="576"/>
                  </a:cubicBezTo>
                  <a:cubicBezTo>
                    <a:pt x="1" y="891"/>
                    <a:pt x="261" y="1151"/>
                    <a:pt x="576" y="1151"/>
                  </a:cubicBezTo>
                  <a:lnTo>
                    <a:pt x="8239" y="1151"/>
                  </a:lnTo>
                  <a:cubicBezTo>
                    <a:pt x="8554" y="1151"/>
                    <a:pt x="8814" y="891"/>
                    <a:pt x="8814" y="576"/>
                  </a:cubicBezTo>
                  <a:cubicBezTo>
                    <a:pt x="8814" y="261"/>
                    <a:pt x="8554"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9"/>
            <p:cNvSpPr/>
            <p:nvPr/>
          </p:nvSpPr>
          <p:spPr>
            <a:xfrm>
              <a:off x="5918351" y="1908565"/>
              <a:ext cx="243090" cy="75051"/>
            </a:xfrm>
            <a:custGeom>
              <a:rect b="b" l="l" r="r" t="t"/>
              <a:pathLst>
                <a:path extrusionOk="0" h="1272" w="4120">
                  <a:moveTo>
                    <a:pt x="641" y="0"/>
                  </a:moveTo>
                  <a:cubicBezTo>
                    <a:pt x="288" y="0"/>
                    <a:pt x="1" y="279"/>
                    <a:pt x="1" y="631"/>
                  </a:cubicBezTo>
                  <a:cubicBezTo>
                    <a:pt x="1" y="984"/>
                    <a:pt x="288" y="1271"/>
                    <a:pt x="641" y="1271"/>
                  </a:cubicBezTo>
                  <a:lnTo>
                    <a:pt x="3480" y="1271"/>
                  </a:lnTo>
                  <a:cubicBezTo>
                    <a:pt x="3832" y="1271"/>
                    <a:pt x="4120" y="984"/>
                    <a:pt x="4120" y="631"/>
                  </a:cubicBezTo>
                  <a:cubicBezTo>
                    <a:pt x="4120" y="279"/>
                    <a:pt x="3832" y="0"/>
                    <a:pt x="3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9"/>
            <p:cNvSpPr/>
            <p:nvPr/>
          </p:nvSpPr>
          <p:spPr>
            <a:xfrm>
              <a:off x="5915106" y="1904730"/>
              <a:ext cx="249640" cy="82131"/>
            </a:xfrm>
            <a:custGeom>
              <a:rect b="b" l="l" r="r" t="t"/>
              <a:pathLst>
                <a:path extrusionOk="0" h="1392" w="4231">
                  <a:moveTo>
                    <a:pt x="3535" y="121"/>
                  </a:moveTo>
                  <a:cubicBezTo>
                    <a:pt x="3850" y="121"/>
                    <a:pt x="4110" y="381"/>
                    <a:pt x="4110" y="696"/>
                  </a:cubicBezTo>
                  <a:cubicBezTo>
                    <a:pt x="4110" y="1021"/>
                    <a:pt x="3850" y="1281"/>
                    <a:pt x="3535" y="1281"/>
                  </a:cubicBezTo>
                  <a:lnTo>
                    <a:pt x="696" y="1281"/>
                  </a:lnTo>
                  <a:cubicBezTo>
                    <a:pt x="381" y="1281"/>
                    <a:pt x="121" y="1021"/>
                    <a:pt x="121" y="696"/>
                  </a:cubicBezTo>
                  <a:cubicBezTo>
                    <a:pt x="121" y="381"/>
                    <a:pt x="381" y="121"/>
                    <a:pt x="696" y="121"/>
                  </a:cubicBezTo>
                  <a:close/>
                  <a:moveTo>
                    <a:pt x="696" y="0"/>
                  </a:moveTo>
                  <a:cubicBezTo>
                    <a:pt x="316" y="0"/>
                    <a:pt x="0" y="316"/>
                    <a:pt x="0" y="696"/>
                  </a:cubicBezTo>
                  <a:cubicBezTo>
                    <a:pt x="0" y="1086"/>
                    <a:pt x="316" y="1392"/>
                    <a:pt x="696" y="1392"/>
                  </a:cubicBezTo>
                  <a:lnTo>
                    <a:pt x="3535" y="1392"/>
                  </a:lnTo>
                  <a:cubicBezTo>
                    <a:pt x="3915" y="1392"/>
                    <a:pt x="4230" y="1086"/>
                    <a:pt x="4230" y="696"/>
                  </a:cubicBezTo>
                  <a:cubicBezTo>
                    <a:pt x="4230" y="316"/>
                    <a:pt x="3915" y="0"/>
                    <a:pt x="3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9"/>
            <p:cNvSpPr/>
            <p:nvPr/>
          </p:nvSpPr>
          <p:spPr>
            <a:xfrm>
              <a:off x="5656199" y="1614611"/>
              <a:ext cx="784969" cy="105142"/>
            </a:xfrm>
            <a:custGeom>
              <a:rect b="b" l="l" r="r" t="t"/>
              <a:pathLst>
                <a:path extrusionOk="0" h="1782" w="13304">
                  <a:moveTo>
                    <a:pt x="844" y="1"/>
                  </a:moveTo>
                  <a:cubicBezTo>
                    <a:pt x="381" y="1"/>
                    <a:pt x="0" y="381"/>
                    <a:pt x="0" y="845"/>
                  </a:cubicBezTo>
                  <a:lnTo>
                    <a:pt x="0" y="947"/>
                  </a:lnTo>
                  <a:cubicBezTo>
                    <a:pt x="0" y="1411"/>
                    <a:pt x="381" y="1782"/>
                    <a:pt x="844" y="1782"/>
                  </a:cubicBezTo>
                  <a:lnTo>
                    <a:pt x="12468" y="1782"/>
                  </a:lnTo>
                  <a:cubicBezTo>
                    <a:pt x="12932" y="1782"/>
                    <a:pt x="13303" y="1411"/>
                    <a:pt x="13303" y="947"/>
                  </a:cubicBezTo>
                  <a:lnTo>
                    <a:pt x="13303" y="845"/>
                  </a:lnTo>
                  <a:cubicBezTo>
                    <a:pt x="13303" y="381"/>
                    <a:pt x="12932" y="1"/>
                    <a:pt x="124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9"/>
            <p:cNvSpPr/>
            <p:nvPr/>
          </p:nvSpPr>
          <p:spPr>
            <a:xfrm>
              <a:off x="5652895" y="1611366"/>
              <a:ext cx="792109" cy="112223"/>
            </a:xfrm>
            <a:custGeom>
              <a:rect b="b" l="l" r="r" t="t"/>
              <a:pathLst>
                <a:path extrusionOk="0" h="1902" w="13425">
                  <a:moveTo>
                    <a:pt x="12524" y="121"/>
                  </a:moveTo>
                  <a:cubicBezTo>
                    <a:pt x="12951" y="121"/>
                    <a:pt x="13303" y="464"/>
                    <a:pt x="13303" y="900"/>
                  </a:cubicBezTo>
                  <a:lnTo>
                    <a:pt x="13303" y="1002"/>
                  </a:lnTo>
                  <a:cubicBezTo>
                    <a:pt x="13303" y="1429"/>
                    <a:pt x="12951" y="1781"/>
                    <a:pt x="12524" y="1781"/>
                  </a:cubicBezTo>
                  <a:lnTo>
                    <a:pt x="900" y="1781"/>
                  </a:lnTo>
                  <a:cubicBezTo>
                    <a:pt x="474" y="1781"/>
                    <a:pt x="121" y="1429"/>
                    <a:pt x="121" y="1002"/>
                  </a:cubicBezTo>
                  <a:lnTo>
                    <a:pt x="121" y="900"/>
                  </a:lnTo>
                  <a:cubicBezTo>
                    <a:pt x="121" y="464"/>
                    <a:pt x="464" y="121"/>
                    <a:pt x="900" y="121"/>
                  </a:cubicBezTo>
                  <a:close/>
                  <a:moveTo>
                    <a:pt x="900" y="0"/>
                  </a:moveTo>
                  <a:cubicBezTo>
                    <a:pt x="409" y="0"/>
                    <a:pt x="1" y="408"/>
                    <a:pt x="1" y="900"/>
                  </a:cubicBezTo>
                  <a:lnTo>
                    <a:pt x="1" y="1002"/>
                  </a:lnTo>
                  <a:cubicBezTo>
                    <a:pt x="1" y="1494"/>
                    <a:pt x="409" y="1902"/>
                    <a:pt x="900" y="1902"/>
                  </a:cubicBezTo>
                  <a:lnTo>
                    <a:pt x="12524" y="1902"/>
                  </a:lnTo>
                  <a:cubicBezTo>
                    <a:pt x="13016" y="1902"/>
                    <a:pt x="13424" y="1494"/>
                    <a:pt x="13424" y="1002"/>
                  </a:cubicBezTo>
                  <a:lnTo>
                    <a:pt x="13424" y="900"/>
                  </a:lnTo>
                  <a:cubicBezTo>
                    <a:pt x="13424" y="408"/>
                    <a:pt x="13016" y="0"/>
                    <a:pt x="125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9"/>
            <p:cNvSpPr/>
            <p:nvPr/>
          </p:nvSpPr>
          <p:spPr>
            <a:xfrm>
              <a:off x="5742698" y="1644172"/>
              <a:ext cx="607608" cy="42246"/>
            </a:xfrm>
            <a:custGeom>
              <a:rect b="b" l="l" r="r" t="t"/>
              <a:pathLst>
                <a:path extrusionOk="0" h="716" w="10298">
                  <a:moveTo>
                    <a:pt x="9954" y="112"/>
                  </a:moveTo>
                  <a:cubicBezTo>
                    <a:pt x="10084" y="112"/>
                    <a:pt x="10186" y="214"/>
                    <a:pt x="10186" y="335"/>
                  </a:cubicBezTo>
                  <a:lnTo>
                    <a:pt x="10186" y="372"/>
                  </a:lnTo>
                  <a:cubicBezTo>
                    <a:pt x="10186" y="492"/>
                    <a:pt x="10084" y="594"/>
                    <a:pt x="9954" y="594"/>
                  </a:cubicBezTo>
                  <a:lnTo>
                    <a:pt x="343" y="594"/>
                  </a:lnTo>
                  <a:cubicBezTo>
                    <a:pt x="213" y="594"/>
                    <a:pt x="111" y="492"/>
                    <a:pt x="111" y="372"/>
                  </a:cubicBezTo>
                  <a:lnTo>
                    <a:pt x="111" y="335"/>
                  </a:lnTo>
                  <a:cubicBezTo>
                    <a:pt x="111" y="214"/>
                    <a:pt x="213" y="112"/>
                    <a:pt x="343" y="112"/>
                  </a:cubicBezTo>
                  <a:close/>
                  <a:moveTo>
                    <a:pt x="343" y="1"/>
                  </a:moveTo>
                  <a:cubicBezTo>
                    <a:pt x="148" y="1"/>
                    <a:pt x="0" y="149"/>
                    <a:pt x="0" y="335"/>
                  </a:cubicBezTo>
                  <a:lnTo>
                    <a:pt x="0" y="372"/>
                  </a:lnTo>
                  <a:cubicBezTo>
                    <a:pt x="0" y="557"/>
                    <a:pt x="158" y="715"/>
                    <a:pt x="343" y="715"/>
                  </a:cubicBezTo>
                  <a:lnTo>
                    <a:pt x="9954" y="715"/>
                  </a:lnTo>
                  <a:cubicBezTo>
                    <a:pt x="10149" y="715"/>
                    <a:pt x="10297" y="557"/>
                    <a:pt x="10297" y="372"/>
                  </a:cubicBezTo>
                  <a:lnTo>
                    <a:pt x="10297" y="335"/>
                  </a:lnTo>
                  <a:cubicBezTo>
                    <a:pt x="10297" y="149"/>
                    <a:pt x="10149" y="1"/>
                    <a:pt x="99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9"/>
            <p:cNvSpPr/>
            <p:nvPr/>
          </p:nvSpPr>
          <p:spPr>
            <a:xfrm>
              <a:off x="5792497" y="1778817"/>
              <a:ext cx="512909" cy="61363"/>
            </a:xfrm>
            <a:custGeom>
              <a:rect b="b" l="l" r="r" t="t"/>
              <a:pathLst>
                <a:path extrusionOk="0" h="1040" w="8693">
                  <a:moveTo>
                    <a:pt x="510" y="1"/>
                  </a:moveTo>
                  <a:cubicBezTo>
                    <a:pt x="232" y="1"/>
                    <a:pt x="0" y="233"/>
                    <a:pt x="0" y="520"/>
                  </a:cubicBezTo>
                  <a:cubicBezTo>
                    <a:pt x="0" y="808"/>
                    <a:pt x="232" y="1040"/>
                    <a:pt x="510" y="1040"/>
                  </a:cubicBezTo>
                  <a:lnTo>
                    <a:pt x="8173" y="1040"/>
                  </a:lnTo>
                  <a:cubicBezTo>
                    <a:pt x="8461" y="1040"/>
                    <a:pt x="8692" y="808"/>
                    <a:pt x="8692" y="520"/>
                  </a:cubicBezTo>
                  <a:cubicBezTo>
                    <a:pt x="8692" y="233"/>
                    <a:pt x="8461" y="1"/>
                    <a:pt x="81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9"/>
            <p:cNvSpPr/>
            <p:nvPr/>
          </p:nvSpPr>
          <p:spPr>
            <a:xfrm>
              <a:off x="5788662" y="1775572"/>
              <a:ext cx="520048" cy="67912"/>
            </a:xfrm>
            <a:custGeom>
              <a:rect b="b" l="l" r="r" t="t"/>
              <a:pathLst>
                <a:path extrusionOk="0" h="1151" w="8814">
                  <a:moveTo>
                    <a:pt x="8238" y="111"/>
                  </a:moveTo>
                  <a:cubicBezTo>
                    <a:pt x="8498" y="111"/>
                    <a:pt x="8702" y="316"/>
                    <a:pt x="8702" y="575"/>
                  </a:cubicBezTo>
                  <a:cubicBezTo>
                    <a:pt x="8702" y="826"/>
                    <a:pt x="8498" y="1030"/>
                    <a:pt x="8238" y="1030"/>
                  </a:cubicBezTo>
                  <a:lnTo>
                    <a:pt x="575" y="1030"/>
                  </a:lnTo>
                  <a:cubicBezTo>
                    <a:pt x="325" y="1030"/>
                    <a:pt x="121" y="826"/>
                    <a:pt x="121" y="575"/>
                  </a:cubicBezTo>
                  <a:cubicBezTo>
                    <a:pt x="121" y="316"/>
                    <a:pt x="325" y="111"/>
                    <a:pt x="575" y="111"/>
                  </a:cubicBezTo>
                  <a:close/>
                  <a:moveTo>
                    <a:pt x="575" y="0"/>
                  </a:moveTo>
                  <a:cubicBezTo>
                    <a:pt x="260" y="0"/>
                    <a:pt x="0" y="251"/>
                    <a:pt x="0" y="575"/>
                  </a:cubicBezTo>
                  <a:cubicBezTo>
                    <a:pt x="0" y="891"/>
                    <a:pt x="260" y="1150"/>
                    <a:pt x="575" y="1150"/>
                  </a:cubicBezTo>
                  <a:lnTo>
                    <a:pt x="8238" y="1150"/>
                  </a:lnTo>
                  <a:cubicBezTo>
                    <a:pt x="8563" y="1150"/>
                    <a:pt x="8813" y="891"/>
                    <a:pt x="8813" y="575"/>
                  </a:cubicBezTo>
                  <a:cubicBezTo>
                    <a:pt x="8813" y="251"/>
                    <a:pt x="8563" y="0"/>
                    <a:pt x="8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9"/>
            <p:cNvSpPr/>
            <p:nvPr/>
          </p:nvSpPr>
          <p:spPr>
            <a:xfrm>
              <a:off x="5896460" y="1795810"/>
              <a:ext cx="27436" cy="27436"/>
            </a:xfrm>
            <a:custGeom>
              <a:rect b="b" l="l" r="r" t="t"/>
              <a:pathLst>
                <a:path extrusionOk="0" h="465" w="465">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9"/>
            <p:cNvSpPr/>
            <p:nvPr/>
          </p:nvSpPr>
          <p:spPr>
            <a:xfrm>
              <a:off x="5953399" y="1795810"/>
              <a:ext cx="27436" cy="27436"/>
            </a:xfrm>
            <a:custGeom>
              <a:rect b="b" l="l" r="r" t="t"/>
              <a:pathLst>
                <a:path extrusionOk="0" h="465" w="465">
                  <a:moveTo>
                    <a:pt x="232" y="112"/>
                  </a:moveTo>
                  <a:cubicBezTo>
                    <a:pt x="297" y="112"/>
                    <a:pt x="353" y="167"/>
                    <a:pt x="353" y="232"/>
                  </a:cubicBezTo>
                  <a:cubicBezTo>
                    <a:pt x="353" y="297"/>
                    <a:pt x="297" y="344"/>
                    <a:pt x="232" y="344"/>
                  </a:cubicBezTo>
                  <a:cubicBezTo>
                    <a:pt x="168" y="344"/>
                    <a:pt x="121" y="297"/>
                    <a:pt x="121" y="232"/>
                  </a:cubicBezTo>
                  <a:cubicBezTo>
                    <a:pt x="121" y="167"/>
                    <a:pt x="168" y="112"/>
                    <a:pt x="232" y="112"/>
                  </a:cubicBezTo>
                  <a:close/>
                  <a:moveTo>
                    <a:pt x="232" y="0"/>
                  </a:moveTo>
                  <a:cubicBezTo>
                    <a:pt x="103" y="0"/>
                    <a:pt x="1" y="102"/>
                    <a:pt x="1" y="232"/>
                  </a:cubicBezTo>
                  <a:cubicBezTo>
                    <a:pt x="1" y="353"/>
                    <a:pt x="103" y="464"/>
                    <a:pt x="232" y="464"/>
                  </a:cubicBezTo>
                  <a:cubicBezTo>
                    <a:pt x="362" y="464"/>
                    <a:pt x="464" y="353"/>
                    <a:pt x="464" y="232"/>
                  </a:cubicBezTo>
                  <a:cubicBezTo>
                    <a:pt x="464" y="102"/>
                    <a:pt x="362"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9"/>
            <p:cNvSpPr/>
            <p:nvPr/>
          </p:nvSpPr>
          <p:spPr>
            <a:xfrm>
              <a:off x="6006502" y="1795810"/>
              <a:ext cx="27436" cy="27436"/>
            </a:xfrm>
            <a:custGeom>
              <a:rect b="b" l="l" r="r" t="t"/>
              <a:pathLst>
                <a:path extrusionOk="0" h="465" w="465">
                  <a:moveTo>
                    <a:pt x="232" y="112"/>
                  </a:moveTo>
                  <a:cubicBezTo>
                    <a:pt x="297" y="112"/>
                    <a:pt x="344" y="167"/>
                    <a:pt x="344" y="232"/>
                  </a:cubicBezTo>
                  <a:cubicBezTo>
                    <a:pt x="344" y="297"/>
                    <a:pt x="297" y="344"/>
                    <a:pt x="232" y="344"/>
                  </a:cubicBezTo>
                  <a:cubicBezTo>
                    <a:pt x="167" y="344"/>
                    <a:pt x="112" y="297"/>
                    <a:pt x="112" y="232"/>
                  </a:cubicBezTo>
                  <a:cubicBezTo>
                    <a:pt x="112" y="167"/>
                    <a:pt x="167" y="112"/>
                    <a:pt x="232" y="112"/>
                  </a:cubicBezTo>
                  <a:close/>
                  <a:moveTo>
                    <a:pt x="232" y="0"/>
                  </a:moveTo>
                  <a:cubicBezTo>
                    <a:pt x="102" y="0"/>
                    <a:pt x="0" y="102"/>
                    <a:pt x="0" y="232"/>
                  </a:cubicBezTo>
                  <a:cubicBezTo>
                    <a:pt x="0" y="353"/>
                    <a:pt x="102" y="464"/>
                    <a:pt x="232" y="464"/>
                  </a:cubicBezTo>
                  <a:cubicBezTo>
                    <a:pt x="362" y="464"/>
                    <a:pt x="464" y="353"/>
                    <a:pt x="464" y="232"/>
                  </a:cubicBezTo>
                  <a:cubicBezTo>
                    <a:pt x="464" y="102"/>
                    <a:pt x="362"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9"/>
            <p:cNvSpPr/>
            <p:nvPr/>
          </p:nvSpPr>
          <p:spPr>
            <a:xfrm>
              <a:off x="6063440" y="1795810"/>
              <a:ext cx="27377" cy="27436"/>
            </a:xfrm>
            <a:custGeom>
              <a:rect b="b" l="l" r="r" t="t"/>
              <a:pathLst>
                <a:path extrusionOk="0" h="465" w="464">
                  <a:moveTo>
                    <a:pt x="232" y="112"/>
                  </a:moveTo>
                  <a:cubicBezTo>
                    <a:pt x="297" y="112"/>
                    <a:pt x="343" y="167"/>
                    <a:pt x="343" y="232"/>
                  </a:cubicBezTo>
                  <a:cubicBezTo>
                    <a:pt x="343" y="297"/>
                    <a:pt x="288" y="344"/>
                    <a:pt x="232" y="344"/>
                  </a:cubicBezTo>
                  <a:cubicBezTo>
                    <a:pt x="167" y="344"/>
                    <a:pt x="111" y="297"/>
                    <a:pt x="111" y="232"/>
                  </a:cubicBezTo>
                  <a:cubicBezTo>
                    <a:pt x="111" y="167"/>
                    <a:pt x="167" y="112"/>
                    <a:pt x="232" y="112"/>
                  </a:cubicBezTo>
                  <a:close/>
                  <a:moveTo>
                    <a:pt x="232" y="0"/>
                  </a:moveTo>
                  <a:cubicBezTo>
                    <a:pt x="102" y="0"/>
                    <a:pt x="0" y="102"/>
                    <a:pt x="0" y="232"/>
                  </a:cubicBezTo>
                  <a:cubicBezTo>
                    <a:pt x="0" y="353"/>
                    <a:pt x="102" y="464"/>
                    <a:pt x="232" y="464"/>
                  </a:cubicBezTo>
                  <a:cubicBezTo>
                    <a:pt x="353" y="464"/>
                    <a:pt x="464" y="353"/>
                    <a:pt x="464" y="232"/>
                  </a:cubicBezTo>
                  <a:cubicBezTo>
                    <a:pt x="464" y="102"/>
                    <a:pt x="353" y="0"/>
                    <a:pt x="2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9"/>
            <p:cNvSpPr/>
            <p:nvPr/>
          </p:nvSpPr>
          <p:spPr>
            <a:xfrm>
              <a:off x="6118136" y="1795810"/>
              <a:ext cx="27436" cy="27436"/>
            </a:xfrm>
            <a:custGeom>
              <a:rect b="b" l="l" r="r" t="t"/>
              <a:pathLst>
                <a:path extrusionOk="0" h="465" w="465">
                  <a:moveTo>
                    <a:pt x="233" y="112"/>
                  </a:moveTo>
                  <a:cubicBezTo>
                    <a:pt x="298" y="112"/>
                    <a:pt x="353" y="167"/>
                    <a:pt x="353" y="232"/>
                  </a:cubicBezTo>
                  <a:cubicBezTo>
                    <a:pt x="353" y="297"/>
                    <a:pt x="298" y="344"/>
                    <a:pt x="233" y="344"/>
                  </a:cubicBezTo>
                  <a:cubicBezTo>
                    <a:pt x="177" y="344"/>
                    <a:pt x="121" y="297"/>
                    <a:pt x="121" y="232"/>
                  </a:cubicBezTo>
                  <a:cubicBezTo>
                    <a:pt x="121" y="167"/>
                    <a:pt x="177" y="112"/>
                    <a:pt x="233" y="112"/>
                  </a:cubicBezTo>
                  <a:close/>
                  <a:moveTo>
                    <a:pt x="233" y="0"/>
                  </a:moveTo>
                  <a:cubicBezTo>
                    <a:pt x="112" y="0"/>
                    <a:pt x="1" y="102"/>
                    <a:pt x="1" y="232"/>
                  </a:cubicBezTo>
                  <a:cubicBezTo>
                    <a:pt x="1" y="353"/>
                    <a:pt x="112" y="464"/>
                    <a:pt x="233" y="464"/>
                  </a:cubicBezTo>
                  <a:cubicBezTo>
                    <a:pt x="363" y="464"/>
                    <a:pt x="465" y="353"/>
                    <a:pt x="465" y="232"/>
                  </a:cubicBezTo>
                  <a:cubicBezTo>
                    <a:pt x="465" y="102"/>
                    <a:pt x="363"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9"/>
            <p:cNvSpPr/>
            <p:nvPr/>
          </p:nvSpPr>
          <p:spPr>
            <a:xfrm>
              <a:off x="6175074" y="1795810"/>
              <a:ext cx="27436" cy="27436"/>
            </a:xfrm>
            <a:custGeom>
              <a:rect b="b" l="l" r="r" t="t"/>
              <a:pathLst>
                <a:path extrusionOk="0" h="465" w="465">
                  <a:moveTo>
                    <a:pt x="233" y="112"/>
                  </a:moveTo>
                  <a:cubicBezTo>
                    <a:pt x="297" y="112"/>
                    <a:pt x="344" y="167"/>
                    <a:pt x="344" y="232"/>
                  </a:cubicBezTo>
                  <a:cubicBezTo>
                    <a:pt x="344" y="297"/>
                    <a:pt x="297" y="344"/>
                    <a:pt x="233" y="344"/>
                  </a:cubicBezTo>
                  <a:cubicBezTo>
                    <a:pt x="168" y="344"/>
                    <a:pt x="112" y="297"/>
                    <a:pt x="112" y="232"/>
                  </a:cubicBezTo>
                  <a:cubicBezTo>
                    <a:pt x="112" y="167"/>
                    <a:pt x="168" y="112"/>
                    <a:pt x="233" y="112"/>
                  </a:cubicBezTo>
                  <a:close/>
                  <a:moveTo>
                    <a:pt x="233" y="0"/>
                  </a:moveTo>
                  <a:cubicBezTo>
                    <a:pt x="103" y="0"/>
                    <a:pt x="1" y="102"/>
                    <a:pt x="1" y="232"/>
                  </a:cubicBezTo>
                  <a:cubicBezTo>
                    <a:pt x="1" y="353"/>
                    <a:pt x="103" y="464"/>
                    <a:pt x="233" y="464"/>
                  </a:cubicBezTo>
                  <a:cubicBezTo>
                    <a:pt x="362" y="464"/>
                    <a:pt x="464" y="353"/>
                    <a:pt x="464" y="232"/>
                  </a:cubicBezTo>
                  <a:cubicBezTo>
                    <a:pt x="464" y="102"/>
                    <a:pt x="362" y="0"/>
                    <a:pt x="2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9"/>
            <p:cNvSpPr/>
            <p:nvPr/>
          </p:nvSpPr>
          <p:spPr>
            <a:xfrm>
              <a:off x="5860882" y="1237521"/>
              <a:ext cx="328467" cy="328998"/>
            </a:xfrm>
            <a:custGeom>
              <a:rect b="b" l="l" r="r" t="t"/>
              <a:pathLst>
                <a:path extrusionOk="0" h="5576" w="5567">
                  <a:moveTo>
                    <a:pt x="2784" y="0"/>
                  </a:moveTo>
                  <a:cubicBezTo>
                    <a:pt x="1244" y="0"/>
                    <a:pt x="1" y="1253"/>
                    <a:pt x="1" y="2792"/>
                  </a:cubicBezTo>
                  <a:cubicBezTo>
                    <a:pt x="1" y="4323"/>
                    <a:pt x="1244" y="5575"/>
                    <a:pt x="2784" y="5575"/>
                  </a:cubicBezTo>
                  <a:cubicBezTo>
                    <a:pt x="4324" y="5575"/>
                    <a:pt x="5567" y="4323"/>
                    <a:pt x="5567" y="2792"/>
                  </a:cubicBezTo>
                  <a:cubicBezTo>
                    <a:pt x="5567" y="1253"/>
                    <a:pt x="4324" y="0"/>
                    <a:pt x="2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9"/>
            <p:cNvSpPr/>
            <p:nvPr/>
          </p:nvSpPr>
          <p:spPr>
            <a:xfrm>
              <a:off x="5857046" y="1234217"/>
              <a:ext cx="335606" cy="335606"/>
            </a:xfrm>
            <a:custGeom>
              <a:rect b="b" l="l" r="r" t="t"/>
              <a:pathLst>
                <a:path extrusionOk="0" h="5688" w="5688">
                  <a:moveTo>
                    <a:pt x="2849" y="121"/>
                  </a:moveTo>
                  <a:cubicBezTo>
                    <a:pt x="4352" y="121"/>
                    <a:pt x="5576" y="1336"/>
                    <a:pt x="5576" y="2848"/>
                  </a:cubicBezTo>
                  <a:cubicBezTo>
                    <a:pt x="5576" y="4351"/>
                    <a:pt x="4352" y="5576"/>
                    <a:pt x="2849" y="5576"/>
                  </a:cubicBezTo>
                  <a:cubicBezTo>
                    <a:pt x="1346" y="5576"/>
                    <a:pt x="121" y="4351"/>
                    <a:pt x="121" y="2848"/>
                  </a:cubicBezTo>
                  <a:cubicBezTo>
                    <a:pt x="121" y="1336"/>
                    <a:pt x="1346" y="121"/>
                    <a:pt x="2849" y="121"/>
                  </a:cubicBezTo>
                  <a:close/>
                  <a:moveTo>
                    <a:pt x="2849" y="1"/>
                  </a:moveTo>
                  <a:cubicBezTo>
                    <a:pt x="1281" y="1"/>
                    <a:pt x="1" y="1271"/>
                    <a:pt x="1" y="2839"/>
                  </a:cubicBezTo>
                  <a:cubicBezTo>
                    <a:pt x="1" y="4416"/>
                    <a:pt x="1281" y="5687"/>
                    <a:pt x="2849" y="5687"/>
                  </a:cubicBezTo>
                  <a:cubicBezTo>
                    <a:pt x="4417" y="5687"/>
                    <a:pt x="5687" y="4416"/>
                    <a:pt x="5687" y="2839"/>
                  </a:cubicBezTo>
                  <a:cubicBezTo>
                    <a:pt x="5687" y="1271"/>
                    <a:pt x="4417" y="1"/>
                    <a:pt x="28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9"/>
            <p:cNvSpPr/>
            <p:nvPr/>
          </p:nvSpPr>
          <p:spPr>
            <a:xfrm>
              <a:off x="5884424" y="1216693"/>
              <a:ext cx="328998" cy="328998"/>
            </a:xfrm>
            <a:custGeom>
              <a:rect b="b" l="l" r="r" t="t"/>
              <a:pathLst>
                <a:path extrusionOk="0" h="5576" w="5576">
                  <a:moveTo>
                    <a:pt x="2784" y="1"/>
                  </a:moveTo>
                  <a:cubicBezTo>
                    <a:pt x="1253" y="1"/>
                    <a:pt x="1" y="1253"/>
                    <a:pt x="1" y="2784"/>
                  </a:cubicBezTo>
                  <a:cubicBezTo>
                    <a:pt x="1" y="4324"/>
                    <a:pt x="1253" y="5576"/>
                    <a:pt x="2784" y="5576"/>
                  </a:cubicBezTo>
                  <a:cubicBezTo>
                    <a:pt x="4324" y="5576"/>
                    <a:pt x="5576" y="4324"/>
                    <a:pt x="5576" y="2784"/>
                  </a:cubicBezTo>
                  <a:cubicBezTo>
                    <a:pt x="5576" y="1253"/>
                    <a:pt x="4324" y="1"/>
                    <a:pt x="2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9"/>
            <p:cNvSpPr/>
            <p:nvPr/>
          </p:nvSpPr>
          <p:spPr>
            <a:xfrm>
              <a:off x="5881179" y="1213448"/>
              <a:ext cx="335547" cy="335547"/>
            </a:xfrm>
            <a:custGeom>
              <a:rect b="b" l="l" r="r" t="t"/>
              <a:pathLst>
                <a:path extrusionOk="0" h="5687" w="5687">
                  <a:moveTo>
                    <a:pt x="2839" y="121"/>
                  </a:moveTo>
                  <a:cubicBezTo>
                    <a:pt x="4342" y="121"/>
                    <a:pt x="5566" y="1336"/>
                    <a:pt x="5566" y="2839"/>
                  </a:cubicBezTo>
                  <a:cubicBezTo>
                    <a:pt x="5566" y="4351"/>
                    <a:pt x="4351" y="5575"/>
                    <a:pt x="2839" y="5575"/>
                  </a:cubicBezTo>
                  <a:cubicBezTo>
                    <a:pt x="1336" y="5575"/>
                    <a:pt x="111" y="4351"/>
                    <a:pt x="111" y="2839"/>
                  </a:cubicBezTo>
                  <a:cubicBezTo>
                    <a:pt x="111" y="1336"/>
                    <a:pt x="1336" y="121"/>
                    <a:pt x="2839" y="121"/>
                  </a:cubicBezTo>
                  <a:close/>
                  <a:moveTo>
                    <a:pt x="2839" y="0"/>
                  </a:moveTo>
                  <a:cubicBezTo>
                    <a:pt x="1271" y="0"/>
                    <a:pt x="0" y="1271"/>
                    <a:pt x="0" y="2839"/>
                  </a:cubicBezTo>
                  <a:cubicBezTo>
                    <a:pt x="0" y="4416"/>
                    <a:pt x="1271" y="5687"/>
                    <a:pt x="2839" y="5687"/>
                  </a:cubicBezTo>
                  <a:cubicBezTo>
                    <a:pt x="4406" y="5687"/>
                    <a:pt x="5687" y="4416"/>
                    <a:pt x="5687" y="2839"/>
                  </a:cubicBezTo>
                  <a:cubicBezTo>
                    <a:pt x="5687" y="1271"/>
                    <a:pt x="4406" y="0"/>
                    <a:pt x="2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9"/>
            <p:cNvSpPr/>
            <p:nvPr/>
          </p:nvSpPr>
          <p:spPr>
            <a:xfrm>
              <a:off x="5975820" y="1391284"/>
              <a:ext cx="146208" cy="73104"/>
            </a:xfrm>
            <a:custGeom>
              <a:rect b="b" l="l" r="r" t="t"/>
              <a:pathLst>
                <a:path extrusionOk="0" h="1239" w="2478">
                  <a:moveTo>
                    <a:pt x="1235" y="1"/>
                  </a:moveTo>
                  <a:cubicBezTo>
                    <a:pt x="558" y="1"/>
                    <a:pt x="1" y="548"/>
                    <a:pt x="1" y="1235"/>
                  </a:cubicBezTo>
                  <a:cubicBezTo>
                    <a:pt x="1" y="1235"/>
                    <a:pt x="1102" y="1239"/>
                    <a:pt x="1836" y="1239"/>
                  </a:cubicBezTo>
                  <a:cubicBezTo>
                    <a:pt x="2203" y="1239"/>
                    <a:pt x="2478" y="1238"/>
                    <a:pt x="2478" y="1235"/>
                  </a:cubicBezTo>
                  <a:cubicBezTo>
                    <a:pt x="2478" y="548"/>
                    <a:pt x="1921" y="1"/>
                    <a:pt x="12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9"/>
            <p:cNvSpPr/>
            <p:nvPr/>
          </p:nvSpPr>
          <p:spPr>
            <a:xfrm>
              <a:off x="5972575" y="1387508"/>
              <a:ext cx="152757" cy="80479"/>
            </a:xfrm>
            <a:custGeom>
              <a:rect b="b" l="l" r="r" t="t"/>
              <a:pathLst>
                <a:path extrusionOk="0" h="1364" w="2589">
                  <a:moveTo>
                    <a:pt x="1290" y="121"/>
                  </a:moveTo>
                  <a:cubicBezTo>
                    <a:pt x="1921" y="121"/>
                    <a:pt x="2440" y="622"/>
                    <a:pt x="2468" y="1243"/>
                  </a:cubicBezTo>
                  <a:lnTo>
                    <a:pt x="112" y="1243"/>
                  </a:lnTo>
                  <a:cubicBezTo>
                    <a:pt x="149" y="622"/>
                    <a:pt x="659" y="121"/>
                    <a:pt x="1290" y="121"/>
                  </a:cubicBezTo>
                  <a:close/>
                  <a:moveTo>
                    <a:pt x="1290" y="0"/>
                  </a:moveTo>
                  <a:cubicBezTo>
                    <a:pt x="575" y="0"/>
                    <a:pt x="0" y="584"/>
                    <a:pt x="0" y="1299"/>
                  </a:cubicBezTo>
                  <a:cubicBezTo>
                    <a:pt x="0" y="1364"/>
                    <a:pt x="0" y="1364"/>
                    <a:pt x="492" y="1364"/>
                  </a:cubicBezTo>
                  <a:lnTo>
                    <a:pt x="2190" y="1364"/>
                  </a:lnTo>
                  <a:cubicBezTo>
                    <a:pt x="2588" y="1364"/>
                    <a:pt x="2588" y="1364"/>
                    <a:pt x="2588" y="1299"/>
                  </a:cubicBezTo>
                  <a:cubicBezTo>
                    <a:pt x="2588" y="584"/>
                    <a:pt x="2004" y="0"/>
                    <a:pt x="1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9"/>
            <p:cNvSpPr/>
            <p:nvPr/>
          </p:nvSpPr>
          <p:spPr>
            <a:xfrm>
              <a:off x="6007564" y="1298236"/>
              <a:ext cx="83253" cy="82722"/>
            </a:xfrm>
            <a:custGeom>
              <a:rect b="b" l="l" r="r" t="t"/>
              <a:pathLst>
                <a:path extrusionOk="0" h="1402" w="1411">
                  <a:moveTo>
                    <a:pt x="706" y="1"/>
                  </a:moveTo>
                  <a:cubicBezTo>
                    <a:pt x="316" y="1"/>
                    <a:pt x="1" y="316"/>
                    <a:pt x="1" y="697"/>
                  </a:cubicBezTo>
                  <a:cubicBezTo>
                    <a:pt x="1" y="1086"/>
                    <a:pt x="316" y="1402"/>
                    <a:pt x="706" y="1402"/>
                  </a:cubicBezTo>
                  <a:cubicBezTo>
                    <a:pt x="1096" y="1402"/>
                    <a:pt x="1411" y="1086"/>
                    <a:pt x="1411" y="697"/>
                  </a:cubicBezTo>
                  <a:cubicBezTo>
                    <a:pt x="1411" y="316"/>
                    <a:pt x="1096" y="1"/>
                    <a:pt x="7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9"/>
            <p:cNvSpPr/>
            <p:nvPr/>
          </p:nvSpPr>
          <p:spPr>
            <a:xfrm>
              <a:off x="6004318" y="1294401"/>
              <a:ext cx="89802" cy="89861"/>
            </a:xfrm>
            <a:custGeom>
              <a:rect b="b" l="l" r="r" t="t"/>
              <a:pathLst>
                <a:path extrusionOk="0" h="1523" w="1522">
                  <a:moveTo>
                    <a:pt x="761" y="122"/>
                  </a:moveTo>
                  <a:cubicBezTo>
                    <a:pt x="1123" y="122"/>
                    <a:pt x="1410" y="409"/>
                    <a:pt x="1410" y="762"/>
                  </a:cubicBezTo>
                  <a:cubicBezTo>
                    <a:pt x="1410" y="1123"/>
                    <a:pt x="1123" y="1411"/>
                    <a:pt x="761" y="1411"/>
                  </a:cubicBezTo>
                  <a:cubicBezTo>
                    <a:pt x="408" y="1411"/>
                    <a:pt x="121" y="1123"/>
                    <a:pt x="121" y="762"/>
                  </a:cubicBezTo>
                  <a:cubicBezTo>
                    <a:pt x="121" y="409"/>
                    <a:pt x="408" y="122"/>
                    <a:pt x="761" y="122"/>
                  </a:cubicBezTo>
                  <a:close/>
                  <a:moveTo>
                    <a:pt x="761" y="1"/>
                  </a:moveTo>
                  <a:cubicBezTo>
                    <a:pt x="344" y="1"/>
                    <a:pt x="0" y="344"/>
                    <a:pt x="0" y="762"/>
                  </a:cubicBezTo>
                  <a:cubicBezTo>
                    <a:pt x="0" y="1188"/>
                    <a:pt x="344" y="1522"/>
                    <a:pt x="761" y="1522"/>
                  </a:cubicBezTo>
                  <a:cubicBezTo>
                    <a:pt x="1178" y="1522"/>
                    <a:pt x="1522" y="1188"/>
                    <a:pt x="1522" y="762"/>
                  </a:cubicBezTo>
                  <a:cubicBezTo>
                    <a:pt x="1522" y="344"/>
                    <a:pt x="1178" y="1"/>
                    <a:pt x="7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9"/>
            <p:cNvSpPr/>
            <p:nvPr/>
          </p:nvSpPr>
          <p:spPr>
            <a:xfrm>
              <a:off x="5927673" y="1888858"/>
              <a:ext cx="242559" cy="75582"/>
            </a:xfrm>
            <a:custGeom>
              <a:rect b="b" l="l" r="r" t="t"/>
              <a:pathLst>
                <a:path extrusionOk="0" h="1281" w="4111">
                  <a:moveTo>
                    <a:pt x="641" y="0"/>
                  </a:moveTo>
                  <a:cubicBezTo>
                    <a:pt x="288" y="0"/>
                    <a:pt x="1" y="288"/>
                    <a:pt x="1" y="640"/>
                  </a:cubicBezTo>
                  <a:cubicBezTo>
                    <a:pt x="1" y="993"/>
                    <a:pt x="288" y="1281"/>
                    <a:pt x="641" y="1281"/>
                  </a:cubicBezTo>
                  <a:lnTo>
                    <a:pt x="3470" y="1281"/>
                  </a:lnTo>
                  <a:cubicBezTo>
                    <a:pt x="3823" y="1281"/>
                    <a:pt x="4110" y="993"/>
                    <a:pt x="4110" y="640"/>
                  </a:cubicBezTo>
                  <a:cubicBezTo>
                    <a:pt x="4110" y="288"/>
                    <a:pt x="3823" y="0"/>
                    <a:pt x="3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9"/>
            <p:cNvSpPr/>
            <p:nvPr/>
          </p:nvSpPr>
          <p:spPr>
            <a:xfrm>
              <a:off x="5924369" y="1885554"/>
              <a:ext cx="249109" cy="82190"/>
            </a:xfrm>
            <a:custGeom>
              <a:rect b="b" l="l" r="r" t="t"/>
              <a:pathLst>
                <a:path extrusionOk="0" h="1393" w="4222">
                  <a:moveTo>
                    <a:pt x="3526" y="121"/>
                  </a:moveTo>
                  <a:cubicBezTo>
                    <a:pt x="3851" y="121"/>
                    <a:pt x="4110" y="381"/>
                    <a:pt x="4110" y="696"/>
                  </a:cubicBezTo>
                  <a:cubicBezTo>
                    <a:pt x="4110" y="1012"/>
                    <a:pt x="3851" y="1281"/>
                    <a:pt x="3526" y="1281"/>
                  </a:cubicBezTo>
                  <a:lnTo>
                    <a:pt x="697" y="1281"/>
                  </a:lnTo>
                  <a:cubicBezTo>
                    <a:pt x="372" y="1281"/>
                    <a:pt x="112" y="1012"/>
                    <a:pt x="112" y="696"/>
                  </a:cubicBezTo>
                  <a:cubicBezTo>
                    <a:pt x="112" y="381"/>
                    <a:pt x="372" y="121"/>
                    <a:pt x="697" y="121"/>
                  </a:cubicBezTo>
                  <a:close/>
                  <a:moveTo>
                    <a:pt x="697" y="1"/>
                  </a:moveTo>
                  <a:cubicBezTo>
                    <a:pt x="307" y="1"/>
                    <a:pt x="1" y="316"/>
                    <a:pt x="1" y="696"/>
                  </a:cubicBezTo>
                  <a:cubicBezTo>
                    <a:pt x="1" y="1086"/>
                    <a:pt x="307" y="1392"/>
                    <a:pt x="697" y="1392"/>
                  </a:cubicBezTo>
                  <a:lnTo>
                    <a:pt x="3526" y="1392"/>
                  </a:lnTo>
                  <a:cubicBezTo>
                    <a:pt x="3916" y="1392"/>
                    <a:pt x="4222" y="1077"/>
                    <a:pt x="4222" y="696"/>
                  </a:cubicBezTo>
                  <a:cubicBezTo>
                    <a:pt x="4222" y="316"/>
                    <a:pt x="3916" y="1"/>
                    <a:pt x="35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0" name="Shape 1590"/>
        <p:cNvGrpSpPr/>
        <p:nvPr/>
      </p:nvGrpSpPr>
      <p:grpSpPr>
        <a:xfrm>
          <a:off x="0" y="0"/>
          <a:ext cx="0" cy="0"/>
          <a:chOff x="0" y="0"/>
          <a:chExt cx="0" cy="0"/>
        </a:xfrm>
      </p:grpSpPr>
      <p:sp>
        <p:nvSpPr>
          <p:cNvPr id="1591" name="Google Shape;1591;p30"/>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Market analysis</a:t>
            </a:r>
            <a:endParaRPr/>
          </a:p>
        </p:txBody>
      </p:sp>
      <p:sp>
        <p:nvSpPr>
          <p:cNvPr id="1592" name="Google Shape;1592;p30"/>
          <p:cNvSpPr txBox="1"/>
          <p:nvPr>
            <p:ph idx="4" type="subTitle"/>
          </p:nvPr>
        </p:nvSpPr>
        <p:spPr>
          <a:xfrm>
            <a:off x="901850" y="1609225"/>
            <a:ext cx="2196600" cy="80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Industry overview</a:t>
            </a:r>
            <a:endParaRPr/>
          </a:p>
        </p:txBody>
      </p:sp>
      <p:sp>
        <p:nvSpPr>
          <p:cNvPr id="1593" name="Google Shape;1593;p30"/>
          <p:cNvSpPr txBox="1"/>
          <p:nvPr>
            <p:ph idx="5" type="subTitle"/>
          </p:nvPr>
        </p:nvSpPr>
        <p:spPr>
          <a:xfrm>
            <a:off x="3473636" y="1609225"/>
            <a:ext cx="2196600" cy="80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Target market</a:t>
            </a:r>
            <a:endParaRPr/>
          </a:p>
        </p:txBody>
      </p:sp>
      <p:sp>
        <p:nvSpPr>
          <p:cNvPr id="1594" name="Google Shape;1594;p30"/>
          <p:cNvSpPr txBox="1"/>
          <p:nvPr>
            <p:ph idx="1" type="subTitle"/>
          </p:nvPr>
        </p:nvSpPr>
        <p:spPr>
          <a:xfrm>
            <a:off x="901850" y="2503625"/>
            <a:ext cx="2196600" cy="16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Provide a brief overview of your industry, including its size and growth trends. Identify key players in the market and any regulatory or technological changes that could impact your business or company</a:t>
            </a:r>
            <a:endParaRPr/>
          </a:p>
        </p:txBody>
      </p:sp>
      <p:sp>
        <p:nvSpPr>
          <p:cNvPr id="1595" name="Google Shape;1595;p30"/>
          <p:cNvSpPr txBox="1"/>
          <p:nvPr>
            <p:ph idx="2" type="subTitle"/>
          </p:nvPr>
        </p:nvSpPr>
        <p:spPr>
          <a:xfrm>
            <a:off x="3473635" y="2503625"/>
            <a:ext cx="2196600" cy="16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Describe your target customer segment(s) in detail, including demographics and psychographics, and explain why they represent an opportunity for your product or service</a:t>
            </a:r>
            <a:endParaRPr/>
          </a:p>
        </p:txBody>
      </p:sp>
      <p:sp>
        <p:nvSpPr>
          <p:cNvPr id="1596" name="Google Shape;1596;p30"/>
          <p:cNvSpPr txBox="1"/>
          <p:nvPr>
            <p:ph idx="3" type="subTitle"/>
          </p:nvPr>
        </p:nvSpPr>
        <p:spPr>
          <a:xfrm>
            <a:off x="6045421" y="2503625"/>
            <a:ext cx="2196600" cy="16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Analyze the competitive landscape for your industry, identify key competitors and their strengths and weaknesses. Then, you can explain how you plan to differentiate yourself and your business from them</a:t>
            </a:r>
            <a:endParaRPr/>
          </a:p>
        </p:txBody>
      </p:sp>
      <p:sp>
        <p:nvSpPr>
          <p:cNvPr id="1597" name="Google Shape;1597;p30"/>
          <p:cNvSpPr txBox="1"/>
          <p:nvPr>
            <p:ph idx="6" type="subTitle"/>
          </p:nvPr>
        </p:nvSpPr>
        <p:spPr>
          <a:xfrm>
            <a:off x="6045421" y="1609225"/>
            <a:ext cx="2196600" cy="80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Competitive landscape</a:t>
            </a:r>
            <a:endParaRPr/>
          </a:p>
        </p:txBody>
      </p:sp>
      <p:grpSp>
        <p:nvGrpSpPr>
          <p:cNvPr id="1598" name="Google Shape;1598;p30"/>
          <p:cNvGrpSpPr/>
          <p:nvPr/>
        </p:nvGrpSpPr>
        <p:grpSpPr>
          <a:xfrm>
            <a:off x="7814889" y="900912"/>
            <a:ext cx="887675" cy="801288"/>
            <a:chOff x="6544194" y="2365864"/>
            <a:chExt cx="529544" cy="478038"/>
          </a:xfrm>
        </p:grpSpPr>
        <p:sp>
          <p:nvSpPr>
            <p:cNvPr id="1599" name="Google Shape;1599;p30"/>
            <p:cNvSpPr/>
            <p:nvPr/>
          </p:nvSpPr>
          <p:spPr>
            <a:xfrm>
              <a:off x="6546068" y="2488273"/>
              <a:ext cx="190780" cy="188197"/>
            </a:xfrm>
            <a:custGeom>
              <a:rect b="b" l="l" r="r" t="t"/>
              <a:pathLst>
                <a:path extrusionOk="0" h="3716" w="3767">
                  <a:moveTo>
                    <a:pt x="1887" y="845"/>
                  </a:moveTo>
                  <a:cubicBezTo>
                    <a:pt x="2071" y="845"/>
                    <a:pt x="2257" y="896"/>
                    <a:pt x="2422" y="1001"/>
                  </a:cubicBezTo>
                  <a:cubicBezTo>
                    <a:pt x="2895" y="1307"/>
                    <a:pt x="3034" y="1929"/>
                    <a:pt x="2737" y="2402"/>
                  </a:cubicBezTo>
                  <a:cubicBezTo>
                    <a:pt x="2541" y="2705"/>
                    <a:pt x="2216" y="2871"/>
                    <a:pt x="1883" y="2871"/>
                  </a:cubicBezTo>
                  <a:cubicBezTo>
                    <a:pt x="1696" y="2871"/>
                    <a:pt x="1507" y="2818"/>
                    <a:pt x="1336" y="2708"/>
                  </a:cubicBezTo>
                  <a:cubicBezTo>
                    <a:pt x="863" y="2411"/>
                    <a:pt x="724" y="1780"/>
                    <a:pt x="1030" y="1317"/>
                  </a:cubicBezTo>
                  <a:cubicBezTo>
                    <a:pt x="1222" y="1012"/>
                    <a:pt x="1552" y="845"/>
                    <a:pt x="1887" y="845"/>
                  </a:cubicBezTo>
                  <a:close/>
                  <a:moveTo>
                    <a:pt x="1535" y="0"/>
                  </a:moveTo>
                  <a:cubicBezTo>
                    <a:pt x="1515" y="0"/>
                    <a:pt x="1495" y="3"/>
                    <a:pt x="1476" y="9"/>
                  </a:cubicBezTo>
                  <a:cubicBezTo>
                    <a:pt x="1336" y="36"/>
                    <a:pt x="1253" y="166"/>
                    <a:pt x="1281" y="305"/>
                  </a:cubicBezTo>
                  <a:lnTo>
                    <a:pt x="1346" y="565"/>
                  </a:lnTo>
                  <a:cubicBezTo>
                    <a:pt x="1160" y="639"/>
                    <a:pt x="993" y="760"/>
                    <a:pt x="854" y="908"/>
                  </a:cubicBezTo>
                  <a:lnTo>
                    <a:pt x="622" y="760"/>
                  </a:lnTo>
                  <a:cubicBezTo>
                    <a:pt x="583" y="734"/>
                    <a:pt x="537" y="721"/>
                    <a:pt x="492" y="721"/>
                  </a:cubicBezTo>
                  <a:cubicBezTo>
                    <a:pt x="410" y="721"/>
                    <a:pt x="327" y="762"/>
                    <a:pt x="279" y="834"/>
                  </a:cubicBezTo>
                  <a:cubicBezTo>
                    <a:pt x="205" y="955"/>
                    <a:pt x="242" y="1103"/>
                    <a:pt x="362" y="1177"/>
                  </a:cubicBezTo>
                  <a:lnTo>
                    <a:pt x="585" y="1326"/>
                  </a:lnTo>
                  <a:cubicBezTo>
                    <a:pt x="511" y="1511"/>
                    <a:pt x="474" y="1716"/>
                    <a:pt x="483" y="1910"/>
                  </a:cubicBezTo>
                  <a:lnTo>
                    <a:pt x="214" y="1966"/>
                  </a:lnTo>
                  <a:cubicBezTo>
                    <a:pt x="84" y="2003"/>
                    <a:pt x="1" y="2133"/>
                    <a:pt x="28" y="2263"/>
                  </a:cubicBezTo>
                  <a:cubicBezTo>
                    <a:pt x="53" y="2384"/>
                    <a:pt x="161" y="2463"/>
                    <a:pt x="275" y="2463"/>
                  </a:cubicBezTo>
                  <a:cubicBezTo>
                    <a:pt x="292" y="2463"/>
                    <a:pt x="309" y="2461"/>
                    <a:pt x="325" y="2458"/>
                  </a:cubicBezTo>
                  <a:lnTo>
                    <a:pt x="594" y="2402"/>
                  </a:lnTo>
                  <a:cubicBezTo>
                    <a:pt x="669" y="2578"/>
                    <a:pt x="780" y="2745"/>
                    <a:pt x="928" y="2884"/>
                  </a:cubicBezTo>
                  <a:lnTo>
                    <a:pt x="789" y="3116"/>
                  </a:lnTo>
                  <a:cubicBezTo>
                    <a:pt x="715" y="3228"/>
                    <a:pt x="743" y="3385"/>
                    <a:pt x="863" y="3460"/>
                  </a:cubicBezTo>
                  <a:cubicBezTo>
                    <a:pt x="903" y="3486"/>
                    <a:pt x="948" y="3498"/>
                    <a:pt x="993" y="3498"/>
                  </a:cubicBezTo>
                  <a:cubicBezTo>
                    <a:pt x="1076" y="3498"/>
                    <a:pt x="1159" y="3457"/>
                    <a:pt x="1207" y="3385"/>
                  </a:cubicBezTo>
                  <a:lnTo>
                    <a:pt x="1346" y="3153"/>
                  </a:lnTo>
                  <a:cubicBezTo>
                    <a:pt x="1521" y="3220"/>
                    <a:pt x="1696" y="3257"/>
                    <a:pt x="1878" y="3257"/>
                  </a:cubicBezTo>
                  <a:cubicBezTo>
                    <a:pt x="1898" y="3257"/>
                    <a:pt x="1919" y="3256"/>
                    <a:pt x="1939" y="3255"/>
                  </a:cubicBezTo>
                  <a:lnTo>
                    <a:pt x="1995" y="3524"/>
                  </a:lnTo>
                  <a:cubicBezTo>
                    <a:pt x="2019" y="3637"/>
                    <a:pt x="2121" y="3715"/>
                    <a:pt x="2238" y="3715"/>
                  </a:cubicBezTo>
                  <a:cubicBezTo>
                    <a:pt x="2256" y="3715"/>
                    <a:pt x="2274" y="3714"/>
                    <a:pt x="2292" y="3710"/>
                  </a:cubicBezTo>
                  <a:cubicBezTo>
                    <a:pt x="2422" y="3682"/>
                    <a:pt x="2505" y="3552"/>
                    <a:pt x="2477" y="3413"/>
                  </a:cubicBezTo>
                  <a:lnTo>
                    <a:pt x="2422" y="3153"/>
                  </a:lnTo>
                  <a:cubicBezTo>
                    <a:pt x="2607" y="3070"/>
                    <a:pt x="2774" y="2959"/>
                    <a:pt x="2904" y="2810"/>
                  </a:cubicBezTo>
                  <a:lnTo>
                    <a:pt x="3136" y="2959"/>
                  </a:lnTo>
                  <a:cubicBezTo>
                    <a:pt x="3178" y="2981"/>
                    <a:pt x="3224" y="2993"/>
                    <a:pt x="3269" y="2993"/>
                  </a:cubicBezTo>
                  <a:cubicBezTo>
                    <a:pt x="3352" y="2993"/>
                    <a:pt x="3431" y="2953"/>
                    <a:pt x="3479" y="2875"/>
                  </a:cubicBezTo>
                  <a:cubicBezTo>
                    <a:pt x="3554" y="2764"/>
                    <a:pt x="3516" y="2615"/>
                    <a:pt x="3405" y="2541"/>
                  </a:cubicBezTo>
                  <a:lnTo>
                    <a:pt x="3173" y="2393"/>
                  </a:lnTo>
                  <a:cubicBezTo>
                    <a:pt x="3257" y="2198"/>
                    <a:pt x="3285" y="2003"/>
                    <a:pt x="3285" y="1808"/>
                  </a:cubicBezTo>
                  <a:lnTo>
                    <a:pt x="3544" y="1743"/>
                  </a:lnTo>
                  <a:cubicBezTo>
                    <a:pt x="3683" y="1716"/>
                    <a:pt x="3767" y="1586"/>
                    <a:pt x="3730" y="1446"/>
                  </a:cubicBezTo>
                  <a:cubicBezTo>
                    <a:pt x="3706" y="1334"/>
                    <a:pt x="3604" y="1256"/>
                    <a:pt x="3487" y="1256"/>
                  </a:cubicBezTo>
                  <a:cubicBezTo>
                    <a:pt x="3469" y="1256"/>
                    <a:pt x="3451" y="1257"/>
                    <a:pt x="3433" y="1261"/>
                  </a:cubicBezTo>
                  <a:lnTo>
                    <a:pt x="3173" y="1317"/>
                  </a:lnTo>
                  <a:cubicBezTo>
                    <a:pt x="3099" y="1140"/>
                    <a:pt x="2978" y="973"/>
                    <a:pt x="2830" y="834"/>
                  </a:cubicBezTo>
                  <a:lnTo>
                    <a:pt x="2978" y="602"/>
                  </a:lnTo>
                  <a:cubicBezTo>
                    <a:pt x="3053" y="491"/>
                    <a:pt x="3016" y="333"/>
                    <a:pt x="2904" y="259"/>
                  </a:cubicBezTo>
                  <a:cubicBezTo>
                    <a:pt x="2861" y="233"/>
                    <a:pt x="2815" y="220"/>
                    <a:pt x="2770" y="220"/>
                  </a:cubicBezTo>
                  <a:cubicBezTo>
                    <a:pt x="2688" y="220"/>
                    <a:pt x="2609" y="261"/>
                    <a:pt x="2561" y="333"/>
                  </a:cubicBezTo>
                  <a:lnTo>
                    <a:pt x="2413" y="565"/>
                  </a:lnTo>
                  <a:cubicBezTo>
                    <a:pt x="2250" y="492"/>
                    <a:pt x="2072" y="461"/>
                    <a:pt x="1899" y="461"/>
                  </a:cubicBezTo>
                  <a:cubicBezTo>
                    <a:pt x="1876" y="461"/>
                    <a:pt x="1852" y="462"/>
                    <a:pt x="1828" y="463"/>
                  </a:cubicBezTo>
                  <a:lnTo>
                    <a:pt x="1772" y="194"/>
                  </a:lnTo>
                  <a:cubicBezTo>
                    <a:pt x="1749" y="84"/>
                    <a:pt x="1645" y="0"/>
                    <a:pt x="15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0"/>
            <p:cNvSpPr/>
            <p:nvPr/>
          </p:nvSpPr>
          <p:spPr>
            <a:xfrm>
              <a:off x="6544194" y="2485487"/>
              <a:ext cx="195490" cy="193515"/>
            </a:xfrm>
            <a:custGeom>
              <a:rect b="b" l="l" r="r" t="t"/>
              <a:pathLst>
                <a:path extrusionOk="0" h="3821" w="3860">
                  <a:moveTo>
                    <a:pt x="1921" y="954"/>
                  </a:moveTo>
                  <a:cubicBezTo>
                    <a:pt x="2106" y="954"/>
                    <a:pt x="2283" y="1001"/>
                    <a:pt x="2431" y="1103"/>
                  </a:cubicBezTo>
                  <a:cubicBezTo>
                    <a:pt x="2654" y="1242"/>
                    <a:pt x="2802" y="1455"/>
                    <a:pt x="2858" y="1706"/>
                  </a:cubicBezTo>
                  <a:cubicBezTo>
                    <a:pt x="2913" y="1956"/>
                    <a:pt x="2867" y="2216"/>
                    <a:pt x="2728" y="2429"/>
                  </a:cubicBezTo>
                  <a:cubicBezTo>
                    <a:pt x="2542" y="2716"/>
                    <a:pt x="2230" y="2872"/>
                    <a:pt x="1912" y="2872"/>
                  </a:cubicBezTo>
                  <a:cubicBezTo>
                    <a:pt x="1736" y="2872"/>
                    <a:pt x="1559" y="2825"/>
                    <a:pt x="1401" y="2726"/>
                  </a:cubicBezTo>
                  <a:cubicBezTo>
                    <a:pt x="956" y="2438"/>
                    <a:pt x="826" y="1845"/>
                    <a:pt x="1114" y="1399"/>
                  </a:cubicBezTo>
                  <a:cubicBezTo>
                    <a:pt x="1244" y="1177"/>
                    <a:pt x="1466" y="1028"/>
                    <a:pt x="1717" y="973"/>
                  </a:cubicBezTo>
                  <a:cubicBezTo>
                    <a:pt x="1782" y="963"/>
                    <a:pt x="1856" y="954"/>
                    <a:pt x="1921" y="954"/>
                  </a:cubicBezTo>
                  <a:close/>
                  <a:moveTo>
                    <a:pt x="1915" y="848"/>
                  </a:moveTo>
                  <a:cubicBezTo>
                    <a:pt x="1840" y="848"/>
                    <a:pt x="1764" y="856"/>
                    <a:pt x="1689" y="871"/>
                  </a:cubicBezTo>
                  <a:cubicBezTo>
                    <a:pt x="1411" y="936"/>
                    <a:pt x="1169" y="1103"/>
                    <a:pt x="1021" y="1344"/>
                  </a:cubicBezTo>
                  <a:cubicBezTo>
                    <a:pt x="863" y="1585"/>
                    <a:pt x="817" y="1863"/>
                    <a:pt x="882" y="2142"/>
                  </a:cubicBezTo>
                  <a:cubicBezTo>
                    <a:pt x="937" y="2420"/>
                    <a:pt x="1104" y="2661"/>
                    <a:pt x="1346" y="2810"/>
                  </a:cubicBezTo>
                  <a:cubicBezTo>
                    <a:pt x="1522" y="2921"/>
                    <a:pt x="1717" y="2976"/>
                    <a:pt x="1921" y="2976"/>
                  </a:cubicBezTo>
                  <a:cubicBezTo>
                    <a:pt x="1995" y="2976"/>
                    <a:pt x="2069" y="2967"/>
                    <a:pt x="2143" y="2949"/>
                  </a:cubicBezTo>
                  <a:cubicBezTo>
                    <a:pt x="2422" y="2893"/>
                    <a:pt x="2663" y="2726"/>
                    <a:pt x="2811" y="2485"/>
                  </a:cubicBezTo>
                  <a:cubicBezTo>
                    <a:pt x="2969" y="2244"/>
                    <a:pt x="3015" y="1965"/>
                    <a:pt x="2960" y="1687"/>
                  </a:cubicBezTo>
                  <a:cubicBezTo>
                    <a:pt x="2895" y="1409"/>
                    <a:pt x="2728" y="1168"/>
                    <a:pt x="2487" y="1019"/>
                  </a:cubicBezTo>
                  <a:cubicBezTo>
                    <a:pt x="2317" y="904"/>
                    <a:pt x="2118" y="848"/>
                    <a:pt x="1915" y="848"/>
                  </a:cubicBezTo>
                  <a:close/>
                  <a:moveTo>
                    <a:pt x="1557" y="107"/>
                  </a:moveTo>
                  <a:cubicBezTo>
                    <a:pt x="1648" y="107"/>
                    <a:pt x="1737" y="168"/>
                    <a:pt x="1754" y="258"/>
                  </a:cubicBezTo>
                  <a:lnTo>
                    <a:pt x="1809" y="527"/>
                  </a:lnTo>
                  <a:cubicBezTo>
                    <a:pt x="1819" y="546"/>
                    <a:pt x="1837" y="565"/>
                    <a:pt x="1865" y="565"/>
                  </a:cubicBezTo>
                  <a:cubicBezTo>
                    <a:pt x="1885" y="564"/>
                    <a:pt x="1904" y="563"/>
                    <a:pt x="1924" y="563"/>
                  </a:cubicBezTo>
                  <a:cubicBezTo>
                    <a:pt x="2099" y="563"/>
                    <a:pt x="2273" y="600"/>
                    <a:pt x="2431" y="667"/>
                  </a:cubicBezTo>
                  <a:cubicBezTo>
                    <a:pt x="2436" y="669"/>
                    <a:pt x="2442" y="670"/>
                    <a:pt x="2448" y="670"/>
                  </a:cubicBezTo>
                  <a:cubicBezTo>
                    <a:pt x="2464" y="670"/>
                    <a:pt x="2482" y="662"/>
                    <a:pt x="2496" y="648"/>
                  </a:cubicBezTo>
                  <a:lnTo>
                    <a:pt x="2635" y="416"/>
                  </a:lnTo>
                  <a:cubicBezTo>
                    <a:pt x="2663" y="370"/>
                    <a:pt x="2709" y="342"/>
                    <a:pt x="2765" y="333"/>
                  </a:cubicBezTo>
                  <a:cubicBezTo>
                    <a:pt x="2777" y="330"/>
                    <a:pt x="2789" y="329"/>
                    <a:pt x="2801" y="329"/>
                  </a:cubicBezTo>
                  <a:cubicBezTo>
                    <a:pt x="2839" y="329"/>
                    <a:pt x="2879" y="340"/>
                    <a:pt x="2913" y="360"/>
                  </a:cubicBezTo>
                  <a:cubicBezTo>
                    <a:pt x="3006" y="416"/>
                    <a:pt x="3025" y="537"/>
                    <a:pt x="2969" y="629"/>
                  </a:cubicBezTo>
                  <a:lnTo>
                    <a:pt x="2821" y="861"/>
                  </a:lnTo>
                  <a:cubicBezTo>
                    <a:pt x="2811" y="880"/>
                    <a:pt x="2811" y="908"/>
                    <a:pt x="2830" y="926"/>
                  </a:cubicBezTo>
                  <a:cubicBezTo>
                    <a:pt x="2978" y="1056"/>
                    <a:pt x="3090" y="1214"/>
                    <a:pt x="3164" y="1390"/>
                  </a:cubicBezTo>
                  <a:cubicBezTo>
                    <a:pt x="3173" y="1418"/>
                    <a:pt x="3192" y="1427"/>
                    <a:pt x="3220" y="1427"/>
                  </a:cubicBezTo>
                  <a:lnTo>
                    <a:pt x="3489" y="1372"/>
                  </a:lnTo>
                  <a:cubicBezTo>
                    <a:pt x="3504" y="1367"/>
                    <a:pt x="3520" y="1365"/>
                    <a:pt x="3536" y="1365"/>
                  </a:cubicBezTo>
                  <a:cubicBezTo>
                    <a:pt x="3621" y="1365"/>
                    <a:pt x="3697" y="1426"/>
                    <a:pt x="3720" y="1520"/>
                  </a:cubicBezTo>
                  <a:cubicBezTo>
                    <a:pt x="3739" y="1622"/>
                    <a:pt x="3674" y="1724"/>
                    <a:pt x="3572" y="1752"/>
                  </a:cubicBezTo>
                  <a:lnTo>
                    <a:pt x="3303" y="1808"/>
                  </a:lnTo>
                  <a:cubicBezTo>
                    <a:pt x="3284" y="1817"/>
                    <a:pt x="3266" y="1835"/>
                    <a:pt x="3266" y="1863"/>
                  </a:cubicBezTo>
                  <a:cubicBezTo>
                    <a:pt x="3275" y="2058"/>
                    <a:pt x="3238" y="2244"/>
                    <a:pt x="3164" y="2429"/>
                  </a:cubicBezTo>
                  <a:cubicBezTo>
                    <a:pt x="3155" y="2448"/>
                    <a:pt x="3164" y="2476"/>
                    <a:pt x="3182" y="2494"/>
                  </a:cubicBezTo>
                  <a:lnTo>
                    <a:pt x="3414" y="2633"/>
                  </a:lnTo>
                  <a:cubicBezTo>
                    <a:pt x="3507" y="2698"/>
                    <a:pt x="3535" y="2819"/>
                    <a:pt x="3470" y="2912"/>
                  </a:cubicBezTo>
                  <a:cubicBezTo>
                    <a:pt x="3442" y="2949"/>
                    <a:pt x="3405" y="2986"/>
                    <a:pt x="3349" y="2995"/>
                  </a:cubicBezTo>
                  <a:cubicBezTo>
                    <a:pt x="3338" y="2997"/>
                    <a:pt x="3326" y="2999"/>
                    <a:pt x="3313" y="2999"/>
                  </a:cubicBezTo>
                  <a:cubicBezTo>
                    <a:pt x="3276" y="2999"/>
                    <a:pt x="3236" y="2988"/>
                    <a:pt x="3201" y="2967"/>
                  </a:cubicBezTo>
                  <a:lnTo>
                    <a:pt x="2978" y="2819"/>
                  </a:lnTo>
                  <a:cubicBezTo>
                    <a:pt x="2967" y="2815"/>
                    <a:pt x="2955" y="2813"/>
                    <a:pt x="2944" y="2813"/>
                  </a:cubicBezTo>
                  <a:cubicBezTo>
                    <a:pt x="2929" y="2813"/>
                    <a:pt x="2915" y="2817"/>
                    <a:pt x="2904" y="2828"/>
                  </a:cubicBezTo>
                  <a:cubicBezTo>
                    <a:pt x="2774" y="2967"/>
                    <a:pt x="2617" y="3079"/>
                    <a:pt x="2440" y="3153"/>
                  </a:cubicBezTo>
                  <a:cubicBezTo>
                    <a:pt x="2412" y="3162"/>
                    <a:pt x="2403" y="3190"/>
                    <a:pt x="2403" y="3218"/>
                  </a:cubicBezTo>
                  <a:lnTo>
                    <a:pt x="2468" y="3477"/>
                  </a:lnTo>
                  <a:cubicBezTo>
                    <a:pt x="2477" y="3533"/>
                    <a:pt x="2468" y="3589"/>
                    <a:pt x="2440" y="3626"/>
                  </a:cubicBezTo>
                  <a:cubicBezTo>
                    <a:pt x="2412" y="3672"/>
                    <a:pt x="2366" y="3700"/>
                    <a:pt x="2320" y="3719"/>
                  </a:cubicBezTo>
                  <a:cubicBezTo>
                    <a:pt x="2307" y="3721"/>
                    <a:pt x="2294" y="3722"/>
                    <a:pt x="2282" y="3722"/>
                  </a:cubicBezTo>
                  <a:cubicBezTo>
                    <a:pt x="2186" y="3722"/>
                    <a:pt x="2103" y="3660"/>
                    <a:pt x="2078" y="3561"/>
                  </a:cubicBezTo>
                  <a:lnTo>
                    <a:pt x="2023" y="3301"/>
                  </a:lnTo>
                  <a:cubicBezTo>
                    <a:pt x="2014" y="3273"/>
                    <a:pt x="1995" y="3264"/>
                    <a:pt x="1976" y="3264"/>
                  </a:cubicBezTo>
                  <a:lnTo>
                    <a:pt x="1967" y="3264"/>
                  </a:lnTo>
                  <a:cubicBezTo>
                    <a:pt x="1947" y="3265"/>
                    <a:pt x="1928" y="3265"/>
                    <a:pt x="1908" y="3265"/>
                  </a:cubicBezTo>
                  <a:cubicBezTo>
                    <a:pt x="1735" y="3265"/>
                    <a:pt x="1568" y="3229"/>
                    <a:pt x="1401" y="3162"/>
                  </a:cubicBezTo>
                  <a:cubicBezTo>
                    <a:pt x="1396" y="3160"/>
                    <a:pt x="1391" y="3158"/>
                    <a:pt x="1385" y="3158"/>
                  </a:cubicBezTo>
                  <a:cubicBezTo>
                    <a:pt x="1369" y="3158"/>
                    <a:pt x="1352" y="3167"/>
                    <a:pt x="1346" y="3181"/>
                  </a:cubicBezTo>
                  <a:lnTo>
                    <a:pt x="1197" y="3412"/>
                  </a:lnTo>
                  <a:cubicBezTo>
                    <a:pt x="1169" y="3450"/>
                    <a:pt x="1123" y="3487"/>
                    <a:pt x="1077" y="3496"/>
                  </a:cubicBezTo>
                  <a:cubicBezTo>
                    <a:pt x="1063" y="3498"/>
                    <a:pt x="1049" y="3499"/>
                    <a:pt x="1035" y="3499"/>
                  </a:cubicBezTo>
                  <a:cubicBezTo>
                    <a:pt x="994" y="3499"/>
                    <a:pt x="956" y="3489"/>
                    <a:pt x="928" y="3468"/>
                  </a:cubicBezTo>
                  <a:cubicBezTo>
                    <a:pt x="882" y="3440"/>
                    <a:pt x="854" y="3394"/>
                    <a:pt x="835" y="3348"/>
                  </a:cubicBezTo>
                  <a:cubicBezTo>
                    <a:pt x="826" y="3292"/>
                    <a:pt x="835" y="3246"/>
                    <a:pt x="863" y="3199"/>
                  </a:cubicBezTo>
                  <a:lnTo>
                    <a:pt x="1012" y="2967"/>
                  </a:lnTo>
                  <a:cubicBezTo>
                    <a:pt x="1021" y="2949"/>
                    <a:pt x="1021" y="2921"/>
                    <a:pt x="1002" y="2902"/>
                  </a:cubicBezTo>
                  <a:cubicBezTo>
                    <a:pt x="863" y="2772"/>
                    <a:pt x="752" y="2615"/>
                    <a:pt x="678" y="2429"/>
                  </a:cubicBezTo>
                  <a:cubicBezTo>
                    <a:pt x="668" y="2411"/>
                    <a:pt x="641" y="2401"/>
                    <a:pt x="613" y="2401"/>
                  </a:cubicBezTo>
                  <a:lnTo>
                    <a:pt x="353" y="2457"/>
                  </a:lnTo>
                  <a:cubicBezTo>
                    <a:pt x="339" y="2459"/>
                    <a:pt x="326" y="2460"/>
                    <a:pt x="313" y="2460"/>
                  </a:cubicBezTo>
                  <a:cubicBezTo>
                    <a:pt x="274" y="2460"/>
                    <a:pt x="239" y="2450"/>
                    <a:pt x="205" y="2429"/>
                  </a:cubicBezTo>
                  <a:cubicBezTo>
                    <a:pt x="158" y="2401"/>
                    <a:pt x="130" y="2364"/>
                    <a:pt x="121" y="2309"/>
                  </a:cubicBezTo>
                  <a:cubicBezTo>
                    <a:pt x="103" y="2262"/>
                    <a:pt x="112" y="2207"/>
                    <a:pt x="140" y="2160"/>
                  </a:cubicBezTo>
                  <a:cubicBezTo>
                    <a:pt x="167" y="2114"/>
                    <a:pt x="214" y="2086"/>
                    <a:pt x="270" y="2077"/>
                  </a:cubicBezTo>
                  <a:lnTo>
                    <a:pt x="529" y="2021"/>
                  </a:lnTo>
                  <a:cubicBezTo>
                    <a:pt x="557" y="2012"/>
                    <a:pt x="576" y="1993"/>
                    <a:pt x="576" y="1965"/>
                  </a:cubicBezTo>
                  <a:cubicBezTo>
                    <a:pt x="566" y="1771"/>
                    <a:pt x="594" y="1585"/>
                    <a:pt x="668" y="1399"/>
                  </a:cubicBezTo>
                  <a:cubicBezTo>
                    <a:pt x="678" y="1381"/>
                    <a:pt x="668" y="1353"/>
                    <a:pt x="650" y="1335"/>
                  </a:cubicBezTo>
                  <a:lnTo>
                    <a:pt x="427" y="1195"/>
                  </a:lnTo>
                  <a:cubicBezTo>
                    <a:pt x="334" y="1130"/>
                    <a:pt x="307" y="1010"/>
                    <a:pt x="362" y="917"/>
                  </a:cubicBezTo>
                  <a:cubicBezTo>
                    <a:pt x="397" y="859"/>
                    <a:pt x="457" y="830"/>
                    <a:pt x="520" y="830"/>
                  </a:cubicBezTo>
                  <a:cubicBezTo>
                    <a:pt x="558" y="830"/>
                    <a:pt x="597" y="841"/>
                    <a:pt x="631" y="861"/>
                  </a:cubicBezTo>
                  <a:lnTo>
                    <a:pt x="863" y="1010"/>
                  </a:lnTo>
                  <a:cubicBezTo>
                    <a:pt x="871" y="1014"/>
                    <a:pt x="880" y="1016"/>
                    <a:pt x="890" y="1016"/>
                  </a:cubicBezTo>
                  <a:cubicBezTo>
                    <a:pt x="903" y="1016"/>
                    <a:pt x="917" y="1011"/>
                    <a:pt x="928" y="1001"/>
                  </a:cubicBezTo>
                  <a:cubicBezTo>
                    <a:pt x="1058" y="852"/>
                    <a:pt x="1216" y="741"/>
                    <a:pt x="1401" y="667"/>
                  </a:cubicBezTo>
                  <a:cubicBezTo>
                    <a:pt x="1420" y="657"/>
                    <a:pt x="1438" y="639"/>
                    <a:pt x="1429" y="611"/>
                  </a:cubicBezTo>
                  <a:lnTo>
                    <a:pt x="1373" y="342"/>
                  </a:lnTo>
                  <a:cubicBezTo>
                    <a:pt x="1364" y="296"/>
                    <a:pt x="1373" y="240"/>
                    <a:pt x="1401" y="193"/>
                  </a:cubicBezTo>
                  <a:cubicBezTo>
                    <a:pt x="1429" y="156"/>
                    <a:pt x="1466" y="119"/>
                    <a:pt x="1522" y="110"/>
                  </a:cubicBezTo>
                  <a:cubicBezTo>
                    <a:pt x="1534" y="108"/>
                    <a:pt x="1545" y="107"/>
                    <a:pt x="1557" y="107"/>
                  </a:cubicBezTo>
                  <a:close/>
                  <a:moveTo>
                    <a:pt x="1569" y="0"/>
                  </a:moveTo>
                  <a:cubicBezTo>
                    <a:pt x="1547" y="0"/>
                    <a:pt x="1525" y="3"/>
                    <a:pt x="1503" y="8"/>
                  </a:cubicBezTo>
                  <a:cubicBezTo>
                    <a:pt x="1420" y="27"/>
                    <a:pt x="1355" y="73"/>
                    <a:pt x="1309" y="138"/>
                  </a:cubicBezTo>
                  <a:cubicBezTo>
                    <a:pt x="1271" y="212"/>
                    <a:pt x="1253" y="286"/>
                    <a:pt x="1271" y="370"/>
                  </a:cubicBezTo>
                  <a:lnTo>
                    <a:pt x="1318" y="592"/>
                  </a:lnTo>
                  <a:cubicBezTo>
                    <a:pt x="1160" y="667"/>
                    <a:pt x="1012" y="769"/>
                    <a:pt x="882" y="899"/>
                  </a:cubicBezTo>
                  <a:lnTo>
                    <a:pt x="696" y="769"/>
                  </a:lnTo>
                  <a:cubicBezTo>
                    <a:pt x="647" y="739"/>
                    <a:pt x="590" y="724"/>
                    <a:pt x="534" y="724"/>
                  </a:cubicBezTo>
                  <a:cubicBezTo>
                    <a:pt x="433" y="724"/>
                    <a:pt x="333" y="772"/>
                    <a:pt x="279" y="861"/>
                  </a:cubicBezTo>
                  <a:cubicBezTo>
                    <a:pt x="186" y="1001"/>
                    <a:pt x="232" y="1186"/>
                    <a:pt x="372" y="1279"/>
                  </a:cubicBezTo>
                  <a:lnTo>
                    <a:pt x="557" y="1399"/>
                  </a:lnTo>
                  <a:cubicBezTo>
                    <a:pt x="501" y="1566"/>
                    <a:pt x="464" y="1743"/>
                    <a:pt x="464" y="1928"/>
                  </a:cubicBezTo>
                  <a:lnTo>
                    <a:pt x="242" y="1975"/>
                  </a:lnTo>
                  <a:cubicBezTo>
                    <a:pt x="167" y="1993"/>
                    <a:pt x="103" y="2040"/>
                    <a:pt x="56" y="2104"/>
                  </a:cubicBezTo>
                  <a:cubicBezTo>
                    <a:pt x="10" y="2169"/>
                    <a:pt x="1" y="2253"/>
                    <a:pt x="19" y="2327"/>
                  </a:cubicBezTo>
                  <a:cubicBezTo>
                    <a:pt x="38" y="2411"/>
                    <a:pt x="84" y="2476"/>
                    <a:pt x="149" y="2522"/>
                  </a:cubicBezTo>
                  <a:cubicBezTo>
                    <a:pt x="193" y="2554"/>
                    <a:pt x="246" y="2568"/>
                    <a:pt x="299" y="2568"/>
                  </a:cubicBezTo>
                  <a:cubicBezTo>
                    <a:pt x="324" y="2568"/>
                    <a:pt x="348" y="2565"/>
                    <a:pt x="372" y="2559"/>
                  </a:cubicBezTo>
                  <a:lnTo>
                    <a:pt x="594" y="2513"/>
                  </a:lnTo>
                  <a:cubicBezTo>
                    <a:pt x="668" y="2680"/>
                    <a:pt x="770" y="2819"/>
                    <a:pt x="900" y="2949"/>
                  </a:cubicBezTo>
                  <a:lnTo>
                    <a:pt x="780" y="3143"/>
                  </a:lnTo>
                  <a:cubicBezTo>
                    <a:pt x="733" y="3208"/>
                    <a:pt x="724" y="3292"/>
                    <a:pt x="733" y="3366"/>
                  </a:cubicBezTo>
                  <a:cubicBezTo>
                    <a:pt x="752" y="3450"/>
                    <a:pt x="808" y="3515"/>
                    <a:pt x="873" y="3552"/>
                  </a:cubicBezTo>
                  <a:cubicBezTo>
                    <a:pt x="921" y="3586"/>
                    <a:pt x="979" y="3605"/>
                    <a:pt x="1036" y="3605"/>
                  </a:cubicBezTo>
                  <a:cubicBezTo>
                    <a:pt x="1056" y="3605"/>
                    <a:pt x="1076" y="3603"/>
                    <a:pt x="1095" y="3598"/>
                  </a:cubicBezTo>
                  <a:cubicBezTo>
                    <a:pt x="1179" y="3579"/>
                    <a:pt x="1244" y="3533"/>
                    <a:pt x="1290" y="3468"/>
                  </a:cubicBezTo>
                  <a:lnTo>
                    <a:pt x="1411" y="3273"/>
                  </a:lnTo>
                  <a:cubicBezTo>
                    <a:pt x="1578" y="3338"/>
                    <a:pt x="1754" y="3366"/>
                    <a:pt x="1930" y="3366"/>
                  </a:cubicBezTo>
                  <a:lnTo>
                    <a:pt x="1976" y="3589"/>
                  </a:lnTo>
                  <a:cubicBezTo>
                    <a:pt x="2014" y="3728"/>
                    <a:pt x="2134" y="3821"/>
                    <a:pt x="2273" y="3821"/>
                  </a:cubicBezTo>
                  <a:lnTo>
                    <a:pt x="2338" y="3821"/>
                  </a:lnTo>
                  <a:cubicBezTo>
                    <a:pt x="2505" y="3784"/>
                    <a:pt x="2607" y="3617"/>
                    <a:pt x="2570" y="3459"/>
                  </a:cubicBezTo>
                  <a:lnTo>
                    <a:pt x="2524" y="3236"/>
                  </a:lnTo>
                  <a:cubicBezTo>
                    <a:pt x="2681" y="3162"/>
                    <a:pt x="2830" y="3060"/>
                    <a:pt x="2960" y="2930"/>
                  </a:cubicBezTo>
                  <a:lnTo>
                    <a:pt x="3145" y="3051"/>
                  </a:lnTo>
                  <a:cubicBezTo>
                    <a:pt x="3200" y="3085"/>
                    <a:pt x="3255" y="3104"/>
                    <a:pt x="3314" y="3104"/>
                  </a:cubicBezTo>
                  <a:cubicBezTo>
                    <a:pt x="3335" y="3104"/>
                    <a:pt x="3356" y="3102"/>
                    <a:pt x="3377" y="3097"/>
                  </a:cubicBezTo>
                  <a:cubicBezTo>
                    <a:pt x="3451" y="3079"/>
                    <a:pt x="3516" y="3032"/>
                    <a:pt x="3563" y="2967"/>
                  </a:cubicBezTo>
                  <a:cubicBezTo>
                    <a:pt x="3656" y="2828"/>
                    <a:pt x="3609" y="2643"/>
                    <a:pt x="3470" y="2550"/>
                  </a:cubicBezTo>
                  <a:lnTo>
                    <a:pt x="3275" y="2429"/>
                  </a:lnTo>
                  <a:cubicBezTo>
                    <a:pt x="3340" y="2262"/>
                    <a:pt x="3377" y="2086"/>
                    <a:pt x="3368" y="1900"/>
                  </a:cubicBezTo>
                  <a:lnTo>
                    <a:pt x="3591" y="1854"/>
                  </a:lnTo>
                  <a:cubicBezTo>
                    <a:pt x="3758" y="1817"/>
                    <a:pt x="3860" y="1659"/>
                    <a:pt x="3823" y="1492"/>
                  </a:cubicBezTo>
                  <a:cubicBezTo>
                    <a:pt x="3791" y="1356"/>
                    <a:pt x="3669" y="1262"/>
                    <a:pt x="3530" y="1262"/>
                  </a:cubicBezTo>
                  <a:cubicBezTo>
                    <a:pt x="3507" y="1262"/>
                    <a:pt x="3484" y="1264"/>
                    <a:pt x="3461" y="1270"/>
                  </a:cubicBezTo>
                  <a:lnTo>
                    <a:pt x="3238" y="1316"/>
                  </a:lnTo>
                  <a:cubicBezTo>
                    <a:pt x="3173" y="1149"/>
                    <a:pt x="3062" y="1001"/>
                    <a:pt x="2941" y="880"/>
                  </a:cubicBezTo>
                  <a:lnTo>
                    <a:pt x="3062" y="685"/>
                  </a:lnTo>
                  <a:cubicBezTo>
                    <a:pt x="3155" y="546"/>
                    <a:pt x="3108" y="360"/>
                    <a:pt x="2969" y="268"/>
                  </a:cubicBezTo>
                  <a:cubicBezTo>
                    <a:pt x="2922" y="241"/>
                    <a:pt x="2864" y="223"/>
                    <a:pt x="2808" y="223"/>
                  </a:cubicBezTo>
                  <a:cubicBezTo>
                    <a:pt x="2787" y="223"/>
                    <a:pt x="2766" y="226"/>
                    <a:pt x="2746" y="231"/>
                  </a:cubicBezTo>
                  <a:cubicBezTo>
                    <a:pt x="2663" y="249"/>
                    <a:pt x="2598" y="296"/>
                    <a:pt x="2552" y="360"/>
                  </a:cubicBezTo>
                  <a:lnTo>
                    <a:pt x="2431" y="555"/>
                  </a:lnTo>
                  <a:cubicBezTo>
                    <a:pt x="2264" y="490"/>
                    <a:pt x="2088" y="463"/>
                    <a:pt x="1912" y="463"/>
                  </a:cubicBezTo>
                  <a:lnTo>
                    <a:pt x="1856" y="240"/>
                  </a:lnTo>
                  <a:cubicBezTo>
                    <a:pt x="1832" y="96"/>
                    <a:pt x="1705" y="0"/>
                    <a:pt x="15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0"/>
            <p:cNvSpPr/>
            <p:nvPr/>
          </p:nvSpPr>
          <p:spPr>
            <a:xfrm>
              <a:off x="6726465" y="2372093"/>
              <a:ext cx="344892" cy="340385"/>
            </a:xfrm>
            <a:custGeom>
              <a:rect b="b" l="l" r="r" t="t"/>
              <a:pathLst>
                <a:path extrusionOk="0" h="6721" w="6810">
                  <a:moveTo>
                    <a:pt x="3401" y="1530"/>
                  </a:moveTo>
                  <a:cubicBezTo>
                    <a:pt x="4005" y="1530"/>
                    <a:pt x="4595" y="1827"/>
                    <a:pt x="4945" y="2368"/>
                  </a:cubicBezTo>
                  <a:cubicBezTo>
                    <a:pt x="5493" y="3221"/>
                    <a:pt x="5242" y="4353"/>
                    <a:pt x="4389" y="4900"/>
                  </a:cubicBezTo>
                  <a:cubicBezTo>
                    <a:pt x="4085" y="5097"/>
                    <a:pt x="3744" y="5191"/>
                    <a:pt x="3407" y="5191"/>
                  </a:cubicBezTo>
                  <a:cubicBezTo>
                    <a:pt x="2806" y="5191"/>
                    <a:pt x="2216" y="4893"/>
                    <a:pt x="1865" y="4353"/>
                  </a:cubicBezTo>
                  <a:cubicBezTo>
                    <a:pt x="1318" y="3499"/>
                    <a:pt x="1569" y="2368"/>
                    <a:pt x="2413" y="1820"/>
                  </a:cubicBezTo>
                  <a:cubicBezTo>
                    <a:pt x="2720" y="1623"/>
                    <a:pt x="3063" y="1530"/>
                    <a:pt x="3401" y="1530"/>
                  </a:cubicBezTo>
                  <a:close/>
                  <a:moveTo>
                    <a:pt x="4037" y="0"/>
                  </a:moveTo>
                  <a:cubicBezTo>
                    <a:pt x="3828" y="0"/>
                    <a:pt x="3648" y="146"/>
                    <a:pt x="3600" y="355"/>
                  </a:cubicBezTo>
                  <a:lnTo>
                    <a:pt x="3498" y="837"/>
                  </a:lnTo>
                  <a:cubicBezTo>
                    <a:pt x="3458" y="835"/>
                    <a:pt x="3417" y="834"/>
                    <a:pt x="3377" y="834"/>
                  </a:cubicBezTo>
                  <a:cubicBezTo>
                    <a:pt x="3058" y="834"/>
                    <a:pt x="2745" y="899"/>
                    <a:pt x="2441" y="1022"/>
                  </a:cubicBezTo>
                  <a:lnTo>
                    <a:pt x="2172" y="614"/>
                  </a:lnTo>
                  <a:cubicBezTo>
                    <a:pt x="2088" y="478"/>
                    <a:pt x="1944" y="406"/>
                    <a:pt x="1796" y="406"/>
                  </a:cubicBezTo>
                  <a:cubicBezTo>
                    <a:pt x="1712" y="406"/>
                    <a:pt x="1627" y="428"/>
                    <a:pt x="1550" y="475"/>
                  </a:cubicBezTo>
                  <a:cubicBezTo>
                    <a:pt x="1346" y="605"/>
                    <a:pt x="1281" y="883"/>
                    <a:pt x="1420" y="1097"/>
                  </a:cubicBezTo>
                  <a:lnTo>
                    <a:pt x="1680" y="1505"/>
                  </a:lnTo>
                  <a:cubicBezTo>
                    <a:pt x="1411" y="1755"/>
                    <a:pt x="1207" y="2061"/>
                    <a:pt x="1068" y="2386"/>
                  </a:cubicBezTo>
                  <a:lnTo>
                    <a:pt x="585" y="2284"/>
                  </a:lnTo>
                  <a:cubicBezTo>
                    <a:pt x="552" y="2276"/>
                    <a:pt x="520" y="2273"/>
                    <a:pt x="488" y="2273"/>
                  </a:cubicBezTo>
                  <a:cubicBezTo>
                    <a:pt x="284" y="2273"/>
                    <a:pt x="105" y="2419"/>
                    <a:pt x="57" y="2627"/>
                  </a:cubicBezTo>
                  <a:cubicBezTo>
                    <a:pt x="1" y="2868"/>
                    <a:pt x="159" y="3110"/>
                    <a:pt x="400" y="3165"/>
                  </a:cubicBezTo>
                  <a:lnTo>
                    <a:pt x="873" y="3267"/>
                  </a:lnTo>
                  <a:cubicBezTo>
                    <a:pt x="864" y="3620"/>
                    <a:pt x="929" y="3982"/>
                    <a:pt x="1068" y="4325"/>
                  </a:cubicBezTo>
                  <a:lnTo>
                    <a:pt x="650" y="4594"/>
                  </a:lnTo>
                  <a:cubicBezTo>
                    <a:pt x="446" y="4724"/>
                    <a:pt x="381" y="5002"/>
                    <a:pt x="520" y="5206"/>
                  </a:cubicBezTo>
                  <a:cubicBezTo>
                    <a:pt x="604" y="5343"/>
                    <a:pt x="748" y="5415"/>
                    <a:pt x="896" y="5415"/>
                  </a:cubicBezTo>
                  <a:cubicBezTo>
                    <a:pt x="980" y="5415"/>
                    <a:pt x="1065" y="5392"/>
                    <a:pt x="1142" y="5345"/>
                  </a:cubicBezTo>
                  <a:lnTo>
                    <a:pt x="1550" y="5086"/>
                  </a:lnTo>
                  <a:cubicBezTo>
                    <a:pt x="1801" y="5355"/>
                    <a:pt x="2107" y="5559"/>
                    <a:pt x="2431" y="5698"/>
                  </a:cubicBezTo>
                  <a:lnTo>
                    <a:pt x="2329" y="6171"/>
                  </a:lnTo>
                  <a:cubicBezTo>
                    <a:pt x="2274" y="6412"/>
                    <a:pt x="2431" y="6653"/>
                    <a:pt x="2673" y="6709"/>
                  </a:cubicBezTo>
                  <a:cubicBezTo>
                    <a:pt x="2705" y="6717"/>
                    <a:pt x="2738" y="6720"/>
                    <a:pt x="2771" y="6720"/>
                  </a:cubicBezTo>
                  <a:cubicBezTo>
                    <a:pt x="2976" y="6720"/>
                    <a:pt x="3163" y="6574"/>
                    <a:pt x="3211" y="6366"/>
                  </a:cubicBezTo>
                  <a:lnTo>
                    <a:pt x="3313" y="5883"/>
                  </a:lnTo>
                  <a:cubicBezTo>
                    <a:pt x="3352" y="5885"/>
                    <a:pt x="3392" y="5887"/>
                    <a:pt x="3431" y="5887"/>
                  </a:cubicBezTo>
                  <a:cubicBezTo>
                    <a:pt x="3746" y="5887"/>
                    <a:pt x="4065" y="5821"/>
                    <a:pt x="4370" y="5698"/>
                  </a:cubicBezTo>
                  <a:lnTo>
                    <a:pt x="4630" y="6106"/>
                  </a:lnTo>
                  <a:cubicBezTo>
                    <a:pt x="4719" y="6243"/>
                    <a:pt x="4865" y="6315"/>
                    <a:pt x="5012" y="6315"/>
                  </a:cubicBezTo>
                  <a:cubicBezTo>
                    <a:pt x="5095" y="6315"/>
                    <a:pt x="5178" y="6292"/>
                    <a:pt x="5251" y="6245"/>
                  </a:cubicBezTo>
                  <a:cubicBezTo>
                    <a:pt x="5465" y="6115"/>
                    <a:pt x="5520" y="5837"/>
                    <a:pt x="5391" y="5624"/>
                  </a:cubicBezTo>
                  <a:lnTo>
                    <a:pt x="5122" y="5215"/>
                  </a:lnTo>
                  <a:cubicBezTo>
                    <a:pt x="5400" y="4956"/>
                    <a:pt x="5604" y="4659"/>
                    <a:pt x="5743" y="4325"/>
                  </a:cubicBezTo>
                  <a:lnTo>
                    <a:pt x="6216" y="4436"/>
                  </a:lnTo>
                  <a:cubicBezTo>
                    <a:pt x="6246" y="4442"/>
                    <a:pt x="6276" y="4445"/>
                    <a:pt x="6305" y="4445"/>
                  </a:cubicBezTo>
                  <a:cubicBezTo>
                    <a:pt x="6514" y="4445"/>
                    <a:pt x="6705" y="4305"/>
                    <a:pt x="6754" y="4093"/>
                  </a:cubicBezTo>
                  <a:cubicBezTo>
                    <a:pt x="6810" y="3852"/>
                    <a:pt x="6652" y="3611"/>
                    <a:pt x="6411" y="3555"/>
                  </a:cubicBezTo>
                  <a:lnTo>
                    <a:pt x="5929" y="3453"/>
                  </a:lnTo>
                  <a:cubicBezTo>
                    <a:pt x="5938" y="3091"/>
                    <a:pt x="5882" y="2739"/>
                    <a:pt x="5743" y="2395"/>
                  </a:cubicBezTo>
                  <a:lnTo>
                    <a:pt x="6151" y="2126"/>
                  </a:lnTo>
                  <a:cubicBezTo>
                    <a:pt x="6365" y="1996"/>
                    <a:pt x="6420" y="1718"/>
                    <a:pt x="6290" y="1505"/>
                  </a:cubicBezTo>
                  <a:cubicBezTo>
                    <a:pt x="6202" y="1375"/>
                    <a:pt x="6056" y="1301"/>
                    <a:pt x="5909" y="1301"/>
                  </a:cubicBezTo>
                  <a:cubicBezTo>
                    <a:pt x="5826" y="1301"/>
                    <a:pt x="5743" y="1325"/>
                    <a:pt x="5669" y="1375"/>
                  </a:cubicBezTo>
                  <a:lnTo>
                    <a:pt x="5251" y="1635"/>
                  </a:lnTo>
                  <a:cubicBezTo>
                    <a:pt x="5001" y="1366"/>
                    <a:pt x="4704" y="1162"/>
                    <a:pt x="4370" y="1022"/>
                  </a:cubicBezTo>
                  <a:lnTo>
                    <a:pt x="4482" y="549"/>
                  </a:lnTo>
                  <a:cubicBezTo>
                    <a:pt x="4528" y="299"/>
                    <a:pt x="4379" y="67"/>
                    <a:pt x="4138" y="11"/>
                  </a:cubicBezTo>
                  <a:cubicBezTo>
                    <a:pt x="4104" y="4"/>
                    <a:pt x="4070"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0"/>
            <p:cNvSpPr/>
            <p:nvPr/>
          </p:nvSpPr>
          <p:spPr>
            <a:xfrm>
              <a:off x="6723680" y="2369611"/>
              <a:ext cx="350058" cy="345551"/>
            </a:xfrm>
            <a:custGeom>
              <a:rect b="b" l="l" r="r" t="t"/>
              <a:pathLst>
                <a:path extrusionOk="0" h="6823" w="6912">
                  <a:moveTo>
                    <a:pt x="3453" y="1635"/>
                  </a:moveTo>
                  <a:cubicBezTo>
                    <a:pt x="4040" y="1635"/>
                    <a:pt x="4615" y="1924"/>
                    <a:pt x="4954" y="2454"/>
                  </a:cubicBezTo>
                  <a:cubicBezTo>
                    <a:pt x="5483" y="3279"/>
                    <a:pt x="5242" y="4374"/>
                    <a:pt x="4416" y="4903"/>
                  </a:cubicBezTo>
                  <a:cubicBezTo>
                    <a:pt x="4117" y="5094"/>
                    <a:pt x="3783" y="5186"/>
                    <a:pt x="3453" y="5186"/>
                  </a:cubicBezTo>
                  <a:cubicBezTo>
                    <a:pt x="2872" y="5186"/>
                    <a:pt x="2304" y="4901"/>
                    <a:pt x="1967" y="4374"/>
                  </a:cubicBezTo>
                  <a:cubicBezTo>
                    <a:pt x="1429" y="3548"/>
                    <a:pt x="1670" y="2444"/>
                    <a:pt x="2496" y="1916"/>
                  </a:cubicBezTo>
                  <a:cubicBezTo>
                    <a:pt x="2792" y="1726"/>
                    <a:pt x="3124" y="1635"/>
                    <a:pt x="3453" y="1635"/>
                  </a:cubicBezTo>
                  <a:close/>
                  <a:moveTo>
                    <a:pt x="3452" y="1527"/>
                  </a:moveTo>
                  <a:cubicBezTo>
                    <a:pt x="3104" y="1527"/>
                    <a:pt x="2753" y="1623"/>
                    <a:pt x="2440" y="1823"/>
                  </a:cubicBezTo>
                  <a:cubicBezTo>
                    <a:pt x="1568" y="2389"/>
                    <a:pt x="1317" y="3558"/>
                    <a:pt x="1874" y="4430"/>
                  </a:cubicBezTo>
                  <a:cubicBezTo>
                    <a:pt x="2236" y="4986"/>
                    <a:pt x="2839" y="5292"/>
                    <a:pt x="3460" y="5292"/>
                  </a:cubicBezTo>
                  <a:cubicBezTo>
                    <a:pt x="3813" y="5292"/>
                    <a:pt x="4165" y="5200"/>
                    <a:pt x="4472" y="4995"/>
                  </a:cubicBezTo>
                  <a:cubicBezTo>
                    <a:pt x="5353" y="4430"/>
                    <a:pt x="5603" y="3270"/>
                    <a:pt x="5047" y="2398"/>
                  </a:cubicBezTo>
                  <a:cubicBezTo>
                    <a:pt x="4684" y="1833"/>
                    <a:pt x="4073" y="1527"/>
                    <a:pt x="3452" y="1527"/>
                  </a:cubicBezTo>
                  <a:close/>
                  <a:moveTo>
                    <a:pt x="4098" y="100"/>
                  </a:moveTo>
                  <a:cubicBezTo>
                    <a:pt x="4124" y="100"/>
                    <a:pt x="4149" y="102"/>
                    <a:pt x="4175" y="107"/>
                  </a:cubicBezTo>
                  <a:cubicBezTo>
                    <a:pt x="4388" y="153"/>
                    <a:pt x="4527" y="366"/>
                    <a:pt x="4481" y="580"/>
                  </a:cubicBezTo>
                  <a:lnTo>
                    <a:pt x="4379" y="1062"/>
                  </a:lnTo>
                  <a:cubicBezTo>
                    <a:pt x="4370" y="1090"/>
                    <a:pt x="4388" y="1109"/>
                    <a:pt x="4407" y="1118"/>
                  </a:cubicBezTo>
                  <a:cubicBezTo>
                    <a:pt x="4741" y="1257"/>
                    <a:pt x="5028" y="1461"/>
                    <a:pt x="5269" y="1721"/>
                  </a:cubicBezTo>
                  <a:cubicBezTo>
                    <a:pt x="5280" y="1732"/>
                    <a:pt x="5294" y="1736"/>
                    <a:pt x="5308" y="1736"/>
                  </a:cubicBezTo>
                  <a:cubicBezTo>
                    <a:pt x="5317" y="1736"/>
                    <a:pt x="5327" y="1734"/>
                    <a:pt x="5334" y="1730"/>
                  </a:cubicBezTo>
                  <a:lnTo>
                    <a:pt x="5752" y="1461"/>
                  </a:lnTo>
                  <a:cubicBezTo>
                    <a:pt x="5819" y="1421"/>
                    <a:pt x="5893" y="1401"/>
                    <a:pt x="5966" y="1401"/>
                  </a:cubicBezTo>
                  <a:cubicBezTo>
                    <a:pt x="6096" y="1401"/>
                    <a:pt x="6222" y="1463"/>
                    <a:pt x="6299" y="1582"/>
                  </a:cubicBezTo>
                  <a:cubicBezTo>
                    <a:pt x="6420" y="1767"/>
                    <a:pt x="6364" y="2018"/>
                    <a:pt x="6178" y="2129"/>
                  </a:cubicBezTo>
                  <a:lnTo>
                    <a:pt x="5770" y="2398"/>
                  </a:lnTo>
                  <a:cubicBezTo>
                    <a:pt x="5752" y="2407"/>
                    <a:pt x="5742" y="2435"/>
                    <a:pt x="5752" y="2463"/>
                  </a:cubicBezTo>
                  <a:cubicBezTo>
                    <a:pt x="5882" y="2788"/>
                    <a:pt x="5947" y="3140"/>
                    <a:pt x="5937" y="3493"/>
                  </a:cubicBezTo>
                  <a:cubicBezTo>
                    <a:pt x="5937" y="3520"/>
                    <a:pt x="5947" y="3548"/>
                    <a:pt x="5974" y="3548"/>
                  </a:cubicBezTo>
                  <a:lnTo>
                    <a:pt x="6457" y="3650"/>
                  </a:lnTo>
                  <a:cubicBezTo>
                    <a:pt x="6670" y="3706"/>
                    <a:pt x="6800" y="3910"/>
                    <a:pt x="6754" y="4123"/>
                  </a:cubicBezTo>
                  <a:cubicBezTo>
                    <a:pt x="6714" y="4316"/>
                    <a:pt x="6549" y="4439"/>
                    <a:pt x="6367" y="4439"/>
                  </a:cubicBezTo>
                  <a:cubicBezTo>
                    <a:pt x="6339" y="4439"/>
                    <a:pt x="6310" y="4436"/>
                    <a:pt x="6281" y="4430"/>
                  </a:cubicBezTo>
                  <a:lnTo>
                    <a:pt x="5807" y="4328"/>
                  </a:lnTo>
                  <a:cubicBezTo>
                    <a:pt x="5802" y="4326"/>
                    <a:pt x="5797" y="4325"/>
                    <a:pt x="5792" y="4325"/>
                  </a:cubicBezTo>
                  <a:cubicBezTo>
                    <a:pt x="5770" y="4325"/>
                    <a:pt x="5750" y="4340"/>
                    <a:pt x="5742" y="4355"/>
                  </a:cubicBezTo>
                  <a:cubicBezTo>
                    <a:pt x="5613" y="4689"/>
                    <a:pt x="5409" y="4977"/>
                    <a:pt x="5149" y="5218"/>
                  </a:cubicBezTo>
                  <a:cubicBezTo>
                    <a:pt x="5130" y="5237"/>
                    <a:pt x="5121" y="5264"/>
                    <a:pt x="5139" y="5292"/>
                  </a:cubicBezTo>
                  <a:lnTo>
                    <a:pt x="5399" y="5700"/>
                  </a:lnTo>
                  <a:cubicBezTo>
                    <a:pt x="5520" y="5886"/>
                    <a:pt x="5464" y="6127"/>
                    <a:pt x="5279" y="6248"/>
                  </a:cubicBezTo>
                  <a:cubicBezTo>
                    <a:pt x="5212" y="6291"/>
                    <a:pt x="5138" y="6312"/>
                    <a:pt x="5065" y="6312"/>
                  </a:cubicBezTo>
                  <a:cubicBezTo>
                    <a:pt x="4935" y="6312"/>
                    <a:pt x="4809" y="6246"/>
                    <a:pt x="4731" y="6127"/>
                  </a:cubicBezTo>
                  <a:lnTo>
                    <a:pt x="4472" y="5719"/>
                  </a:lnTo>
                  <a:cubicBezTo>
                    <a:pt x="4458" y="5705"/>
                    <a:pt x="4439" y="5697"/>
                    <a:pt x="4423" y="5697"/>
                  </a:cubicBezTo>
                  <a:cubicBezTo>
                    <a:pt x="4417" y="5697"/>
                    <a:pt x="4412" y="5698"/>
                    <a:pt x="4407" y="5700"/>
                  </a:cubicBezTo>
                  <a:cubicBezTo>
                    <a:pt x="4094" y="5822"/>
                    <a:pt x="3772" y="5887"/>
                    <a:pt x="3436" y="5887"/>
                  </a:cubicBezTo>
                  <a:cubicBezTo>
                    <a:pt x="3413" y="5887"/>
                    <a:pt x="3390" y="5887"/>
                    <a:pt x="3368" y="5886"/>
                  </a:cubicBezTo>
                  <a:cubicBezTo>
                    <a:pt x="3363" y="5884"/>
                    <a:pt x="3358" y="5884"/>
                    <a:pt x="3354" y="5884"/>
                  </a:cubicBezTo>
                  <a:cubicBezTo>
                    <a:pt x="3334" y="5884"/>
                    <a:pt x="3320" y="5900"/>
                    <a:pt x="3312" y="5923"/>
                  </a:cubicBezTo>
                  <a:lnTo>
                    <a:pt x="3210" y="6406"/>
                  </a:lnTo>
                  <a:cubicBezTo>
                    <a:pt x="3170" y="6590"/>
                    <a:pt x="3005" y="6712"/>
                    <a:pt x="2824" y="6712"/>
                  </a:cubicBezTo>
                  <a:cubicBezTo>
                    <a:pt x="2795" y="6712"/>
                    <a:pt x="2766" y="6709"/>
                    <a:pt x="2737" y="6702"/>
                  </a:cubicBezTo>
                  <a:cubicBezTo>
                    <a:pt x="2523" y="6656"/>
                    <a:pt x="2394" y="6452"/>
                    <a:pt x="2440" y="6229"/>
                  </a:cubicBezTo>
                  <a:lnTo>
                    <a:pt x="2542" y="5756"/>
                  </a:lnTo>
                  <a:cubicBezTo>
                    <a:pt x="2542" y="5728"/>
                    <a:pt x="2533" y="5700"/>
                    <a:pt x="2505" y="5691"/>
                  </a:cubicBezTo>
                  <a:cubicBezTo>
                    <a:pt x="2180" y="5561"/>
                    <a:pt x="1883" y="5357"/>
                    <a:pt x="1642" y="5098"/>
                  </a:cubicBezTo>
                  <a:cubicBezTo>
                    <a:pt x="1633" y="5088"/>
                    <a:pt x="1624" y="5079"/>
                    <a:pt x="1605" y="5079"/>
                  </a:cubicBezTo>
                  <a:cubicBezTo>
                    <a:pt x="1596" y="5079"/>
                    <a:pt x="1587" y="5079"/>
                    <a:pt x="1577" y="5088"/>
                  </a:cubicBezTo>
                  <a:lnTo>
                    <a:pt x="1169" y="5348"/>
                  </a:lnTo>
                  <a:cubicBezTo>
                    <a:pt x="1102" y="5391"/>
                    <a:pt x="1027" y="5412"/>
                    <a:pt x="953" y="5412"/>
                  </a:cubicBezTo>
                  <a:cubicBezTo>
                    <a:pt x="820" y="5412"/>
                    <a:pt x="690" y="5346"/>
                    <a:pt x="612" y="5227"/>
                  </a:cubicBezTo>
                  <a:cubicBezTo>
                    <a:pt x="501" y="5042"/>
                    <a:pt x="548" y="4801"/>
                    <a:pt x="733" y="4680"/>
                  </a:cubicBezTo>
                  <a:lnTo>
                    <a:pt x="1151" y="4420"/>
                  </a:lnTo>
                  <a:cubicBezTo>
                    <a:pt x="1169" y="4402"/>
                    <a:pt x="1178" y="4374"/>
                    <a:pt x="1169" y="4355"/>
                  </a:cubicBezTo>
                  <a:cubicBezTo>
                    <a:pt x="1030" y="4021"/>
                    <a:pt x="965" y="3678"/>
                    <a:pt x="984" y="3316"/>
                  </a:cubicBezTo>
                  <a:cubicBezTo>
                    <a:pt x="984" y="3289"/>
                    <a:pt x="965" y="3270"/>
                    <a:pt x="946" y="3261"/>
                  </a:cubicBezTo>
                  <a:lnTo>
                    <a:pt x="464" y="3159"/>
                  </a:lnTo>
                  <a:cubicBezTo>
                    <a:pt x="362" y="3140"/>
                    <a:pt x="269" y="3075"/>
                    <a:pt x="214" y="2982"/>
                  </a:cubicBezTo>
                  <a:cubicBezTo>
                    <a:pt x="158" y="2899"/>
                    <a:pt x="139" y="2788"/>
                    <a:pt x="158" y="2686"/>
                  </a:cubicBezTo>
                  <a:cubicBezTo>
                    <a:pt x="186" y="2584"/>
                    <a:pt x="241" y="2491"/>
                    <a:pt x="334" y="2435"/>
                  </a:cubicBezTo>
                  <a:cubicBezTo>
                    <a:pt x="404" y="2393"/>
                    <a:pt x="479" y="2372"/>
                    <a:pt x="555" y="2372"/>
                  </a:cubicBezTo>
                  <a:cubicBezTo>
                    <a:pt x="580" y="2372"/>
                    <a:pt x="606" y="2375"/>
                    <a:pt x="631" y="2379"/>
                  </a:cubicBezTo>
                  <a:lnTo>
                    <a:pt x="1113" y="2491"/>
                  </a:lnTo>
                  <a:cubicBezTo>
                    <a:pt x="1141" y="2491"/>
                    <a:pt x="1160" y="2481"/>
                    <a:pt x="1169" y="2454"/>
                  </a:cubicBezTo>
                  <a:cubicBezTo>
                    <a:pt x="1308" y="2129"/>
                    <a:pt x="1512" y="1832"/>
                    <a:pt x="1772" y="1591"/>
                  </a:cubicBezTo>
                  <a:cubicBezTo>
                    <a:pt x="1791" y="1572"/>
                    <a:pt x="1791" y="1545"/>
                    <a:pt x="1781" y="1526"/>
                  </a:cubicBezTo>
                  <a:lnTo>
                    <a:pt x="1512" y="1118"/>
                  </a:lnTo>
                  <a:cubicBezTo>
                    <a:pt x="1401" y="932"/>
                    <a:pt x="1447" y="682"/>
                    <a:pt x="1633" y="561"/>
                  </a:cubicBezTo>
                  <a:cubicBezTo>
                    <a:pt x="1700" y="521"/>
                    <a:pt x="1775" y="501"/>
                    <a:pt x="1849" y="501"/>
                  </a:cubicBezTo>
                  <a:cubicBezTo>
                    <a:pt x="1981" y="501"/>
                    <a:pt x="2109" y="563"/>
                    <a:pt x="2180" y="682"/>
                  </a:cubicBezTo>
                  <a:lnTo>
                    <a:pt x="2449" y="1099"/>
                  </a:lnTo>
                  <a:cubicBezTo>
                    <a:pt x="2456" y="1113"/>
                    <a:pt x="2473" y="1121"/>
                    <a:pt x="2492" y="1121"/>
                  </a:cubicBezTo>
                  <a:cubicBezTo>
                    <a:pt x="2499" y="1121"/>
                    <a:pt x="2507" y="1120"/>
                    <a:pt x="2514" y="1118"/>
                  </a:cubicBezTo>
                  <a:cubicBezTo>
                    <a:pt x="2816" y="989"/>
                    <a:pt x="3142" y="931"/>
                    <a:pt x="3469" y="931"/>
                  </a:cubicBezTo>
                  <a:cubicBezTo>
                    <a:pt x="3494" y="931"/>
                    <a:pt x="3519" y="932"/>
                    <a:pt x="3544" y="932"/>
                  </a:cubicBezTo>
                  <a:cubicBezTo>
                    <a:pt x="3572" y="932"/>
                    <a:pt x="3600" y="914"/>
                    <a:pt x="3600" y="895"/>
                  </a:cubicBezTo>
                  <a:lnTo>
                    <a:pt x="3702" y="413"/>
                  </a:lnTo>
                  <a:cubicBezTo>
                    <a:pt x="3729" y="311"/>
                    <a:pt x="3794" y="218"/>
                    <a:pt x="3878" y="162"/>
                  </a:cubicBezTo>
                  <a:cubicBezTo>
                    <a:pt x="3947" y="121"/>
                    <a:pt x="4022" y="100"/>
                    <a:pt x="4098" y="100"/>
                  </a:cubicBezTo>
                  <a:close/>
                  <a:moveTo>
                    <a:pt x="4090" y="0"/>
                  </a:moveTo>
                  <a:cubicBezTo>
                    <a:pt x="3862" y="0"/>
                    <a:pt x="3655" y="163"/>
                    <a:pt x="3600" y="394"/>
                  </a:cubicBezTo>
                  <a:lnTo>
                    <a:pt x="3507" y="830"/>
                  </a:lnTo>
                  <a:cubicBezTo>
                    <a:pt x="3485" y="830"/>
                    <a:pt x="3464" y="829"/>
                    <a:pt x="3442" y="829"/>
                  </a:cubicBezTo>
                  <a:cubicBezTo>
                    <a:pt x="3122" y="829"/>
                    <a:pt x="2810" y="894"/>
                    <a:pt x="2514" y="1007"/>
                  </a:cubicBezTo>
                  <a:lnTo>
                    <a:pt x="2273" y="635"/>
                  </a:lnTo>
                  <a:cubicBezTo>
                    <a:pt x="2177" y="485"/>
                    <a:pt x="2010" y="401"/>
                    <a:pt x="1842" y="401"/>
                  </a:cubicBezTo>
                  <a:cubicBezTo>
                    <a:pt x="1751" y="401"/>
                    <a:pt x="1659" y="426"/>
                    <a:pt x="1577" y="478"/>
                  </a:cubicBezTo>
                  <a:cubicBezTo>
                    <a:pt x="1345" y="626"/>
                    <a:pt x="1280" y="942"/>
                    <a:pt x="1429" y="1173"/>
                  </a:cubicBezTo>
                  <a:lnTo>
                    <a:pt x="1670" y="1554"/>
                  </a:lnTo>
                  <a:cubicBezTo>
                    <a:pt x="1420" y="1786"/>
                    <a:pt x="1234" y="2064"/>
                    <a:pt x="1095" y="2379"/>
                  </a:cubicBezTo>
                  <a:lnTo>
                    <a:pt x="659" y="2287"/>
                  </a:lnTo>
                  <a:cubicBezTo>
                    <a:pt x="621" y="2279"/>
                    <a:pt x="582" y="2274"/>
                    <a:pt x="544" y="2274"/>
                  </a:cubicBezTo>
                  <a:cubicBezTo>
                    <a:pt x="450" y="2274"/>
                    <a:pt x="357" y="2299"/>
                    <a:pt x="279" y="2352"/>
                  </a:cubicBezTo>
                  <a:cubicBezTo>
                    <a:pt x="167" y="2426"/>
                    <a:pt x="84" y="2537"/>
                    <a:pt x="56" y="2667"/>
                  </a:cubicBezTo>
                  <a:cubicBezTo>
                    <a:pt x="0" y="2936"/>
                    <a:pt x="167" y="3205"/>
                    <a:pt x="445" y="3270"/>
                  </a:cubicBezTo>
                  <a:lnTo>
                    <a:pt x="881" y="3363"/>
                  </a:lnTo>
                  <a:cubicBezTo>
                    <a:pt x="872" y="3706"/>
                    <a:pt x="928" y="4040"/>
                    <a:pt x="1058" y="4355"/>
                  </a:cubicBezTo>
                  <a:lnTo>
                    <a:pt x="677" y="4597"/>
                  </a:lnTo>
                  <a:cubicBezTo>
                    <a:pt x="445" y="4745"/>
                    <a:pt x="381" y="5060"/>
                    <a:pt x="529" y="5292"/>
                  </a:cubicBezTo>
                  <a:cubicBezTo>
                    <a:pt x="624" y="5440"/>
                    <a:pt x="786" y="5520"/>
                    <a:pt x="952" y="5520"/>
                  </a:cubicBezTo>
                  <a:cubicBezTo>
                    <a:pt x="1046" y="5520"/>
                    <a:pt x="1141" y="5494"/>
                    <a:pt x="1225" y="5441"/>
                  </a:cubicBezTo>
                  <a:lnTo>
                    <a:pt x="1596" y="5200"/>
                  </a:lnTo>
                  <a:cubicBezTo>
                    <a:pt x="1837" y="5450"/>
                    <a:pt x="2115" y="5636"/>
                    <a:pt x="2431" y="5775"/>
                  </a:cubicBezTo>
                  <a:lnTo>
                    <a:pt x="2338" y="6211"/>
                  </a:lnTo>
                  <a:cubicBezTo>
                    <a:pt x="2273" y="6480"/>
                    <a:pt x="2449" y="6749"/>
                    <a:pt x="2718" y="6814"/>
                  </a:cubicBezTo>
                  <a:cubicBezTo>
                    <a:pt x="2755" y="6814"/>
                    <a:pt x="2792" y="6823"/>
                    <a:pt x="2820" y="6823"/>
                  </a:cubicBezTo>
                  <a:cubicBezTo>
                    <a:pt x="3052" y="6823"/>
                    <a:pt x="3266" y="6665"/>
                    <a:pt x="3312" y="6424"/>
                  </a:cubicBezTo>
                  <a:lnTo>
                    <a:pt x="3405" y="5988"/>
                  </a:lnTo>
                  <a:cubicBezTo>
                    <a:pt x="3427" y="5989"/>
                    <a:pt x="3449" y="5989"/>
                    <a:pt x="3471" y="5989"/>
                  </a:cubicBezTo>
                  <a:cubicBezTo>
                    <a:pt x="3798" y="5989"/>
                    <a:pt x="4102" y="5925"/>
                    <a:pt x="4407" y="5812"/>
                  </a:cubicBezTo>
                  <a:lnTo>
                    <a:pt x="4648" y="6183"/>
                  </a:lnTo>
                  <a:cubicBezTo>
                    <a:pt x="4743" y="6337"/>
                    <a:pt x="4903" y="6420"/>
                    <a:pt x="5067" y="6420"/>
                  </a:cubicBezTo>
                  <a:cubicBezTo>
                    <a:pt x="5158" y="6420"/>
                    <a:pt x="5251" y="6394"/>
                    <a:pt x="5334" y="6341"/>
                  </a:cubicBezTo>
                  <a:cubicBezTo>
                    <a:pt x="5566" y="6192"/>
                    <a:pt x="5640" y="5877"/>
                    <a:pt x="5483" y="5645"/>
                  </a:cubicBezTo>
                  <a:lnTo>
                    <a:pt x="5242" y="5274"/>
                  </a:lnTo>
                  <a:cubicBezTo>
                    <a:pt x="5492" y="5033"/>
                    <a:pt x="5687" y="4754"/>
                    <a:pt x="5826" y="4439"/>
                  </a:cubicBezTo>
                  <a:lnTo>
                    <a:pt x="6262" y="4532"/>
                  </a:lnTo>
                  <a:cubicBezTo>
                    <a:pt x="6300" y="4541"/>
                    <a:pt x="6338" y="4545"/>
                    <a:pt x="6375" y="4545"/>
                  </a:cubicBezTo>
                  <a:cubicBezTo>
                    <a:pt x="6602" y="4545"/>
                    <a:pt x="6808" y="4382"/>
                    <a:pt x="6856" y="4151"/>
                  </a:cubicBezTo>
                  <a:cubicBezTo>
                    <a:pt x="6911" y="3882"/>
                    <a:pt x="6744" y="3613"/>
                    <a:pt x="6475" y="3558"/>
                  </a:cubicBezTo>
                  <a:lnTo>
                    <a:pt x="6039" y="3456"/>
                  </a:lnTo>
                  <a:cubicBezTo>
                    <a:pt x="6049" y="3122"/>
                    <a:pt x="5984" y="2788"/>
                    <a:pt x="5863" y="2463"/>
                  </a:cubicBezTo>
                  <a:lnTo>
                    <a:pt x="6234" y="2222"/>
                  </a:lnTo>
                  <a:cubicBezTo>
                    <a:pt x="6466" y="2073"/>
                    <a:pt x="6540" y="1767"/>
                    <a:pt x="6383" y="1535"/>
                  </a:cubicBezTo>
                  <a:cubicBezTo>
                    <a:pt x="6286" y="1385"/>
                    <a:pt x="6124" y="1301"/>
                    <a:pt x="5958" y="1301"/>
                  </a:cubicBezTo>
                  <a:cubicBezTo>
                    <a:pt x="5868" y="1301"/>
                    <a:pt x="5778" y="1325"/>
                    <a:pt x="5696" y="1378"/>
                  </a:cubicBezTo>
                  <a:lnTo>
                    <a:pt x="5316" y="1619"/>
                  </a:lnTo>
                  <a:cubicBezTo>
                    <a:pt x="5084" y="1378"/>
                    <a:pt x="4806" y="1183"/>
                    <a:pt x="4490" y="1044"/>
                  </a:cubicBezTo>
                  <a:lnTo>
                    <a:pt x="4583" y="608"/>
                  </a:lnTo>
                  <a:cubicBezTo>
                    <a:pt x="4639" y="339"/>
                    <a:pt x="4472" y="70"/>
                    <a:pt x="4203" y="14"/>
                  </a:cubicBezTo>
                  <a:cubicBezTo>
                    <a:pt x="4165" y="5"/>
                    <a:pt x="4127" y="0"/>
                    <a:pt x="40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0"/>
            <p:cNvSpPr/>
            <p:nvPr/>
          </p:nvSpPr>
          <p:spPr>
            <a:xfrm>
              <a:off x="6714260" y="2368295"/>
              <a:ext cx="344437" cy="340436"/>
            </a:xfrm>
            <a:custGeom>
              <a:rect b="b" l="l" r="r" t="t"/>
              <a:pathLst>
                <a:path extrusionOk="0" h="6722" w="6801">
                  <a:moveTo>
                    <a:pt x="3401" y="1531"/>
                  </a:moveTo>
                  <a:cubicBezTo>
                    <a:pt x="4004" y="1531"/>
                    <a:pt x="4595" y="1828"/>
                    <a:pt x="4945" y="2368"/>
                  </a:cubicBezTo>
                  <a:cubicBezTo>
                    <a:pt x="5492" y="3222"/>
                    <a:pt x="5242" y="4354"/>
                    <a:pt x="4389" y="4901"/>
                  </a:cubicBezTo>
                  <a:cubicBezTo>
                    <a:pt x="4082" y="5098"/>
                    <a:pt x="3739" y="5191"/>
                    <a:pt x="3401" y="5191"/>
                  </a:cubicBezTo>
                  <a:cubicBezTo>
                    <a:pt x="2798" y="5191"/>
                    <a:pt x="2210" y="4894"/>
                    <a:pt x="1865" y="4354"/>
                  </a:cubicBezTo>
                  <a:cubicBezTo>
                    <a:pt x="1318" y="3500"/>
                    <a:pt x="1559" y="2368"/>
                    <a:pt x="2413" y="1821"/>
                  </a:cubicBezTo>
                  <a:cubicBezTo>
                    <a:pt x="2719" y="1624"/>
                    <a:pt x="3062" y="1531"/>
                    <a:pt x="3401" y="1531"/>
                  </a:cubicBezTo>
                  <a:close/>
                  <a:moveTo>
                    <a:pt x="4031" y="1"/>
                  </a:moveTo>
                  <a:cubicBezTo>
                    <a:pt x="3826" y="1"/>
                    <a:pt x="3640" y="147"/>
                    <a:pt x="3600" y="355"/>
                  </a:cubicBezTo>
                  <a:lnTo>
                    <a:pt x="3489" y="838"/>
                  </a:lnTo>
                  <a:cubicBezTo>
                    <a:pt x="3449" y="836"/>
                    <a:pt x="3410" y="835"/>
                    <a:pt x="3370" y="835"/>
                  </a:cubicBezTo>
                  <a:cubicBezTo>
                    <a:pt x="3056" y="835"/>
                    <a:pt x="2736" y="900"/>
                    <a:pt x="2431" y="1023"/>
                  </a:cubicBezTo>
                  <a:lnTo>
                    <a:pt x="2171" y="615"/>
                  </a:lnTo>
                  <a:cubicBezTo>
                    <a:pt x="2082" y="478"/>
                    <a:pt x="1940" y="406"/>
                    <a:pt x="1793" y="406"/>
                  </a:cubicBezTo>
                  <a:cubicBezTo>
                    <a:pt x="1711" y="406"/>
                    <a:pt x="1627" y="429"/>
                    <a:pt x="1550" y="476"/>
                  </a:cubicBezTo>
                  <a:cubicBezTo>
                    <a:pt x="1346" y="606"/>
                    <a:pt x="1281" y="884"/>
                    <a:pt x="1411" y="1097"/>
                  </a:cubicBezTo>
                  <a:lnTo>
                    <a:pt x="1680" y="1506"/>
                  </a:lnTo>
                  <a:cubicBezTo>
                    <a:pt x="1411" y="1756"/>
                    <a:pt x="1197" y="2062"/>
                    <a:pt x="1067" y="2387"/>
                  </a:cubicBezTo>
                  <a:lnTo>
                    <a:pt x="585" y="2285"/>
                  </a:lnTo>
                  <a:cubicBezTo>
                    <a:pt x="552" y="2277"/>
                    <a:pt x="519" y="2274"/>
                    <a:pt x="487" y="2274"/>
                  </a:cubicBezTo>
                  <a:cubicBezTo>
                    <a:pt x="282" y="2274"/>
                    <a:pt x="96" y="2420"/>
                    <a:pt x="56" y="2628"/>
                  </a:cubicBezTo>
                  <a:cubicBezTo>
                    <a:pt x="1" y="2869"/>
                    <a:pt x="149" y="3110"/>
                    <a:pt x="400" y="3166"/>
                  </a:cubicBezTo>
                  <a:lnTo>
                    <a:pt x="873" y="3268"/>
                  </a:lnTo>
                  <a:cubicBezTo>
                    <a:pt x="863" y="3621"/>
                    <a:pt x="919" y="3982"/>
                    <a:pt x="1067" y="4326"/>
                  </a:cubicBezTo>
                  <a:lnTo>
                    <a:pt x="650" y="4595"/>
                  </a:lnTo>
                  <a:cubicBezTo>
                    <a:pt x="446" y="4725"/>
                    <a:pt x="381" y="5003"/>
                    <a:pt x="520" y="5207"/>
                  </a:cubicBezTo>
                  <a:cubicBezTo>
                    <a:pt x="603" y="5344"/>
                    <a:pt x="747" y="5416"/>
                    <a:pt x="894" y="5416"/>
                  </a:cubicBezTo>
                  <a:cubicBezTo>
                    <a:pt x="976" y="5416"/>
                    <a:pt x="1059" y="5393"/>
                    <a:pt x="1132" y="5346"/>
                  </a:cubicBezTo>
                  <a:lnTo>
                    <a:pt x="1550" y="5086"/>
                  </a:lnTo>
                  <a:cubicBezTo>
                    <a:pt x="1800" y="5355"/>
                    <a:pt x="2106" y="5560"/>
                    <a:pt x="2431" y="5699"/>
                  </a:cubicBezTo>
                  <a:lnTo>
                    <a:pt x="2329" y="6172"/>
                  </a:lnTo>
                  <a:cubicBezTo>
                    <a:pt x="2273" y="6413"/>
                    <a:pt x="2431" y="6654"/>
                    <a:pt x="2672" y="6710"/>
                  </a:cubicBezTo>
                  <a:cubicBezTo>
                    <a:pt x="2705" y="6717"/>
                    <a:pt x="2738" y="6721"/>
                    <a:pt x="2770" y="6721"/>
                  </a:cubicBezTo>
                  <a:cubicBezTo>
                    <a:pt x="2976" y="6721"/>
                    <a:pt x="3161" y="6575"/>
                    <a:pt x="3201" y="6367"/>
                  </a:cubicBezTo>
                  <a:lnTo>
                    <a:pt x="3312" y="5884"/>
                  </a:lnTo>
                  <a:cubicBezTo>
                    <a:pt x="3352" y="5886"/>
                    <a:pt x="3391" y="5887"/>
                    <a:pt x="3431" y="5887"/>
                  </a:cubicBezTo>
                  <a:cubicBezTo>
                    <a:pt x="3746" y="5887"/>
                    <a:pt x="4065" y="5822"/>
                    <a:pt x="4370" y="5699"/>
                  </a:cubicBezTo>
                  <a:lnTo>
                    <a:pt x="4630" y="6107"/>
                  </a:lnTo>
                  <a:cubicBezTo>
                    <a:pt x="4719" y="6243"/>
                    <a:pt x="4865" y="6315"/>
                    <a:pt x="5012" y="6315"/>
                  </a:cubicBezTo>
                  <a:cubicBezTo>
                    <a:pt x="5095" y="6315"/>
                    <a:pt x="5178" y="6293"/>
                    <a:pt x="5251" y="6246"/>
                  </a:cubicBezTo>
                  <a:cubicBezTo>
                    <a:pt x="5465" y="6116"/>
                    <a:pt x="5520" y="5838"/>
                    <a:pt x="5390" y="5624"/>
                  </a:cubicBezTo>
                  <a:lnTo>
                    <a:pt x="5121" y="5216"/>
                  </a:lnTo>
                  <a:cubicBezTo>
                    <a:pt x="5390" y="4957"/>
                    <a:pt x="5604" y="4660"/>
                    <a:pt x="5734" y="4326"/>
                  </a:cubicBezTo>
                  <a:lnTo>
                    <a:pt x="6216" y="4437"/>
                  </a:lnTo>
                  <a:cubicBezTo>
                    <a:pt x="6246" y="4443"/>
                    <a:pt x="6275" y="4445"/>
                    <a:pt x="6305" y="4445"/>
                  </a:cubicBezTo>
                  <a:cubicBezTo>
                    <a:pt x="6514" y="4445"/>
                    <a:pt x="6705" y="4305"/>
                    <a:pt x="6754" y="4094"/>
                  </a:cubicBezTo>
                  <a:cubicBezTo>
                    <a:pt x="6800" y="3853"/>
                    <a:pt x="6652" y="3611"/>
                    <a:pt x="6411" y="3556"/>
                  </a:cubicBezTo>
                  <a:lnTo>
                    <a:pt x="5928" y="3454"/>
                  </a:lnTo>
                  <a:cubicBezTo>
                    <a:pt x="5938" y="3101"/>
                    <a:pt x="5882" y="2739"/>
                    <a:pt x="5734" y="2396"/>
                  </a:cubicBezTo>
                  <a:lnTo>
                    <a:pt x="6151" y="2127"/>
                  </a:lnTo>
                  <a:cubicBezTo>
                    <a:pt x="6355" y="1997"/>
                    <a:pt x="6420" y="1719"/>
                    <a:pt x="6290" y="1515"/>
                  </a:cubicBezTo>
                  <a:cubicBezTo>
                    <a:pt x="6201" y="1378"/>
                    <a:pt x="6055" y="1306"/>
                    <a:pt x="5908" y="1306"/>
                  </a:cubicBezTo>
                  <a:cubicBezTo>
                    <a:pt x="5825" y="1306"/>
                    <a:pt x="5742" y="1329"/>
                    <a:pt x="5669" y="1376"/>
                  </a:cubicBezTo>
                  <a:lnTo>
                    <a:pt x="5251" y="1635"/>
                  </a:lnTo>
                  <a:cubicBezTo>
                    <a:pt x="5001" y="1366"/>
                    <a:pt x="4704" y="1162"/>
                    <a:pt x="4370" y="1023"/>
                  </a:cubicBezTo>
                  <a:lnTo>
                    <a:pt x="4472" y="550"/>
                  </a:lnTo>
                  <a:cubicBezTo>
                    <a:pt x="4528" y="300"/>
                    <a:pt x="4370" y="68"/>
                    <a:pt x="4129" y="12"/>
                  </a:cubicBezTo>
                  <a:cubicBezTo>
                    <a:pt x="4096" y="5"/>
                    <a:pt x="4063" y="1"/>
                    <a:pt x="40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0"/>
            <p:cNvSpPr/>
            <p:nvPr/>
          </p:nvSpPr>
          <p:spPr>
            <a:xfrm>
              <a:off x="6711474" y="2365864"/>
              <a:ext cx="348640" cy="345551"/>
            </a:xfrm>
            <a:custGeom>
              <a:rect b="b" l="l" r="r" t="t"/>
              <a:pathLst>
                <a:path extrusionOk="0" h="6823" w="6884">
                  <a:moveTo>
                    <a:pt x="3453" y="1632"/>
                  </a:moveTo>
                  <a:cubicBezTo>
                    <a:pt x="3582" y="1632"/>
                    <a:pt x="3712" y="1646"/>
                    <a:pt x="3841" y="1674"/>
                  </a:cubicBezTo>
                  <a:cubicBezTo>
                    <a:pt x="4304" y="1776"/>
                    <a:pt x="4694" y="2055"/>
                    <a:pt x="4954" y="2453"/>
                  </a:cubicBezTo>
                  <a:cubicBezTo>
                    <a:pt x="5214" y="2852"/>
                    <a:pt x="5297" y="3325"/>
                    <a:pt x="5195" y="3789"/>
                  </a:cubicBezTo>
                  <a:cubicBezTo>
                    <a:pt x="5093" y="4253"/>
                    <a:pt x="4815" y="4652"/>
                    <a:pt x="4416" y="4902"/>
                  </a:cubicBezTo>
                  <a:cubicBezTo>
                    <a:pt x="4117" y="5094"/>
                    <a:pt x="3782" y="5186"/>
                    <a:pt x="3450" y="5186"/>
                  </a:cubicBezTo>
                  <a:cubicBezTo>
                    <a:pt x="2866" y="5186"/>
                    <a:pt x="2295" y="4901"/>
                    <a:pt x="1957" y="4374"/>
                  </a:cubicBezTo>
                  <a:cubicBezTo>
                    <a:pt x="1429" y="3548"/>
                    <a:pt x="1670" y="2444"/>
                    <a:pt x="2495" y="1915"/>
                  </a:cubicBezTo>
                  <a:cubicBezTo>
                    <a:pt x="2784" y="1728"/>
                    <a:pt x="3116" y="1632"/>
                    <a:pt x="3453" y="1632"/>
                  </a:cubicBezTo>
                  <a:close/>
                  <a:moveTo>
                    <a:pt x="3449" y="1526"/>
                  </a:moveTo>
                  <a:cubicBezTo>
                    <a:pt x="3095" y="1526"/>
                    <a:pt x="2748" y="1628"/>
                    <a:pt x="2440" y="1823"/>
                  </a:cubicBezTo>
                  <a:cubicBezTo>
                    <a:pt x="1568" y="2389"/>
                    <a:pt x="1308" y="3557"/>
                    <a:pt x="1874" y="4429"/>
                  </a:cubicBezTo>
                  <a:cubicBezTo>
                    <a:pt x="2236" y="4986"/>
                    <a:pt x="2839" y="5292"/>
                    <a:pt x="3460" y="5292"/>
                  </a:cubicBezTo>
                  <a:cubicBezTo>
                    <a:pt x="3803" y="5292"/>
                    <a:pt x="4156" y="5199"/>
                    <a:pt x="4471" y="4995"/>
                  </a:cubicBezTo>
                  <a:cubicBezTo>
                    <a:pt x="4898" y="4726"/>
                    <a:pt x="5186" y="4300"/>
                    <a:pt x="5297" y="3808"/>
                  </a:cubicBezTo>
                  <a:cubicBezTo>
                    <a:pt x="5399" y="3316"/>
                    <a:pt x="5316" y="2815"/>
                    <a:pt x="5037" y="2389"/>
                  </a:cubicBezTo>
                  <a:cubicBezTo>
                    <a:pt x="4768" y="1971"/>
                    <a:pt x="4351" y="1674"/>
                    <a:pt x="3859" y="1572"/>
                  </a:cubicBezTo>
                  <a:cubicBezTo>
                    <a:pt x="3722" y="1541"/>
                    <a:pt x="3585" y="1526"/>
                    <a:pt x="3449" y="1526"/>
                  </a:cubicBezTo>
                  <a:close/>
                  <a:moveTo>
                    <a:pt x="4080" y="103"/>
                  </a:moveTo>
                  <a:cubicBezTo>
                    <a:pt x="4111" y="103"/>
                    <a:pt x="4143" y="107"/>
                    <a:pt x="4175" y="116"/>
                  </a:cubicBezTo>
                  <a:cubicBezTo>
                    <a:pt x="4388" y="162"/>
                    <a:pt x="4527" y="375"/>
                    <a:pt x="4481" y="589"/>
                  </a:cubicBezTo>
                  <a:lnTo>
                    <a:pt x="4379" y="1062"/>
                  </a:lnTo>
                  <a:cubicBezTo>
                    <a:pt x="4369" y="1090"/>
                    <a:pt x="4388" y="1118"/>
                    <a:pt x="4406" y="1127"/>
                  </a:cubicBezTo>
                  <a:cubicBezTo>
                    <a:pt x="4740" y="1257"/>
                    <a:pt x="5028" y="1461"/>
                    <a:pt x="5269" y="1721"/>
                  </a:cubicBezTo>
                  <a:cubicBezTo>
                    <a:pt x="5281" y="1732"/>
                    <a:pt x="5296" y="1740"/>
                    <a:pt x="5310" y="1740"/>
                  </a:cubicBezTo>
                  <a:cubicBezTo>
                    <a:pt x="5319" y="1740"/>
                    <a:pt x="5327" y="1737"/>
                    <a:pt x="5334" y="1730"/>
                  </a:cubicBezTo>
                  <a:lnTo>
                    <a:pt x="5752" y="1470"/>
                  </a:lnTo>
                  <a:cubicBezTo>
                    <a:pt x="5818" y="1427"/>
                    <a:pt x="5892" y="1406"/>
                    <a:pt x="5965" y="1406"/>
                  </a:cubicBezTo>
                  <a:cubicBezTo>
                    <a:pt x="6095" y="1406"/>
                    <a:pt x="6222" y="1472"/>
                    <a:pt x="6299" y="1591"/>
                  </a:cubicBezTo>
                  <a:cubicBezTo>
                    <a:pt x="6419" y="1776"/>
                    <a:pt x="6364" y="2017"/>
                    <a:pt x="6178" y="2138"/>
                  </a:cubicBezTo>
                  <a:lnTo>
                    <a:pt x="5770" y="2398"/>
                  </a:lnTo>
                  <a:cubicBezTo>
                    <a:pt x="5742" y="2416"/>
                    <a:pt x="5742" y="2444"/>
                    <a:pt x="5752" y="2463"/>
                  </a:cubicBezTo>
                  <a:cubicBezTo>
                    <a:pt x="5881" y="2797"/>
                    <a:pt x="5946" y="3140"/>
                    <a:pt x="5937" y="3502"/>
                  </a:cubicBezTo>
                  <a:cubicBezTo>
                    <a:pt x="5928" y="3530"/>
                    <a:pt x="5946" y="3548"/>
                    <a:pt x="5974" y="3557"/>
                  </a:cubicBezTo>
                  <a:lnTo>
                    <a:pt x="6457" y="3659"/>
                  </a:lnTo>
                  <a:cubicBezTo>
                    <a:pt x="6559" y="3678"/>
                    <a:pt x="6642" y="3743"/>
                    <a:pt x="6698" y="3836"/>
                  </a:cubicBezTo>
                  <a:cubicBezTo>
                    <a:pt x="6763" y="3919"/>
                    <a:pt x="6781" y="4030"/>
                    <a:pt x="6753" y="4133"/>
                  </a:cubicBezTo>
                  <a:cubicBezTo>
                    <a:pt x="6713" y="4317"/>
                    <a:pt x="6549" y="4439"/>
                    <a:pt x="6367" y="4439"/>
                  </a:cubicBezTo>
                  <a:cubicBezTo>
                    <a:pt x="6339" y="4439"/>
                    <a:pt x="6309" y="4436"/>
                    <a:pt x="6280" y="4429"/>
                  </a:cubicBezTo>
                  <a:lnTo>
                    <a:pt x="5807" y="4327"/>
                  </a:lnTo>
                  <a:cubicBezTo>
                    <a:pt x="5779" y="4327"/>
                    <a:pt x="5752" y="4337"/>
                    <a:pt x="5742" y="4364"/>
                  </a:cubicBezTo>
                  <a:cubicBezTo>
                    <a:pt x="5603" y="4689"/>
                    <a:pt x="5408" y="4986"/>
                    <a:pt x="5139" y="5227"/>
                  </a:cubicBezTo>
                  <a:cubicBezTo>
                    <a:pt x="5121" y="5246"/>
                    <a:pt x="5121" y="5274"/>
                    <a:pt x="5139" y="5292"/>
                  </a:cubicBezTo>
                  <a:lnTo>
                    <a:pt x="5399" y="5700"/>
                  </a:lnTo>
                  <a:cubicBezTo>
                    <a:pt x="5455" y="5793"/>
                    <a:pt x="5473" y="5895"/>
                    <a:pt x="5455" y="6006"/>
                  </a:cubicBezTo>
                  <a:cubicBezTo>
                    <a:pt x="5427" y="6108"/>
                    <a:pt x="5371" y="6192"/>
                    <a:pt x="5278" y="6248"/>
                  </a:cubicBezTo>
                  <a:cubicBezTo>
                    <a:pt x="5211" y="6288"/>
                    <a:pt x="5138" y="6314"/>
                    <a:pt x="5063" y="6314"/>
                  </a:cubicBezTo>
                  <a:cubicBezTo>
                    <a:pt x="5036" y="6314"/>
                    <a:pt x="5009" y="6311"/>
                    <a:pt x="4982" y="6303"/>
                  </a:cubicBezTo>
                  <a:cubicBezTo>
                    <a:pt x="4880" y="6285"/>
                    <a:pt x="4787" y="6220"/>
                    <a:pt x="4731" y="6127"/>
                  </a:cubicBezTo>
                  <a:lnTo>
                    <a:pt x="4462" y="5719"/>
                  </a:lnTo>
                  <a:cubicBezTo>
                    <a:pt x="4455" y="5705"/>
                    <a:pt x="4439" y="5697"/>
                    <a:pt x="4423" y="5697"/>
                  </a:cubicBezTo>
                  <a:cubicBezTo>
                    <a:pt x="4417" y="5697"/>
                    <a:pt x="4411" y="5698"/>
                    <a:pt x="4406" y="5700"/>
                  </a:cubicBezTo>
                  <a:cubicBezTo>
                    <a:pt x="4096" y="5830"/>
                    <a:pt x="3770" y="5887"/>
                    <a:pt x="3442" y="5887"/>
                  </a:cubicBezTo>
                  <a:cubicBezTo>
                    <a:pt x="3417" y="5887"/>
                    <a:pt x="3392" y="5886"/>
                    <a:pt x="3367" y="5886"/>
                  </a:cubicBezTo>
                  <a:cubicBezTo>
                    <a:pt x="3340" y="5886"/>
                    <a:pt x="3321" y="5904"/>
                    <a:pt x="3312" y="5923"/>
                  </a:cubicBezTo>
                  <a:lnTo>
                    <a:pt x="3210" y="6405"/>
                  </a:lnTo>
                  <a:cubicBezTo>
                    <a:pt x="3182" y="6507"/>
                    <a:pt x="3126" y="6600"/>
                    <a:pt x="3033" y="6656"/>
                  </a:cubicBezTo>
                  <a:cubicBezTo>
                    <a:pt x="2971" y="6698"/>
                    <a:pt x="2893" y="6718"/>
                    <a:pt x="2814" y="6718"/>
                  </a:cubicBezTo>
                  <a:cubicBezTo>
                    <a:pt x="2788" y="6718"/>
                    <a:pt x="2762" y="6716"/>
                    <a:pt x="2737" y="6711"/>
                  </a:cubicBezTo>
                  <a:cubicBezTo>
                    <a:pt x="2635" y="6684"/>
                    <a:pt x="2542" y="6619"/>
                    <a:pt x="2486" y="6535"/>
                  </a:cubicBezTo>
                  <a:cubicBezTo>
                    <a:pt x="2431" y="6442"/>
                    <a:pt x="2412" y="6340"/>
                    <a:pt x="2431" y="6229"/>
                  </a:cubicBezTo>
                  <a:lnTo>
                    <a:pt x="2542" y="5756"/>
                  </a:lnTo>
                  <a:cubicBezTo>
                    <a:pt x="2542" y="5728"/>
                    <a:pt x="2533" y="5700"/>
                    <a:pt x="2505" y="5700"/>
                  </a:cubicBezTo>
                  <a:cubicBezTo>
                    <a:pt x="2171" y="5561"/>
                    <a:pt x="1883" y="5357"/>
                    <a:pt x="1642" y="5097"/>
                  </a:cubicBezTo>
                  <a:cubicBezTo>
                    <a:pt x="1633" y="5088"/>
                    <a:pt x="1614" y="5079"/>
                    <a:pt x="1605" y="5079"/>
                  </a:cubicBezTo>
                  <a:cubicBezTo>
                    <a:pt x="1596" y="5079"/>
                    <a:pt x="1586" y="5079"/>
                    <a:pt x="1577" y="5088"/>
                  </a:cubicBezTo>
                  <a:lnTo>
                    <a:pt x="1169" y="5348"/>
                  </a:lnTo>
                  <a:cubicBezTo>
                    <a:pt x="1102" y="5391"/>
                    <a:pt x="1027" y="5412"/>
                    <a:pt x="953" y="5412"/>
                  </a:cubicBezTo>
                  <a:cubicBezTo>
                    <a:pt x="820" y="5412"/>
                    <a:pt x="690" y="5346"/>
                    <a:pt x="612" y="5227"/>
                  </a:cubicBezTo>
                  <a:cubicBezTo>
                    <a:pt x="501" y="5051"/>
                    <a:pt x="547" y="4800"/>
                    <a:pt x="733" y="4680"/>
                  </a:cubicBezTo>
                  <a:lnTo>
                    <a:pt x="1150" y="4420"/>
                  </a:lnTo>
                  <a:cubicBezTo>
                    <a:pt x="1169" y="4402"/>
                    <a:pt x="1178" y="4374"/>
                    <a:pt x="1169" y="4355"/>
                  </a:cubicBezTo>
                  <a:cubicBezTo>
                    <a:pt x="1030" y="4021"/>
                    <a:pt x="974" y="3678"/>
                    <a:pt x="983" y="3316"/>
                  </a:cubicBezTo>
                  <a:cubicBezTo>
                    <a:pt x="983" y="3298"/>
                    <a:pt x="965" y="3270"/>
                    <a:pt x="946" y="3270"/>
                  </a:cubicBezTo>
                  <a:lnTo>
                    <a:pt x="464" y="3158"/>
                  </a:lnTo>
                  <a:cubicBezTo>
                    <a:pt x="250" y="3112"/>
                    <a:pt x="111" y="2899"/>
                    <a:pt x="158" y="2685"/>
                  </a:cubicBezTo>
                  <a:cubicBezTo>
                    <a:pt x="198" y="2501"/>
                    <a:pt x="362" y="2379"/>
                    <a:pt x="544" y="2379"/>
                  </a:cubicBezTo>
                  <a:cubicBezTo>
                    <a:pt x="573" y="2379"/>
                    <a:pt x="602" y="2382"/>
                    <a:pt x="631" y="2389"/>
                  </a:cubicBezTo>
                  <a:lnTo>
                    <a:pt x="1113" y="2491"/>
                  </a:lnTo>
                  <a:cubicBezTo>
                    <a:pt x="1132" y="2491"/>
                    <a:pt x="1160" y="2481"/>
                    <a:pt x="1169" y="2463"/>
                  </a:cubicBezTo>
                  <a:cubicBezTo>
                    <a:pt x="1308" y="2129"/>
                    <a:pt x="1512" y="1841"/>
                    <a:pt x="1772" y="1591"/>
                  </a:cubicBezTo>
                  <a:cubicBezTo>
                    <a:pt x="1790" y="1581"/>
                    <a:pt x="1790" y="1554"/>
                    <a:pt x="1781" y="1526"/>
                  </a:cubicBezTo>
                  <a:lnTo>
                    <a:pt x="1512" y="1118"/>
                  </a:lnTo>
                  <a:cubicBezTo>
                    <a:pt x="1401" y="932"/>
                    <a:pt x="1447" y="682"/>
                    <a:pt x="1633" y="570"/>
                  </a:cubicBezTo>
                  <a:cubicBezTo>
                    <a:pt x="1702" y="529"/>
                    <a:pt x="1777" y="508"/>
                    <a:pt x="1853" y="508"/>
                  </a:cubicBezTo>
                  <a:cubicBezTo>
                    <a:pt x="1879" y="508"/>
                    <a:pt x="1904" y="510"/>
                    <a:pt x="1930" y="515"/>
                  </a:cubicBezTo>
                  <a:cubicBezTo>
                    <a:pt x="2041" y="533"/>
                    <a:pt x="2124" y="598"/>
                    <a:pt x="2180" y="691"/>
                  </a:cubicBezTo>
                  <a:lnTo>
                    <a:pt x="2449" y="1099"/>
                  </a:lnTo>
                  <a:cubicBezTo>
                    <a:pt x="2456" y="1113"/>
                    <a:pt x="2473" y="1121"/>
                    <a:pt x="2492" y="1121"/>
                  </a:cubicBezTo>
                  <a:cubicBezTo>
                    <a:pt x="2499" y="1121"/>
                    <a:pt x="2507" y="1120"/>
                    <a:pt x="2514" y="1118"/>
                  </a:cubicBezTo>
                  <a:cubicBezTo>
                    <a:pt x="2818" y="996"/>
                    <a:pt x="3147" y="931"/>
                    <a:pt x="3477" y="931"/>
                  </a:cubicBezTo>
                  <a:cubicBezTo>
                    <a:pt x="3499" y="931"/>
                    <a:pt x="3522" y="931"/>
                    <a:pt x="3544" y="932"/>
                  </a:cubicBezTo>
                  <a:cubicBezTo>
                    <a:pt x="3549" y="934"/>
                    <a:pt x="3553" y="934"/>
                    <a:pt x="3558" y="934"/>
                  </a:cubicBezTo>
                  <a:cubicBezTo>
                    <a:pt x="3578" y="934"/>
                    <a:pt x="3592" y="918"/>
                    <a:pt x="3599" y="895"/>
                  </a:cubicBezTo>
                  <a:lnTo>
                    <a:pt x="3701" y="413"/>
                  </a:lnTo>
                  <a:cubicBezTo>
                    <a:pt x="3729" y="311"/>
                    <a:pt x="3785" y="227"/>
                    <a:pt x="3878" y="162"/>
                  </a:cubicBezTo>
                  <a:cubicBezTo>
                    <a:pt x="3942" y="124"/>
                    <a:pt x="4010" y="103"/>
                    <a:pt x="4080" y="103"/>
                  </a:cubicBezTo>
                  <a:close/>
                  <a:moveTo>
                    <a:pt x="4086" y="0"/>
                  </a:moveTo>
                  <a:cubicBezTo>
                    <a:pt x="3855" y="0"/>
                    <a:pt x="3655" y="163"/>
                    <a:pt x="3599" y="394"/>
                  </a:cubicBezTo>
                  <a:lnTo>
                    <a:pt x="3507" y="830"/>
                  </a:lnTo>
                  <a:cubicBezTo>
                    <a:pt x="3485" y="829"/>
                    <a:pt x="3463" y="829"/>
                    <a:pt x="3442" y="829"/>
                  </a:cubicBezTo>
                  <a:cubicBezTo>
                    <a:pt x="3121" y="829"/>
                    <a:pt x="2810" y="893"/>
                    <a:pt x="2514" y="1006"/>
                  </a:cubicBezTo>
                  <a:lnTo>
                    <a:pt x="2273" y="635"/>
                  </a:lnTo>
                  <a:cubicBezTo>
                    <a:pt x="2199" y="524"/>
                    <a:pt x="2087" y="440"/>
                    <a:pt x="1957" y="413"/>
                  </a:cubicBezTo>
                  <a:cubicBezTo>
                    <a:pt x="1923" y="405"/>
                    <a:pt x="1889" y="402"/>
                    <a:pt x="1854" y="402"/>
                  </a:cubicBezTo>
                  <a:cubicBezTo>
                    <a:pt x="1757" y="402"/>
                    <a:pt x="1659" y="430"/>
                    <a:pt x="1577" y="478"/>
                  </a:cubicBezTo>
                  <a:cubicBezTo>
                    <a:pt x="1345" y="626"/>
                    <a:pt x="1280" y="941"/>
                    <a:pt x="1429" y="1173"/>
                  </a:cubicBezTo>
                  <a:lnTo>
                    <a:pt x="1670" y="1554"/>
                  </a:lnTo>
                  <a:cubicBezTo>
                    <a:pt x="1419" y="1786"/>
                    <a:pt x="1225" y="2064"/>
                    <a:pt x="1095" y="2379"/>
                  </a:cubicBezTo>
                  <a:lnTo>
                    <a:pt x="659" y="2286"/>
                  </a:lnTo>
                  <a:cubicBezTo>
                    <a:pt x="619" y="2277"/>
                    <a:pt x="581" y="2273"/>
                    <a:pt x="542" y="2273"/>
                  </a:cubicBezTo>
                  <a:cubicBezTo>
                    <a:pt x="309" y="2273"/>
                    <a:pt x="103" y="2436"/>
                    <a:pt x="56" y="2667"/>
                  </a:cubicBezTo>
                  <a:cubicBezTo>
                    <a:pt x="0" y="2936"/>
                    <a:pt x="167" y="3205"/>
                    <a:pt x="436" y="3261"/>
                  </a:cubicBezTo>
                  <a:lnTo>
                    <a:pt x="872" y="3363"/>
                  </a:lnTo>
                  <a:cubicBezTo>
                    <a:pt x="872" y="3706"/>
                    <a:pt x="928" y="4040"/>
                    <a:pt x="1058" y="4355"/>
                  </a:cubicBezTo>
                  <a:lnTo>
                    <a:pt x="677" y="4596"/>
                  </a:lnTo>
                  <a:cubicBezTo>
                    <a:pt x="445" y="4745"/>
                    <a:pt x="380" y="5051"/>
                    <a:pt x="529" y="5292"/>
                  </a:cubicBezTo>
                  <a:cubicBezTo>
                    <a:pt x="623" y="5440"/>
                    <a:pt x="782" y="5520"/>
                    <a:pt x="945" y="5520"/>
                  </a:cubicBezTo>
                  <a:cubicBezTo>
                    <a:pt x="1038" y="5520"/>
                    <a:pt x="1131" y="5494"/>
                    <a:pt x="1215" y="5441"/>
                  </a:cubicBezTo>
                  <a:lnTo>
                    <a:pt x="1596" y="5199"/>
                  </a:lnTo>
                  <a:cubicBezTo>
                    <a:pt x="1837" y="5441"/>
                    <a:pt x="2115" y="5635"/>
                    <a:pt x="2431" y="5774"/>
                  </a:cubicBezTo>
                  <a:lnTo>
                    <a:pt x="2328" y="6210"/>
                  </a:lnTo>
                  <a:cubicBezTo>
                    <a:pt x="2301" y="6340"/>
                    <a:pt x="2328" y="6480"/>
                    <a:pt x="2403" y="6591"/>
                  </a:cubicBezTo>
                  <a:cubicBezTo>
                    <a:pt x="2468" y="6702"/>
                    <a:pt x="2579" y="6776"/>
                    <a:pt x="2718" y="6804"/>
                  </a:cubicBezTo>
                  <a:cubicBezTo>
                    <a:pt x="2746" y="6813"/>
                    <a:pt x="2783" y="6823"/>
                    <a:pt x="2820" y="6823"/>
                  </a:cubicBezTo>
                  <a:cubicBezTo>
                    <a:pt x="3052" y="6823"/>
                    <a:pt x="3256" y="6656"/>
                    <a:pt x="3312" y="6424"/>
                  </a:cubicBezTo>
                  <a:lnTo>
                    <a:pt x="3405" y="5988"/>
                  </a:lnTo>
                  <a:cubicBezTo>
                    <a:pt x="3429" y="5989"/>
                    <a:pt x="3453" y="5989"/>
                    <a:pt x="3478" y="5989"/>
                  </a:cubicBezTo>
                  <a:cubicBezTo>
                    <a:pt x="3795" y="5989"/>
                    <a:pt x="4104" y="5932"/>
                    <a:pt x="4397" y="5812"/>
                  </a:cubicBezTo>
                  <a:lnTo>
                    <a:pt x="4638" y="6192"/>
                  </a:lnTo>
                  <a:cubicBezTo>
                    <a:pt x="4713" y="6303"/>
                    <a:pt x="4824" y="6377"/>
                    <a:pt x="4954" y="6405"/>
                  </a:cubicBezTo>
                  <a:cubicBezTo>
                    <a:pt x="4992" y="6413"/>
                    <a:pt x="5030" y="6418"/>
                    <a:pt x="5069" y="6418"/>
                  </a:cubicBezTo>
                  <a:cubicBezTo>
                    <a:pt x="5162" y="6418"/>
                    <a:pt x="5255" y="6393"/>
                    <a:pt x="5334" y="6340"/>
                  </a:cubicBezTo>
                  <a:cubicBezTo>
                    <a:pt x="5445" y="6266"/>
                    <a:pt x="5520" y="6155"/>
                    <a:pt x="5557" y="6025"/>
                  </a:cubicBezTo>
                  <a:cubicBezTo>
                    <a:pt x="5585" y="5895"/>
                    <a:pt x="5557" y="5756"/>
                    <a:pt x="5483" y="5645"/>
                  </a:cubicBezTo>
                  <a:lnTo>
                    <a:pt x="5241" y="5274"/>
                  </a:lnTo>
                  <a:cubicBezTo>
                    <a:pt x="5492" y="5032"/>
                    <a:pt x="5687" y="4754"/>
                    <a:pt x="5826" y="4439"/>
                  </a:cubicBezTo>
                  <a:lnTo>
                    <a:pt x="6262" y="4531"/>
                  </a:lnTo>
                  <a:cubicBezTo>
                    <a:pt x="6300" y="4541"/>
                    <a:pt x="6337" y="4545"/>
                    <a:pt x="6375" y="4545"/>
                  </a:cubicBezTo>
                  <a:cubicBezTo>
                    <a:pt x="6602" y="4545"/>
                    <a:pt x="6808" y="4382"/>
                    <a:pt x="6855" y="4151"/>
                  </a:cubicBezTo>
                  <a:cubicBezTo>
                    <a:pt x="6883" y="4021"/>
                    <a:pt x="6865" y="3891"/>
                    <a:pt x="6791" y="3771"/>
                  </a:cubicBezTo>
                  <a:cubicBezTo>
                    <a:pt x="6716" y="3659"/>
                    <a:pt x="6605" y="3585"/>
                    <a:pt x="6475" y="3557"/>
                  </a:cubicBezTo>
                  <a:lnTo>
                    <a:pt x="6039" y="3465"/>
                  </a:lnTo>
                  <a:cubicBezTo>
                    <a:pt x="6048" y="3121"/>
                    <a:pt x="5983" y="2787"/>
                    <a:pt x="5863" y="2463"/>
                  </a:cubicBezTo>
                  <a:lnTo>
                    <a:pt x="6234" y="2222"/>
                  </a:lnTo>
                  <a:cubicBezTo>
                    <a:pt x="6466" y="2073"/>
                    <a:pt x="6531" y="1767"/>
                    <a:pt x="6382" y="1535"/>
                  </a:cubicBezTo>
                  <a:cubicBezTo>
                    <a:pt x="6286" y="1385"/>
                    <a:pt x="6123" y="1301"/>
                    <a:pt x="5958" y="1301"/>
                  </a:cubicBezTo>
                  <a:cubicBezTo>
                    <a:pt x="5868" y="1301"/>
                    <a:pt x="5777" y="1325"/>
                    <a:pt x="5696" y="1377"/>
                  </a:cubicBezTo>
                  <a:lnTo>
                    <a:pt x="5316" y="1619"/>
                  </a:lnTo>
                  <a:cubicBezTo>
                    <a:pt x="5084" y="1377"/>
                    <a:pt x="4805" y="1183"/>
                    <a:pt x="4490" y="1043"/>
                  </a:cubicBezTo>
                  <a:lnTo>
                    <a:pt x="4583" y="607"/>
                  </a:lnTo>
                  <a:cubicBezTo>
                    <a:pt x="4638" y="338"/>
                    <a:pt x="4471" y="69"/>
                    <a:pt x="4202" y="14"/>
                  </a:cubicBezTo>
                  <a:cubicBezTo>
                    <a:pt x="4163" y="5"/>
                    <a:pt x="4124" y="0"/>
                    <a:pt x="4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0"/>
            <p:cNvSpPr/>
            <p:nvPr/>
          </p:nvSpPr>
          <p:spPr>
            <a:xfrm>
              <a:off x="6650396" y="2651907"/>
              <a:ext cx="191691" cy="189463"/>
            </a:xfrm>
            <a:custGeom>
              <a:rect b="b" l="l" r="r" t="t"/>
              <a:pathLst>
                <a:path extrusionOk="0" h="3741" w="3785">
                  <a:moveTo>
                    <a:pt x="1898" y="852"/>
                  </a:moveTo>
                  <a:cubicBezTo>
                    <a:pt x="2084" y="852"/>
                    <a:pt x="2272" y="902"/>
                    <a:pt x="2440" y="1008"/>
                  </a:cubicBezTo>
                  <a:cubicBezTo>
                    <a:pt x="2913" y="1314"/>
                    <a:pt x="3052" y="1945"/>
                    <a:pt x="2755" y="2418"/>
                  </a:cubicBezTo>
                  <a:cubicBezTo>
                    <a:pt x="2558" y="2723"/>
                    <a:pt x="2225" y="2889"/>
                    <a:pt x="1887" y="2889"/>
                  </a:cubicBezTo>
                  <a:cubicBezTo>
                    <a:pt x="1701" y="2889"/>
                    <a:pt x="1513" y="2839"/>
                    <a:pt x="1345" y="2733"/>
                  </a:cubicBezTo>
                  <a:cubicBezTo>
                    <a:pt x="872" y="2427"/>
                    <a:pt x="733" y="1796"/>
                    <a:pt x="1030" y="1323"/>
                  </a:cubicBezTo>
                  <a:cubicBezTo>
                    <a:pt x="1227" y="1018"/>
                    <a:pt x="1560" y="852"/>
                    <a:pt x="1898" y="852"/>
                  </a:cubicBezTo>
                  <a:close/>
                  <a:moveTo>
                    <a:pt x="1528" y="1"/>
                  </a:moveTo>
                  <a:cubicBezTo>
                    <a:pt x="1511" y="1"/>
                    <a:pt x="1493" y="2"/>
                    <a:pt x="1475" y="6"/>
                  </a:cubicBezTo>
                  <a:cubicBezTo>
                    <a:pt x="1345" y="34"/>
                    <a:pt x="1262" y="173"/>
                    <a:pt x="1289" y="303"/>
                  </a:cubicBezTo>
                  <a:lnTo>
                    <a:pt x="1345" y="572"/>
                  </a:lnTo>
                  <a:cubicBezTo>
                    <a:pt x="1169" y="646"/>
                    <a:pt x="993" y="767"/>
                    <a:pt x="853" y="915"/>
                  </a:cubicBezTo>
                  <a:lnTo>
                    <a:pt x="631" y="767"/>
                  </a:lnTo>
                  <a:cubicBezTo>
                    <a:pt x="588" y="740"/>
                    <a:pt x="541" y="728"/>
                    <a:pt x="494" y="728"/>
                  </a:cubicBezTo>
                  <a:cubicBezTo>
                    <a:pt x="409" y="728"/>
                    <a:pt x="326" y="769"/>
                    <a:pt x="278" y="841"/>
                  </a:cubicBezTo>
                  <a:cubicBezTo>
                    <a:pt x="204" y="961"/>
                    <a:pt x="241" y="1119"/>
                    <a:pt x="362" y="1193"/>
                  </a:cubicBezTo>
                  <a:lnTo>
                    <a:pt x="584" y="1332"/>
                  </a:lnTo>
                  <a:cubicBezTo>
                    <a:pt x="510" y="1527"/>
                    <a:pt x="473" y="1731"/>
                    <a:pt x="482" y="1926"/>
                  </a:cubicBezTo>
                  <a:lnTo>
                    <a:pt x="213" y="1982"/>
                  </a:lnTo>
                  <a:cubicBezTo>
                    <a:pt x="84" y="2019"/>
                    <a:pt x="0" y="2149"/>
                    <a:pt x="28" y="2288"/>
                  </a:cubicBezTo>
                  <a:cubicBezTo>
                    <a:pt x="52" y="2401"/>
                    <a:pt x="161" y="2479"/>
                    <a:pt x="274" y="2479"/>
                  </a:cubicBezTo>
                  <a:cubicBezTo>
                    <a:pt x="291" y="2479"/>
                    <a:pt x="308" y="2477"/>
                    <a:pt x="325" y="2473"/>
                  </a:cubicBezTo>
                  <a:lnTo>
                    <a:pt x="594" y="2418"/>
                  </a:lnTo>
                  <a:cubicBezTo>
                    <a:pt x="668" y="2594"/>
                    <a:pt x="779" y="2770"/>
                    <a:pt x="937" y="2909"/>
                  </a:cubicBezTo>
                  <a:lnTo>
                    <a:pt x="789" y="3132"/>
                  </a:lnTo>
                  <a:cubicBezTo>
                    <a:pt x="714" y="3253"/>
                    <a:pt x="751" y="3410"/>
                    <a:pt x="863" y="3485"/>
                  </a:cubicBezTo>
                  <a:cubicBezTo>
                    <a:pt x="905" y="3510"/>
                    <a:pt x="950" y="3523"/>
                    <a:pt x="995" y="3523"/>
                  </a:cubicBezTo>
                  <a:cubicBezTo>
                    <a:pt x="1078" y="3523"/>
                    <a:pt x="1158" y="3480"/>
                    <a:pt x="1206" y="3401"/>
                  </a:cubicBezTo>
                  <a:lnTo>
                    <a:pt x="1354" y="3179"/>
                  </a:lnTo>
                  <a:cubicBezTo>
                    <a:pt x="1530" y="3245"/>
                    <a:pt x="1712" y="3282"/>
                    <a:pt x="1889" y="3282"/>
                  </a:cubicBezTo>
                  <a:cubicBezTo>
                    <a:pt x="1909" y="3282"/>
                    <a:pt x="1928" y="3281"/>
                    <a:pt x="1948" y="3281"/>
                  </a:cubicBezTo>
                  <a:lnTo>
                    <a:pt x="2004" y="3550"/>
                  </a:lnTo>
                  <a:cubicBezTo>
                    <a:pt x="2036" y="3663"/>
                    <a:pt x="2139" y="3740"/>
                    <a:pt x="2250" y="3740"/>
                  </a:cubicBezTo>
                  <a:cubicBezTo>
                    <a:pt x="2267" y="3740"/>
                    <a:pt x="2284" y="3739"/>
                    <a:pt x="2301" y="3735"/>
                  </a:cubicBezTo>
                  <a:cubicBezTo>
                    <a:pt x="2440" y="3707"/>
                    <a:pt x="2523" y="3568"/>
                    <a:pt x="2495" y="3438"/>
                  </a:cubicBezTo>
                  <a:lnTo>
                    <a:pt x="2440" y="3169"/>
                  </a:lnTo>
                  <a:cubicBezTo>
                    <a:pt x="2616" y="3095"/>
                    <a:pt x="2783" y="2984"/>
                    <a:pt x="2922" y="2826"/>
                  </a:cubicBezTo>
                  <a:lnTo>
                    <a:pt x="3154" y="2974"/>
                  </a:lnTo>
                  <a:cubicBezTo>
                    <a:pt x="3197" y="3001"/>
                    <a:pt x="3243" y="3013"/>
                    <a:pt x="3288" y="3013"/>
                  </a:cubicBezTo>
                  <a:cubicBezTo>
                    <a:pt x="3371" y="3013"/>
                    <a:pt x="3449" y="2972"/>
                    <a:pt x="3497" y="2900"/>
                  </a:cubicBezTo>
                  <a:cubicBezTo>
                    <a:pt x="3572" y="2780"/>
                    <a:pt x="3544" y="2631"/>
                    <a:pt x="3423" y="2557"/>
                  </a:cubicBezTo>
                  <a:lnTo>
                    <a:pt x="3191" y="2409"/>
                  </a:lnTo>
                  <a:cubicBezTo>
                    <a:pt x="3275" y="2214"/>
                    <a:pt x="3312" y="2010"/>
                    <a:pt x="3303" y="1815"/>
                  </a:cubicBezTo>
                  <a:lnTo>
                    <a:pt x="3562" y="1759"/>
                  </a:lnTo>
                  <a:cubicBezTo>
                    <a:pt x="3701" y="1722"/>
                    <a:pt x="3785" y="1592"/>
                    <a:pt x="3757" y="1462"/>
                  </a:cubicBezTo>
                  <a:cubicBezTo>
                    <a:pt x="3733" y="1341"/>
                    <a:pt x="3624" y="1262"/>
                    <a:pt x="3511" y="1262"/>
                  </a:cubicBezTo>
                  <a:cubicBezTo>
                    <a:pt x="3494" y="1262"/>
                    <a:pt x="3477" y="1264"/>
                    <a:pt x="3460" y="1268"/>
                  </a:cubicBezTo>
                  <a:lnTo>
                    <a:pt x="3191" y="1323"/>
                  </a:lnTo>
                  <a:cubicBezTo>
                    <a:pt x="3117" y="1147"/>
                    <a:pt x="2996" y="980"/>
                    <a:pt x="2848" y="841"/>
                  </a:cubicBezTo>
                  <a:lnTo>
                    <a:pt x="2996" y="609"/>
                  </a:lnTo>
                  <a:cubicBezTo>
                    <a:pt x="3071" y="488"/>
                    <a:pt x="3034" y="340"/>
                    <a:pt x="2922" y="266"/>
                  </a:cubicBezTo>
                  <a:cubicBezTo>
                    <a:pt x="2878" y="238"/>
                    <a:pt x="2828" y="225"/>
                    <a:pt x="2779" y="225"/>
                  </a:cubicBezTo>
                  <a:cubicBezTo>
                    <a:pt x="2696" y="225"/>
                    <a:pt x="2616" y="264"/>
                    <a:pt x="2570" y="340"/>
                  </a:cubicBezTo>
                  <a:lnTo>
                    <a:pt x="2431" y="572"/>
                  </a:lnTo>
                  <a:cubicBezTo>
                    <a:pt x="2255" y="497"/>
                    <a:pt x="2072" y="459"/>
                    <a:pt x="1896" y="459"/>
                  </a:cubicBezTo>
                  <a:cubicBezTo>
                    <a:pt x="1876" y="459"/>
                    <a:pt x="1856" y="460"/>
                    <a:pt x="1837" y="460"/>
                  </a:cubicBezTo>
                  <a:lnTo>
                    <a:pt x="1781" y="201"/>
                  </a:lnTo>
                  <a:cubicBezTo>
                    <a:pt x="1749" y="80"/>
                    <a:pt x="1646" y="1"/>
                    <a:pt x="15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0"/>
            <p:cNvSpPr/>
            <p:nvPr/>
          </p:nvSpPr>
          <p:spPr>
            <a:xfrm>
              <a:off x="6647104" y="2648969"/>
              <a:ext cx="197364" cy="194933"/>
            </a:xfrm>
            <a:custGeom>
              <a:rect b="b" l="l" r="r" t="t"/>
              <a:pathLst>
                <a:path extrusionOk="0" h="3849" w="3897">
                  <a:moveTo>
                    <a:pt x="1957" y="964"/>
                  </a:moveTo>
                  <a:cubicBezTo>
                    <a:pt x="2143" y="964"/>
                    <a:pt x="2319" y="1010"/>
                    <a:pt x="2477" y="1112"/>
                  </a:cubicBezTo>
                  <a:cubicBezTo>
                    <a:pt x="2932" y="1400"/>
                    <a:pt x="3061" y="2003"/>
                    <a:pt x="2774" y="2448"/>
                  </a:cubicBezTo>
                  <a:cubicBezTo>
                    <a:pt x="2635" y="2671"/>
                    <a:pt x="2421" y="2819"/>
                    <a:pt x="2162" y="2875"/>
                  </a:cubicBezTo>
                  <a:cubicBezTo>
                    <a:pt x="2092" y="2890"/>
                    <a:pt x="2023" y="2898"/>
                    <a:pt x="1953" y="2898"/>
                  </a:cubicBezTo>
                  <a:cubicBezTo>
                    <a:pt x="1771" y="2898"/>
                    <a:pt x="1592" y="2846"/>
                    <a:pt x="1438" y="2745"/>
                  </a:cubicBezTo>
                  <a:cubicBezTo>
                    <a:pt x="1215" y="2606"/>
                    <a:pt x="1067" y="2392"/>
                    <a:pt x="1011" y="2133"/>
                  </a:cubicBezTo>
                  <a:cubicBezTo>
                    <a:pt x="956" y="1882"/>
                    <a:pt x="1002" y="1622"/>
                    <a:pt x="1141" y="1409"/>
                  </a:cubicBezTo>
                  <a:cubicBezTo>
                    <a:pt x="1280" y="1186"/>
                    <a:pt x="1494" y="1038"/>
                    <a:pt x="1744" y="982"/>
                  </a:cubicBezTo>
                  <a:cubicBezTo>
                    <a:pt x="1818" y="964"/>
                    <a:pt x="1893" y="964"/>
                    <a:pt x="1957" y="964"/>
                  </a:cubicBezTo>
                  <a:close/>
                  <a:moveTo>
                    <a:pt x="1959" y="853"/>
                  </a:moveTo>
                  <a:cubicBezTo>
                    <a:pt x="1881" y="853"/>
                    <a:pt x="1803" y="862"/>
                    <a:pt x="1726" y="880"/>
                  </a:cubicBezTo>
                  <a:cubicBezTo>
                    <a:pt x="1447" y="945"/>
                    <a:pt x="1206" y="1112"/>
                    <a:pt x="1058" y="1353"/>
                  </a:cubicBezTo>
                  <a:cubicBezTo>
                    <a:pt x="900" y="1595"/>
                    <a:pt x="844" y="1882"/>
                    <a:pt x="909" y="2160"/>
                  </a:cubicBezTo>
                  <a:cubicBezTo>
                    <a:pt x="974" y="2439"/>
                    <a:pt x="1141" y="2680"/>
                    <a:pt x="1382" y="2828"/>
                  </a:cubicBezTo>
                  <a:cubicBezTo>
                    <a:pt x="1549" y="2940"/>
                    <a:pt x="1753" y="3005"/>
                    <a:pt x="1957" y="3005"/>
                  </a:cubicBezTo>
                  <a:cubicBezTo>
                    <a:pt x="2032" y="3005"/>
                    <a:pt x="2106" y="2995"/>
                    <a:pt x="2189" y="2977"/>
                  </a:cubicBezTo>
                  <a:cubicBezTo>
                    <a:pt x="2468" y="2912"/>
                    <a:pt x="2709" y="2745"/>
                    <a:pt x="2857" y="2504"/>
                  </a:cubicBezTo>
                  <a:cubicBezTo>
                    <a:pt x="3182" y="2003"/>
                    <a:pt x="3034" y="1344"/>
                    <a:pt x="2533" y="1019"/>
                  </a:cubicBezTo>
                  <a:cubicBezTo>
                    <a:pt x="2359" y="912"/>
                    <a:pt x="2160" y="853"/>
                    <a:pt x="1959" y="853"/>
                  </a:cubicBezTo>
                  <a:close/>
                  <a:moveTo>
                    <a:pt x="1595" y="107"/>
                  </a:moveTo>
                  <a:cubicBezTo>
                    <a:pt x="1632" y="107"/>
                    <a:pt x="1672" y="117"/>
                    <a:pt x="1707" y="138"/>
                  </a:cubicBezTo>
                  <a:cubicBezTo>
                    <a:pt x="1753" y="166"/>
                    <a:pt x="1781" y="203"/>
                    <a:pt x="1791" y="259"/>
                  </a:cubicBezTo>
                  <a:lnTo>
                    <a:pt x="1855" y="565"/>
                  </a:lnTo>
                  <a:lnTo>
                    <a:pt x="1902" y="565"/>
                  </a:lnTo>
                  <a:cubicBezTo>
                    <a:pt x="2106" y="565"/>
                    <a:pt x="2291" y="593"/>
                    <a:pt x="2477" y="667"/>
                  </a:cubicBezTo>
                  <a:lnTo>
                    <a:pt x="2514" y="685"/>
                  </a:lnTo>
                  <a:lnTo>
                    <a:pt x="2681" y="416"/>
                  </a:lnTo>
                  <a:cubicBezTo>
                    <a:pt x="2709" y="370"/>
                    <a:pt x="2755" y="342"/>
                    <a:pt x="2811" y="333"/>
                  </a:cubicBezTo>
                  <a:cubicBezTo>
                    <a:pt x="2823" y="331"/>
                    <a:pt x="2835" y="329"/>
                    <a:pt x="2847" y="329"/>
                  </a:cubicBezTo>
                  <a:cubicBezTo>
                    <a:pt x="2885" y="329"/>
                    <a:pt x="2925" y="340"/>
                    <a:pt x="2959" y="361"/>
                  </a:cubicBezTo>
                  <a:cubicBezTo>
                    <a:pt x="3052" y="416"/>
                    <a:pt x="3080" y="537"/>
                    <a:pt x="3015" y="630"/>
                  </a:cubicBezTo>
                  <a:lnTo>
                    <a:pt x="2848" y="899"/>
                  </a:lnTo>
                  <a:lnTo>
                    <a:pt x="2876" y="927"/>
                  </a:lnTo>
                  <a:cubicBezTo>
                    <a:pt x="3024" y="1066"/>
                    <a:pt x="3136" y="1223"/>
                    <a:pt x="3210" y="1400"/>
                  </a:cubicBezTo>
                  <a:lnTo>
                    <a:pt x="3228" y="1446"/>
                  </a:lnTo>
                  <a:lnTo>
                    <a:pt x="3535" y="1372"/>
                  </a:lnTo>
                  <a:cubicBezTo>
                    <a:pt x="3548" y="1370"/>
                    <a:pt x="3562" y="1368"/>
                    <a:pt x="3575" y="1368"/>
                  </a:cubicBezTo>
                  <a:cubicBezTo>
                    <a:pt x="3613" y="1368"/>
                    <a:pt x="3648" y="1379"/>
                    <a:pt x="3683" y="1400"/>
                  </a:cubicBezTo>
                  <a:cubicBezTo>
                    <a:pt x="3729" y="1428"/>
                    <a:pt x="3757" y="1474"/>
                    <a:pt x="3776" y="1530"/>
                  </a:cubicBezTo>
                  <a:cubicBezTo>
                    <a:pt x="3785" y="1576"/>
                    <a:pt x="3776" y="1632"/>
                    <a:pt x="3748" y="1678"/>
                  </a:cubicBezTo>
                  <a:cubicBezTo>
                    <a:pt x="3720" y="1724"/>
                    <a:pt x="3674" y="1752"/>
                    <a:pt x="3618" y="1762"/>
                  </a:cubicBezTo>
                  <a:lnTo>
                    <a:pt x="3312" y="1826"/>
                  </a:lnTo>
                  <a:lnTo>
                    <a:pt x="3312" y="1873"/>
                  </a:lnTo>
                  <a:cubicBezTo>
                    <a:pt x="3321" y="2068"/>
                    <a:pt x="3284" y="2262"/>
                    <a:pt x="3210" y="2439"/>
                  </a:cubicBezTo>
                  <a:lnTo>
                    <a:pt x="3191" y="2485"/>
                  </a:lnTo>
                  <a:lnTo>
                    <a:pt x="3460" y="2652"/>
                  </a:lnTo>
                  <a:cubicBezTo>
                    <a:pt x="3507" y="2680"/>
                    <a:pt x="3535" y="2726"/>
                    <a:pt x="3553" y="2782"/>
                  </a:cubicBezTo>
                  <a:cubicBezTo>
                    <a:pt x="3562" y="2828"/>
                    <a:pt x="3553" y="2884"/>
                    <a:pt x="3525" y="2930"/>
                  </a:cubicBezTo>
                  <a:cubicBezTo>
                    <a:pt x="3484" y="2989"/>
                    <a:pt x="3421" y="3021"/>
                    <a:pt x="3357" y="3021"/>
                  </a:cubicBezTo>
                  <a:cubicBezTo>
                    <a:pt x="3320" y="3021"/>
                    <a:pt x="3281" y="3010"/>
                    <a:pt x="3247" y="2986"/>
                  </a:cubicBezTo>
                  <a:lnTo>
                    <a:pt x="2978" y="2819"/>
                  </a:lnTo>
                  <a:lnTo>
                    <a:pt x="2950" y="2847"/>
                  </a:lnTo>
                  <a:cubicBezTo>
                    <a:pt x="2820" y="2995"/>
                    <a:pt x="2663" y="3107"/>
                    <a:pt x="2477" y="3181"/>
                  </a:cubicBezTo>
                  <a:lnTo>
                    <a:pt x="2440" y="3199"/>
                  </a:lnTo>
                  <a:lnTo>
                    <a:pt x="2505" y="3506"/>
                  </a:lnTo>
                  <a:cubicBezTo>
                    <a:pt x="2514" y="3561"/>
                    <a:pt x="2514" y="3608"/>
                    <a:pt x="2477" y="3654"/>
                  </a:cubicBezTo>
                  <a:cubicBezTo>
                    <a:pt x="2449" y="3700"/>
                    <a:pt x="2412" y="3728"/>
                    <a:pt x="2356" y="3747"/>
                  </a:cubicBezTo>
                  <a:cubicBezTo>
                    <a:pt x="2342" y="3749"/>
                    <a:pt x="2329" y="3750"/>
                    <a:pt x="2316" y="3750"/>
                  </a:cubicBezTo>
                  <a:cubicBezTo>
                    <a:pt x="2278" y="3750"/>
                    <a:pt x="2243" y="3740"/>
                    <a:pt x="2208" y="3719"/>
                  </a:cubicBezTo>
                  <a:cubicBezTo>
                    <a:pt x="2162" y="3691"/>
                    <a:pt x="2134" y="3645"/>
                    <a:pt x="2124" y="3589"/>
                  </a:cubicBezTo>
                  <a:lnTo>
                    <a:pt x="2050" y="3283"/>
                  </a:lnTo>
                  <a:lnTo>
                    <a:pt x="2004" y="3283"/>
                  </a:lnTo>
                  <a:cubicBezTo>
                    <a:pt x="1984" y="3284"/>
                    <a:pt x="1965" y="3284"/>
                    <a:pt x="1945" y="3284"/>
                  </a:cubicBezTo>
                  <a:cubicBezTo>
                    <a:pt x="1772" y="3284"/>
                    <a:pt x="1605" y="3248"/>
                    <a:pt x="1438" y="3181"/>
                  </a:cubicBezTo>
                  <a:lnTo>
                    <a:pt x="1401" y="3162"/>
                  </a:lnTo>
                  <a:lnTo>
                    <a:pt x="1225" y="3431"/>
                  </a:lnTo>
                  <a:cubicBezTo>
                    <a:pt x="1188" y="3492"/>
                    <a:pt x="1124" y="3525"/>
                    <a:pt x="1058" y="3525"/>
                  </a:cubicBezTo>
                  <a:cubicBezTo>
                    <a:pt x="1023" y="3525"/>
                    <a:pt x="988" y="3516"/>
                    <a:pt x="956" y="3496"/>
                  </a:cubicBezTo>
                  <a:cubicBezTo>
                    <a:pt x="909" y="3468"/>
                    <a:pt x="881" y="3422"/>
                    <a:pt x="872" y="3366"/>
                  </a:cubicBezTo>
                  <a:cubicBezTo>
                    <a:pt x="854" y="3320"/>
                    <a:pt x="863" y="3264"/>
                    <a:pt x="891" y="3218"/>
                  </a:cubicBezTo>
                  <a:lnTo>
                    <a:pt x="1067" y="2949"/>
                  </a:lnTo>
                  <a:lnTo>
                    <a:pt x="1030" y="2921"/>
                  </a:lnTo>
                  <a:cubicBezTo>
                    <a:pt x="891" y="2791"/>
                    <a:pt x="779" y="2634"/>
                    <a:pt x="705" y="2448"/>
                  </a:cubicBezTo>
                  <a:lnTo>
                    <a:pt x="687" y="2411"/>
                  </a:lnTo>
                  <a:lnTo>
                    <a:pt x="380" y="2476"/>
                  </a:lnTo>
                  <a:cubicBezTo>
                    <a:pt x="364" y="2480"/>
                    <a:pt x="349" y="2482"/>
                    <a:pt x="333" y="2482"/>
                  </a:cubicBezTo>
                  <a:cubicBezTo>
                    <a:pt x="241" y="2482"/>
                    <a:pt x="163" y="2415"/>
                    <a:pt x="139" y="2327"/>
                  </a:cubicBezTo>
                  <a:cubicBezTo>
                    <a:pt x="121" y="2216"/>
                    <a:pt x="186" y="2114"/>
                    <a:pt x="288" y="2086"/>
                  </a:cubicBezTo>
                  <a:lnTo>
                    <a:pt x="603" y="2021"/>
                  </a:lnTo>
                  <a:lnTo>
                    <a:pt x="603" y="1975"/>
                  </a:lnTo>
                  <a:cubicBezTo>
                    <a:pt x="594" y="1780"/>
                    <a:pt x="622" y="1585"/>
                    <a:pt x="696" y="1409"/>
                  </a:cubicBezTo>
                  <a:lnTo>
                    <a:pt x="714" y="1372"/>
                  </a:lnTo>
                  <a:lnTo>
                    <a:pt x="445" y="1196"/>
                  </a:lnTo>
                  <a:cubicBezTo>
                    <a:pt x="408" y="1168"/>
                    <a:pt x="371" y="1121"/>
                    <a:pt x="362" y="1075"/>
                  </a:cubicBezTo>
                  <a:cubicBezTo>
                    <a:pt x="353" y="1019"/>
                    <a:pt x="362" y="964"/>
                    <a:pt x="390" y="927"/>
                  </a:cubicBezTo>
                  <a:cubicBezTo>
                    <a:pt x="426" y="866"/>
                    <a:pt x="494" y="833"/>
                    <a:pt x="560" y="833"/>
                  </a:cubicBezTo>
                  <a:cubicBezTo>
                    <a:pt x="595" y="833"/>
                    <a:pt x="630" y="842"/>
                    <a:pt x="659" y="862"/>
                  </a:cubicBezTo>
                  <a:lnTo>
                    <a:pt x="928" y="1038"/>
                  </a:lnTo>
                  <a:lnTo>
                    <a:pt x="956" y="1001"/>
                  </a:lnTo>
                  <a:cubicBezTo>
                    <a:pt x="1095" y="862"/>
                    <a:pt x="1252" y="750"/>
                    <a:pt x="1429" y="667"/>
                  </a:cubicBezTo>
                  <a:lnTo>
                    <a:pt x="1475" y="658"/>
                  </a:lnTo>
                  <a:lnTo>
                    <a:pt x="1401" y="342"/>
                  </a:lnTo>
                  <a:cubicBezTo>
                    <a:pt x="1392" y="296"/>
                    <a:pt x="1401" y="240"/>
                    <a:pt x="1429" y="194"/>
                  </a:cubicBezTo>
                  <a:cubicBezTo>
                    <a:pt x="1457" y="147"/>
                    <a:pt x="1503" y="120"/>
                    <a:pt x="1559" y="110"/>
                  </a:cubicBezTo>
                  <a:cubicBezTo>
                    <a:pt x="1570" y="108"/>
                    <a:pt x="1582" y="107"/>
                    <a:pt x="1595" y="107"/>
                  </a:cubicBezTo>
                  <a:close/>
                  <a:moveTo>
                    <a:pt x="1598" y="1"/>
                  </a:moveTo>
                  <a:cubicBezTo>
                    <a:pt x="1575" y="1"/>
                    <a:pt x="1553" y="3"/>
                    <a:pt x="1531" y="8"/>
                  </a:cubicBezTo>
                  <a:cubicBezTo>
                    <a:pt x="1457" y="27"/>
                    <a:pt x="1392" y="73"/>
                    <a:pt x="1345" y="138"/>
                  </a:cubicBezTo>
                  <a:cubicBezTo>
                    <a:pt x="1299" y="212"/>
                    <a:pt x="1290" y="287"/>
                    <a:pt x="1308" y="370"/>
                  </a:cubicBezTo>
                  <a:lnTo>
                    <a:pt x="1354" y="593"/>
                  </a:lnTo>
                  <a:cubicBezTo>
                    <a:pt x="1188" y="667"/>
                    <a:pt x="1039" y="769"/>
                    <a:pt x="918" y="899"/>
                  </a:cubicBezTo>
                  <a:lnTo>
                    <a:pt x="724" y="778"/>
                  </a:lnTo>
                  <a:cubicBezTo>
                    <a:pt x="673" y="744"/>
                    <a:pt x="614" y="728"/>
                    <a:pt x="556" y="728"/>
                  </a:cubicBezTo>
                  <a:cubicBezTo>
                    <a:pt x="457" y="728"/>
                    <a:pt x="359" y="777"/>
                    <a:pt x="306" y="871"/>
                  </a:cubicBezTo>
                  <a:cubicBezTo>
                    <a:pt x="213" y="1010"/>
                    <a:pt x="251" y="1196"/>
                    <a:pt x="399" y="1288"/>
                  </a:cubicBezTo>
                  <a:lnTo>
                    <a:pt x="585" y="1409"/>
                  </a:lnTo>
                  <a:cubicBezTo>
                    <a:pt x="529" y="1576"/>
                    <a:pt x="492" y="1752"/>
                    <a:pt x="492" y="1938"/>
                  </a:cubicBezTo>
                  <a:lnTo>
                    <a:pt x="269" y="1984"/>
                  </a:lnTo>
                  <a:cubicBezTo>
                    <a:pt x="102" y="2021"/>
                    <a:pt x="0" y="2188"/>
                    <a:pt x="37" y="2346"/>
                  </a:cubicBezTo>
                  <a:cubicBezTo>
                    <a:pt x="69" y="2490"/>
                    <a:pt x="198" y="2585"/>
                    <a:pt x="333" y="2585"/>
                  </a:cubicBezTo>
                  <a:cubicBezTo>
                    <a:pt x="355" y="2585"/>
                    <a:pt x="377" y="2583"/>
                    <a:pt x="399" y="2578"/>
                  </a:cubicBezTo>
                  <a:lnTo>
                    <a:pt x="622" y="2531"/>
                  </a:lnTo>
                  <a:cubicBezTo>
                    <a:pt x="696" y="2698"/>
                    <a:pt x="807" y="2838"/>
                    <a:pt x="928" y="2967"/>
                  </a:cubicBezTo>
                  <a:lnTo>
                    <a:pt x="807" y="3162"/>
                  </a:lnTo>
                  <a:cubicBezTo>
                    <a:pt x="761" y="3227"/>
                    <a:pt x="752" y="3311"/>
                    <a:pt x="770" y="3394"/>
                  </a:cubicBezTo>
                  <a:cubicBezTo>
                    <a:pt x="789" y="3468"/>
                    <a:pt x="835" y="3533"/>
                    <a:pt x="900" y="3580"/>
                  </a:cubicBezTo>
                  <a:cubicBezTo>
                    <a:pt x="949" y="3613"/>
                    <a:pt x="1004" y="3628"/>
                    <a:pt x="1059" y="3628"/>
                  </a:cubicBezTo>
                  <a:cubicBezTo>
                    <a:pt x="1159" y="3628"/>
                    <a:pt x="1257" y="3577"/>
                    <a:pt x="1317" y="3487"/>
                  </a:cubicBezTo>
                  <a:lnTo>
                    <a:pt x="1438" y="3292"/>
                  </a:lnTo>
                  <a:cubicBezTo>
                    <a:pt x="1596" y="3350"/>
                    <a:pt x="1755" y="3386"/>
                    <a:pt x="1913" y="3386"/>
                  </a:cubicBezTo>
                  <a:cubicBezTo>
                    <a:pt x="1931" y="3386"/>
                    <a:pt x="1949" y="3386"/>
                    <a:pt x="1967" y="3385"/>
                  </a:cubicBezTo>
                  <a:lnTo>
                    <a:pt x="2022" y="3617"/>
                  </a:lnTo>
                  <a:cubicBezTo>
                    <a:pt x="2032" y="3691"/>
                    <a:pt x="2078" y="3765"/>
                    <a:pt x="2152" y="3802"/>
                  </a:cubicBezTo>
                  <a:cubicBezTo>
                    <a:pt x="2199" y="3839"/>
                    <a:pt x="2254" y="3849"/>
                    <a:pt x="2310" y="3849"/>
                  </a:cubicBezTo>
                  <a:lnTo>
                    <a:pt x="2384" y="3849"/>
                  </a:lnTo>
                  <a:cubicBezTo>
                    <a:pt x="2458" y="3830"/>
                    <a:pt x="2523" y="3784"/>
                    <a:pt x="2570" y="3710"/>
                  </a:cubicBezTo>
                  <a:cubicBezTo>
                    <a:pt x="2616" y="3645"/>
                    <a:pt x="2625" y="3561"/>
                    <a:pt x="2607" y="3487"/>
                  </a:cubicBezTo>
                  <a:lnTo>
                    <a:pt x="2560" y="3255"/>
                  </a:lnTo>
                  <a:cubicBezTo>
                    <a:pt x="2727" y="3181"/>
                    <a:pt x="2876" y="3079"/>
                    <a:pt x="2996" y="2949"/>
                  </a:cubicBezTo>
                  <a:lnTo>
                    <a:pt x="3191" y="3079"/>
                  </a:lnTo>
                  <a:cubicBezTo>
                    <a:pt x="3241" y="3112"/>
                    <a:pt x="3297" y="3127"/>
                    <a:pt x="3353" y="3127"/>
                  </a:cubicBezTo>
                  <a:cubicBezTo>
                    <a:pt x="3454" y="3127"/>
                    <a:pt x="3555" y="3076"/>
                    <a:pt x="3609" y="2986"/>
                  </a:cubicBezTo>
                  <a:cubicBezTo>
                    <a:pt x="3655" y="2921"/>
                    <a:pt x="3674" y="2838"/>
                    <a:pt x="3655" y="2754"/>
                  </a:cubicBezTo>
                  <a:cubicBezTo>
                    <a:pt x="3637" y="2680"/>
                    <a:pt x="3590" y="2606"/>
                    <a:pt x="3516" y="2569"/>
                  </a:cubicBezTo>
                  <a:lnTo>
                    <a:pt x="3330" y="2439"/>
                  </a:lnTo>
                  <a:cubicBezTo>
                    <a:pt x="3386" y="2272"/>
                    <a:pt x="3423" y="2095"/>
                    <a:pt x="3423" y="1919"/>
                  </a:cubicBezTo>
                  <a:lnTo>
                    <a:pt x="3646" y="1864"/>
                  </a:lnTo>
                  <a:cubicBezTo>
                    <a:pt x="3720" y="1845"/>
                    <a:pt x="3794" y="1799"/>
                    <a:pt x="3831" y="1734"/>
                  </a:cubicBezTo>
                  <a:cubicBezTo>
                    <a:pt x="3878" y="1669"/>
                    <a:pt x="3896" y="1585"/>
                    <a:pt x="3878" y="1502"/>
                  </a:cubicBezTo>
                  <a:cubicBezTo>
                    <a:pt x="3859" y="1428"/>
                    <a:pt x="3813" y="1363"/>
                    <a:pt x="3748" y="1316"/>
                  </a:cubicBezTo>
                  <a:cubicBezTo>
                    <a:pt x="3690" y="1280"/>
                    <a:pt x="3627" y="1267"/>
                    <a:pt x="3567" y="1267"/>
                  </a:cubicBezTo>
                  <a:cubicBezTo>
                    <a:pt x="3550" y="1267"/>
                    <a:pt x="3533" y="1268"/>
                    <a:pt x="3516" y="1270"/>
                  </a:cubicBezTo>
                  <a:lnTo>
                    <a:pt x="3293" y="1326"/>
                  </a:lnTo>
                  <a:cubicBezTo>
                    <a:pt x="3219" y="1159"/>
                    <a:pt x="3108" y="1010"/>
                    <a:pt x="2987" y="880"/>
                  </a:cubicBezTo>
                  <a:lnTo>
                    <a:pt x="3108" y="685"/>
                  </a:lnTo>
                  <a:cubicBezTo>
                    <a:pt x="3201" y="546"/>
                    <a:pt x="3154" y="361"/>
                    <a:pt x="3015" y="268"/>
                  </a:cubicBezTo>
                  <a:cubicBezTo>
                    <a:pt x="2967" y="241"/>
                    <a:pt x="2910" y="224"/>
                    <a:pt x="2850" y="224"/>
                  </a:cubicBezTo>
                  <a:cubicBezTo>
                    <a:pt x="2828" y="224"/>
                    <a:pt x="2805" y="226"/>
                    <a:pt x="2783" y="231"/>
                  </a:cubicBezTo>
                  <a:cubicBezTo>
                    <a:pt x="2709" y="249"/>
                    <a:pt x="2644" y="296"/>
                    <a:pt x="2598" y="361"/>
                  </a:cubicBezTo>
                  <a:lnTo>
                    <a:pt x="2477" y="556"/>
                  </a:lnTo>
                  <a:cubicBezTo>
                    <a:pt x="2301" y="491"/>
                    <a:pt x="2124" y="463"/>
                    <a:pt x="1948" y="463"/>
                  </a:cubicBezTo>
                  <a:lnTo>
                    <a:pt x="1893" y="240"/>
                  </a:lnTo>
                  <a:cubicBezTo>
                    <a:pt x="1874" y="157"/>
                    <a:pt x="1828" y="92"/>
                    <a:pt x="1763" y="45"/>
                  </a:cubicBezTo>
                  <a:cubicBezTo>
                    <a:pt x="1715" y="18"/>
                    <a:pt x="1658" y="1"/>
                    <a:pt x="15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0"/>
            <p:cNvSpPr/>
            <p:nvPr/>
          </p:nvSpPr>
          <p:spPr>
            <a:xfrm>
              <a:off x="6548904" y="2480423"/>
              <a:ext cx="190780" cy="188501"/>
            </a:xfrm>
            <a:custGeom>
              <a:rect b="b" l="l" r="r" t="t"/>
              <a:pathLst>
                <a:path extrusionOk="0" h="3722" w="3767">
                  <a:moveTo>
                    <a:pt x="1881" y="849"/>
                  </a:moveTo>
                  <a:cubicBezTo>
                    <a:pt x="2069" y="849"/>
                    <a:pt x="2260" y="901"/>
                    <a:pt x="2431" y="1008"/>
                  </a:cubicBezTo>
                  <a:cubicBezTo>
                    <a:pt x="2895" y="1314"/>
                    <a:pt x="3034" y="1935"/>
                    <a:pt x="2737" y="2409"/>
                  </a:cubicBezTo>
                  <a:cubicBezTo>
                    <a:pt x="2547" y="2711"/>
                    <a:pt x="2220" y="2877"/>
                    <a:pt x="1885" y="2877"/>
                  </a:cubicBezTo>
                  <a:cubicBezTo>
                    <a:pt x="1697" y="2877"/>
                    <a:pt x="1506" y="2825"/>
                    <a:pt x="1336" y="2715"/>
                  </a:cubicBezTo>
                  <a:cubicBezTo>
                    <a:pt x="863" y="2418"/>
                    <a:pt x="724" y="1787"/>
                    <a:pt x="1030" y="1314"/>
                  </a:cubicBezTo>
                  <a:cubicBezTo>
                    <a:pt x="1220" y="1011"/>
                    <a:pt x="1546" y="849"/>
                    <a:pt x="1881" y="849"/>
                  </a:cubicBezTo>
                  <a:close/>
                  <a:moveTo>
                    <a:pt x="1526" y="1"/>
                  </a:moveTo>
                  <a:cubicBezTo>
                    <a:pt x="1509" y="1"/>
                    <a:pt x="1492" y="2"/>
                    <a:pt x="1475" y="6"/>
                  </a:cubicBezTo>
                  <a:cubicBezTo>
                    <a:pt x="1336" y="34"/>
                    <a:pt x="1253" y="173"/>
                    <a:pt x="1290" y="303"/>
                  </a:cubicBezTo>
                  <a:lnTo>
                    <a:pt x="1345" y="572"/>
                  </a:lnTo>
                  <a:cubicBezTo>
                    <a:pt x="1160" y="646"/>
                    <a:pt x="993" y="757"/>
                    <a:pt x="854" y="915"/>
                  </a:cubicBezTo>
                  <a:lnTo>
                    <a:pt x="631" y="767"/>
                  </a:lnTo>
                  <a:cubicBezTo>
                    <a:pt x="586" y="739"/>
                    <a:pt x="538" y="726"/>
                    <a:pt x="491" y="726"/>
                  </a:cubicBezTo>
                  <a:cubicBezTo>
                    <a:pt x="411" y="726"/>
                    <a:pt x="335" y="765"/>
                    <a:pt x="288" y="841"/>
                  </a:cubicBezTo>
                  <a:cubicBezTo>
                    <a:pt x="214" y="952"/>
                    <a:pt x="241" y="1110"/>
                    <a:pt x="362" y="1184"/>
                  </a:cubicBezTo>
                  <a:lnTo>
                    <a:pt x="585" y="1332"/>
                  </a:lnTo>
                  <a:cubicBezTo>
                    <a:pt x="510" y="1518"/>
                    <a:pt x="473" y="1722"/>
                    <a:pt x="483" y="1917"/>
                  </a:cubicBezTo>
                  <a:lnTo>
                    <a:pt x="223" y="1973"/>
                  </a:lnTo>
                  <a:cubicBezTo>
                    <a:pt x="84" y="2000"/>
                    <a:pt x="0" y="2140"/>
                    <a:pt x="28" y="2269"/>
                  </a:cubicBezTo>
                  <a:cubicBezTo>
                    <a:pt x="51" y="2386"/>
                    <a:pt x="153" y="2464"/>
                    <a:pt x="262" y="2464"/>
                  </a:cubicBezTo>
                  <a:cubicBezTo>
                    <a:pt x="283" y="2464"/>
                    <a:pt x="304" y="2461"/>
                    <a:pt x="325" y="2455"/>
                  </a:cubicBezTo>
                  <a:lnTo>
                    <a:pt x="594" y="2399"/>
                  </a:lnTo>
                  <a:cubicBezTo>
                    <a:pt x="668" y="2585"/>
                    <a:pt x="780" y="2752"/>
                    <a:pt x="928" y="2891"/>
                  </a:cubicBezTo>
                  <a:lnTo>
                    <a:pt x="789" y="3114"/>
                  </a:lnTo>
                  <a:cubicBezTo>
                    <a:pt x="715" y="3234"/>
                    <a:pt x="742" y="3383"/>
                    <a:pt x="863" y="3457"/>
                  </a:cubicBezTo>
                  <a:cubicBezTo>
                    <a:pt x="904" y="3484"/>
                    <a:pt x="952" y="3498"/>
                    <a:pt x="999" y="3498"/>
                  </a:cubicBezTo>
                  <a:cubicBezTo>
                    <a:pt x="1080" y="3498"/>
                    <a:pt x="1159" y="3459"/>
                    <a:pt x="1206" y="3383"/>
                  </a:cubicBezTo>
                  <a:lnTo>
                    <a:pt x="1355" y="3160"/>
                  </a:lnTo>
                  <a:cubicBezTo>
                    <a:pt x="1521" y="3227"/>
                    <a:pt x="1696" y="3263"/>
                    <a:pt x="1878" y="3263"/>
                  </a:cubicBezTo>
                  <a:cubicBezTo>
                    <a:pt x="1898" y="3263"/>
                    <a:pt x="1918" y="3263"/>
                    <a:pt x="1939" y="3262"/>
                  </a:cubicBezTo>
                  <a:lnTo>
                    <a:pt x="1995" y="3522"/>
                  </a:lnTo>
                  <a:cubicBezTo>
                    <a:pt x="2019" y="3643"/>
                    <a:pt x="2121" y="3722"/>
                    <a:pt x="2238" y="3722"/>
                  </a:cubicBezTo>
                  <a:cubicBezTo>
                    <a:pt x="2256" y="3722"/>
                    <a:pt x="2274" y="3720"/>
                    <a:pt x="2292" y="3717"/>
                  </a:cubicBezTo>
                  <a:cubicBezTo>
                    <a:pt x="2421" y="3679"/>
                    <a:pt x="2514" y="3550"/>
                    <a:pt x="2477" y="3420"/>
                  </a:cubicBezTo>
                  <a:lnTo>
                    <a:pt x="2421" y="3151"/>
                  </a:lnTo>
                  <a:cubicBezTo>
                    <a:pt x="2607" y="3076"/>
                    <a:pt x="2774" y="2965"/>
                    <a:pt x="2913" y="2807"/>
                  </a:cubicBezTo>
                  <a:lnTo>
                    <a:pt x="3136" y="2956"/>
                  </a:lnTo>
                  <a:cubicBezTo>
                    <a:pt x="3180" y="2983"/>
                    <a:pt x="3229" y="2997"/>
                    <a:pt x="3276" y="2997"/>
                  </a:cubicBezTo>
                  <a:cubicBezTo>
                    <a:pt x="3356" y="2997"/>
                    <a:pt x="3432" y="2958"/>
                    <a:pt x="3479" y="2882"/>
                  </a:cubicBezTo>
                  <a:cubicBezTo>
                    <a:pt x="3553" y="2770"/>
                    <a:pt x="3525" y="2613"/>
                    <a:pt x="3405" y="2538"/>
                  </a:cubicBezTo>
                  <a:lnTo>
                    <a:pt x="3182" y="2390"/>
                  </a:lnTo>
                  <a:cubicBezTo>
                    <a:pt x="3256" y="2204"/>
                    <a:pt x="3293" y="2000"/>
                    <a:pt x="3284" y="1806"/>
                  </a:cubicBezTo>
                  <a:lnTo>
                    <a:pt x="3544" y="1750"/>
                  </a:lnTo>
                  <a:cubicBezTo>
                    <a:pt x="3683" y="1722"/>
                    <a:pt x="3767" y="1583"/>
                    <a:pt x="3739" y="1453"/>
                  </a:cubicBezTo>
                  <a:cubicBezTo>
                    <a:pt x="3715" y="1336"/>
                    <a:pt x="3614" y="1259"/>
                    <a:pt x="3505" y="1259"/>
                  </a:cubicBezTo>
                  <a:cubicBezTo>
                    <a:pt x="3484" y="1259"/>
                    <a:pt x="3463" y="1262"/>
                    <a:pt x="3442" y="1268"/>
                  </a:cubicBezTo>
                  <a:lnTo>
                    <a:pt x="3173" y="1323"/>
                  </a:lnTo>
                  <a:cubicBezTo>
                    <a:pt x="3099" y="1138"/>
                    <a:pt x="2987" y="971"/>
                    <a:pt x="2830" y="832"/>
                  </a:cubicBezTo>
                  <a:lnTo>
                    <a:pt x="2978" y="609"/>
                  </a:lnTo>
                  <a:cubicBezTo>
                    <a:pt x="3052" y="488"/>
                    <a:pt x="3024" y="340"/>
                    <a:pt x="2904" y="266"/>
                  </a:cubicBezTo>
                  <a:cubicBezTo>
                    <a:pt x="2863" y="238"/>
                    <a:pt x="2815" y="225"/>
                    <a:pt x="2768" y="225"/>
                  </a:cubicBezTo>
                  <a:cubicBezTo>
                    <a:pt x="2687" y="225"/>
                    <a:pt x="2607" y="264"/>
                    <a:pt x="2561" y="340"/>
                  </a:cubicBezTo>
                  <a:lnTo>
                    <a:pt x="2412" y="563"/>
                  </a:lnTo>
                  <a:cubicBezTo>
                    <a:pt x="2245" y="496"/>
                    <a:pt x="2064" y="459"/>
                    <a:pt x="1887" y="459"/>
                  </a:cubicBezTo>
                  <a:cubicBezTo>
                    <a:pt x="1867" y="459"/>
                    <a:pt x="1847" y="460"/>
                    <a:pt x="1828" y="460"/>
                  </a:cubicBezTo>
                  <a:lnTo>
                    <a:pt x="1772" y="201"/>
                  </a:lnTo>
                  <a:cubicBezTo>
                    <a:pt x="1748" y="80"/>
                    <a:pt x="1639" y="1"/>
                    <a:pt x="1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0"/>
            <p:cNvSpPr/>
            <p:nvPr/>
          </p:nvSpPr>
          <p:spPr>
            <a:xfrm>
              <a:off x="6546068" y="2477941"/>
              <a:ext cx="196452" cy="193565"/>
            </a:xfrm>
            <a:custGeom>
              <a:rect b="b" l="l" r="r" t="t"/>
              <a:pathLst>
                <a:path extrusionOk="0" h="3822" w="3879">
                  <a:moveTo>
                    <a:pt x="1939" y="945"/>
                  </a:moveTo>
                  <a:cubicBezTo>
                    <a:pt x="2116" y="945"/>
                    <a:pt x="2301" y="1001"/>
                    <a:pt x="2459" y="1103"/>
                  </a:cubicBezTo>
                  <a:cubicBezTo>
                    <a:pt x="2904" y="1381"/>
                    <a:pt x="3034" y="1984"/>
                    <a:pt x="2747" y="2430"/>
                  </a:cubicBezTo>
                  <a:cubicBezTo>
                    <a:pt x="2563" y="2715"/>
                    <a:pt x="2253" y="2870"/>
                    <a:pt x="1938" y="2870"/>
                  </a:cubicBezTo>
                  <a:cubicBezTo>
                    <a:pt x="1760" y="2870"/>
                    <a:pt x="1580" y="2821"/>
                    <a:pt x="1420" y="2717"/>
                  </a:cubicBezTo>
                  <a:cubicBezTo>
                    <a:pt x="975" y="2430"/>
                    <a:pt x="845" y="1836"/>
                    <a:pt x="1132" y="1391"/>
                  </a:cubicBezTo>
                  <a:cubicBezTo>
                    <a:pt x="1309" y="1103"/>
                    <a:pt x="1624" y="945"/>
                    <a:pt x="1939" y="945"/>
                  </a:cubicBezTo>
                  <a:close/>
                  <a:moveTo>
                    <a:pt x="1941" y="844"/>
                  </a:moveTo>
                  <a:cubicBezTo>
                    <a:pt x="1863" y="844"/>
                    <a:pt x="1785" y="853"/>
                    <a:pt x="1708" y="871"/>
                  </a:cubicBezTo>
                  <a:cubicBezTo>
                    <a:pt x="1429" y="927"/>
                    <a:pt x="1197" y="1094"/>
                    <a:pt x="1040" y="1335"/>
                  </a:cubicBezTo>
                  <a:cubicBezTo>
                    <a:pt x="891" y="1576"/>
                    <a:pt x="836" y="1864"/>
                    <a:pt x="900" y="2142"/>
                  </a:cubicBezTo>
                  <a:cubicBezTo>
                    <a:pt x="956" y="2420"/>
                    <a:pt x="1123" y="2652"/>
                    <a:pt x="1364" y="2810"/>
                  </a:cubicBezTo>
                  <a:cubicBezTo>
                    <a:pt x="1541" y="2921"/>
                    <a:pt x="1735" y="2977"/>
                    <a:pt x="1939" y="2977"/>
                  </a:cubicBezTo>
                  <a:cubicBezTo>
                    <a:pt x="2014" y="2977"/>
                    <a:pt x="2088" y="2968"/>
                    <a:pt x="2171" y="2949"/>
                  </a:cubicBezTo>
                  <a:cubicBezTo>
                    <a:pt x="2440" y="2894"/>
                    <a:pt x="2682" y="2727"/>
                    <a:pt x="2839" y="2485"/>
                  </a:cubicBezTo>
                  <a:cubicBezTo>
                    <a:pt x="3155" y="1994"/>
                    <a:pt x="3006" y="1326"/>
                    <a:pt x="2515" y="1010"/>
                  </a:cubicBezTo>
                  <a:cubicBezTo>
                    <a:pt x="2340" y="903"/>
                    <a:pt x="2142" y="844"/>
                    <a:pt x="1941" y="844"/>
                  </a:cubicBezTo>
                  <a:close/>
                  <a:moveTo>
                    <a:pt x="1592" y="104"/>
                  </a:moveTo>
                  <a:cubicBezTo>
                    <a:pt x="1682" y="104"/>
                    <a:pt x="1758" y="165"/>
                    <a:pt x="1782" y="259"/>
                  </a:cubicBezTo>
                  <a:lnTo>
                    <a:pt x="1847" y="565"/>
                  </a:lnTo>
                  <a:lnTo>
                    <a:pt x="1893" y="565"/>
                  </a:lnTo>
                  <a:cubicBezTo>
                    <a:pt x="1916" y="564"/>
                    <a:pt x="1939" y="563"/>
                    <a:pt x="1962" y="563"/>
                  </a:cubicBezTo>
                  <a:cubicBezTo>
                    <a:pt x="2126" y="563"/>
                    <a:pt x="2295" y="593"/>
                    <a:pt x="2450" y="658"/>
                  </a:cubicBezTo>
                  <a:lnTo>
                    <a:pt x="2496" y="676"/>
                  </a:lnTo>
                  <a:lnTo>
                    <a:pt x="2663" y="417"/>
                  </a:lnTo>
                  <a:cubicBezTo>
                    <a:pt x="2691" y="370"/>
                    <a:pt x="2737" y="342"/>
                    <a:pt x="2784" y="324"/>
                  </a:cubicBezTo>
                  <a:cubicBezTo>
                    <a:pt x="2798" y="322"/>
                    <a:pt x="2811" y="320"/>
                    <a:pt x="2824" y="320"/>
                  </a:cubicBezTo>
                  <a:cubicBezTo>
                    <a:pt x="2862" y="320"/>
                    <a:pt x="2897" y="331"/>
                    <a:pt x="2932" y="352"/>
                  </a:cubicBezTo>
                  <a:cubicBezTo>
                    <a:pt x="2978" y="380"/>
                    <a:pt x="3006" y="426"/>
                    <a:pt x="3016" y="472"/>
                  </a:cubicBezTo>
                  <a:cubicBezTo>
                    <a:pt x="3025" y="528"/>
                    <a:pt x="3016" y="584"/>
                    <a:pt x="2988" y="621"/>
                  </a:cubicBezTo>
                  <a:lnTo>
                    <a:pt x="2821" y="890"/>
                  </a:lnTo>
                  <a:lnTo>
                    <a:pt x="2858" y="918"/>
                  </a:lnTo>
                  <a:cubicBezTo>
                    <a:pt x="2997" y="1057"/>
                    <a:pt x="3108" y="1214"/>
                    <a:pt x="3183" y="1391"/>
                  </a:cubicBezTo>
                  <a:lnTo>
                    <a:pt x="3201" y="1428"/>
                  </a:lnTo>
                  <a:lnTo>
                    <a:pt x="3507" y="1363"/>
                  </a:lnTo>
                  <a:cubicBezTo>
                    <a:pt x="3519" y="1361"/>
                    <a:pt x="3531" y="1360"/>
                    <a:pt x="3543" y="1360"/>
                  </a:cubicBezTo>
                  <a:cubicBezTo>
                    <a:pt x="3634" y="1360"/>
                    <a:pt x="3723" y="1421"/>
                    <a:pt x="3739" y="1511"/>
                  </a:cubicBezTo>
                  <a:cubicBezTo>
                    <a:pt x="3767" y="1623"/>
                    <a:pt x="3693" y="1725"/>
                    <a:pt x="3591" y="1743"/>
                  </a:cubicBezTo>
                  <a:lnTo>
                    <a:pt x="3285" y="1817"/>
                  </a:lnTo>
                  <a:lnTo>
                    <a:pt x="3285" y="1855"/>
                  </a:lnTo>
                  <a:cubicBezTo>
                    <a:pt x="3294" y="2049"/>
                    <a:pt x="3257" y="2244"/>
                    <a:pt x="3183" y="2420"/>
                  </a:cubicBezTo>
                  <a:lnTo>
                    <a:pt x="3173" y="2467"/>
                  </a:lnTo>
                  <a:lnTo>
                    <a:pt x="3433" y="2634"/>
                  </a:lnTo>
                  <a:cubicBezTo>
                    <a:pt x="3479" y="2662"/>
                    <a:pt x="3507" y="2708"/>
                    <a:pt x="3516" y="2754"/>
                  </a:cubicBezTo>
                  <a:cubicBezTo>
                    <a:pt x="3535" y="2810"/>
                    <a:pt x="3526" y="2856"/>
                    <a:pt x="3498" y="2903"/>
                  </a:cubicBezTo>
                  <a:cubicBezTo>
                    <a:pt x="3470" y="2949"/>
                    <a:pt x="3424" y="2977"/>
                    <a:pt x="3368" y="2986"/>
                  </a:cubicBezTo>
                  <a:cubicBezTo>
                    <a:pt x="3356" y="2989"/>
                    <a:pt x="3344" y="2990"/>
                    <a:pt x="3332" y="2990"/>
                  </a:cubicBezTo>
                  <a:cubicBezTo>
                    <a:pt x="3294" y="2990"/>
                    <a:pt x="3254" y="2979"/>
                    <a:pt x="3220" y="2959"/>
                  </a:cubicBezTo>
                  <a:lnTo>
                    <a:pt x="2960" y="2792"/>
                  </a:lnTo>
                  <a:lnTo>
                    <a:pt x="2923" y="2829"/>
                  </a:lnTo>
                  <a:cubicBezTo>
                    <a:pt x="2793" y="2968"/>
                    <a:pt x="2635" y="3079"/>
                    <a:pt x="2459" y="3153"/>
                  </a:cubicBezTo>
                  <a:lnTo>
                    <a:pt x="2422" y="3172"/>
                  </a:lnTo>
                  <a:lnTo>
                    <a:pt x="2487" y="3478"/>
                  </a:lnTo>
                  <a:cubicBezTo>
                    <a:pt x="2505" y="3580"/>
                    <a:pt x="2440" y="3691"/>
                    <a:pt x="2338" y="3710"/>
                  </a:cubicBezTo>
                  <a:cubicBezTo>
                    <a:pt x="2322" y="3714"/>
                    <a:pt x="2306" y="3716"/>
                    <a:pt x="2291" y="3716"/>
                  </a:cubicBezTo>
                  <a:cubicBezTo>
                    <a:pt x="2199" y="3716"/>
                    <a:pt x="2121" y="3649"/>
                    <a:pt x="2097" y="3561"/>
                  </a:cubicBezTo>
                  <a:lnTo>
                    <a:pt x="2032" y="3255"/>
                  </a:lnTo>
                  <a:lnTo>
                    <a:pt x="1995" y="3255"/>
                  </a:lnTo>
                  <a:cubicBezTo>
                    <a:pt x="1975" y="3256"/>
                    <a:pt x="1956" y="3257"/>
                    <a:pt x="1936" y="3257"/>
                  </a:cubicBezTo>
                  <a:cubicBezTo>
                    <a:pt x="1761" y="3257"/>
                    <a:pt x="1588" y="3220"/>
                    <a:pt x="1429" y="3153"/>
                  </a:cubicBezTo>
                  <a:lnTo>
                    <a:pt x="1392" y="3144"/>
                  </a:lnTo>
                  <a:lnTo>
                    <a:pt x="1216" y="3404"/>
                  </a:lnTo>
                  <a:cubicBezTo>
                    <a:pt x="1179" y="3464"/>
                    <a:pt x="1115" y="3497"/>
                    <a:pt x="1049" y="3497"/>
                  </a:cubicBezTo>
                  <a:cubicBezTo>
                    <a:pt x="1015" y="3497"/>
                    <a:pt x="979" y="3488"/>
                    <a:pt x="947" y="3469"/>
                  </a:cubicBezTo>
                  <a:cubicBezTo>
                    <a:pt x="900" y="3441"/>
                    <a:pt x="873" y="3395"/>
                    <a:pt x="863" y="3339"/>
                  </a:cubicBezTo>
                  <a:cubicBezTo>
                    <a:pt x="854" y="3292"/>
                    <a:pt x="863" y="3237"/>
                    <a:pt x="891" y="3190"/>
                  </a:cubicBezTo>
                  <a:lnTo>
                    <a:pt x="1058" y="2931"/>
                  </a:lnTo>
                  <a:lnTo>
                    <a:pt x="1021" y="2903"/>
                  </a:lnTo>
                  <a:cubicBezTo>
                    <a:pt x="882" y="2764"/>
                    <a:pt x="771" y="2606"/>
                    <a:pt x="696" y="2430"/>
                  </a:cubicBezTo>
                  <a:lnTo>
                    <a:pt x="678" y="2393"/>
                  </a:lnTo>
                  <a:lnTo>
                    <a:pt x="372" y="2458"/>
                  </a:lnTo>
                  <a:cubicBezTo>
                    <a:pt x="360" y="2460"/>
                    <a:pt x="348" y="2461"/>
                    <a:pt x="336" y="2461"/>
                  </a:cubicBezTo>
                  <a:cubicBezTo>
                    <a:pt x="245" y="2461"/>
                    <a:pt x="156" y="2399"/>
                    <a:pt x="140" y="2309"/>
                  </a:cubicBezTo>
                  <a:cubicBezTo>
                    <a:pt x="112" y="2198"/>
                    <a:pt x="186" y="2096"/>
                    <a:pt x="288" y="2068"/>
                  </a:cubicBezTo>
                  <a:lnTo>
                    <a:pt x="594" y="2003"/>
                  </a:lnTo>
                  <a:lnTo>
                    <a:pt x="594" y="1957"/>
                  </a:lnTo>
                  <a:cubicBezTo>
                    <a:pt x="585" y="1771"/>
                    <a:pt x="622" y="1576"/>
                    <a:pt x="696" y="1400"/>
                  </a:cubicBezTo>
                  <a:lnTo>
                    <a:pt x="706" y="1354"/>
                  </a:lnTo>
                  <a:lnTo>
                    <a:pt x="446" y="1187"/>
                  </a:lnTo>
                  <a:cubicBezTo>
                    <a:pt x="353" y="1131"/>
                    <a:pt x="325" y="1010"/>
                    <a:pt x="381" y="918"/>
                  </a:cubicBezTo>
                  <a:cubicBezTo>
                    <a:pt x="409" y="871"/>
                    <a:pt x="455" y="843"/>
                    <a:pt x="511" y="834"/>
                  </a:cubicBezTo>
                  <a:cubicBezTo>
                    <a:pt x="527" y="828"/>
                    <a:pt x="545" y="825"/>
                    <a:pt x="563" y="825"/>
                  </a:cubicBezTo>
                  <a:cubicBezTo>
                    <a:pt x="595" y="825"/>
                    <a:pt x="629" y="835"/>
                    <a:pt x="659" y="853"/>
                  </a:cubicBezTo>
                  <a:lnTo>
                    <a:pt x="919" y="1029"/>
                  </a:lnTo>
                  <a:lnTo>
                    <a:pt x="947" y="992"/>
                  </a:lnTo>
                  <a:cubicBezTo>
                    <a:pt x="1086" y="853"/>
                    <a:pt x="1244" y="741"/>
                    <a:pt x="1420" y="667"/>
                  </a:cubicBezTo>
                  <a:lnTo>
                    <a:pt x="1457" y="649"/>
                  </a:lnTo>
                  <a:lnTo>
                    <a:pt x="1392" y="342"/>
                  </a:lnTo>
                  <a:cubicBezTo>
                    <a:pt x="1374" y="240"/>
                    <a:pt x="1439" y="129"/>
                    <a:pt x="1541" y="111"/>
                  </a:cubicBezTo>
                  <a:cubicBezTo>
                    <a:pt x="1558" y="106"/>
                    <a:pt x="1575" y="104"/>
                    <a:pt x="1592" y="104"/>
                  </a:cubicBezTo>
                  <a:close/>
                  <a:moveTo>
                    <a:pt x="1588" y="1"/>
                  </a:moveTo>
                  <a:cubicBezTo>
                    <a:pt x="1566" y="1"/>
                    <a:pt x="1544" y="3"/>
                    <a:pt x="1522" y="9"/>
                  </a:cubicBezTo>
                  <a:cubicBezTo>
                    <a:pt x="1364" y="46"/>
                    <a:pt x="1253" y="203"/>
                    <a:pt x="1290" y="361"/>
                  </a:cubicBezTo>
                  <a:lnTo>
                    <a:pt x="1346" y="584"/>
                  </a:lnTo>
                  <a:cubicBezTo>
                    <a:pt x="1179" y="658"/>
                    <a:pt x="1030" y="760"/>
                    <a:pt x="910" y="890"/>
                  </a:cubicBezTo>
                  <a:lnTo>
                    <a:pt x="715" y="769"/>
                  </a:lnTo>
                  <a:cubicBezTo>
                    <a:pt x="671" y="738"/>
                    <a:pt x="618" y="723"/>
                    <a:pt x="562" y="723"/>
                  </a:cubicBezTo>
                  <a:cubicBezTo>
                    <a:pt x="536" y="723"/>
                    <a:pt x="509" y="726"/>
                    <a:pt x="483" y="732"/>
                  </a:cubicBezTo>
                  <a:cubicBezTo>
                    <a:pt x="409" y="741"/>
                    <a:pt x="344" y="797"/>
                    <a:pt x="297" y="862"/>
                  </a:cubicBezTo>
                  <a:cubicBezTo>
                    <a:pt x="205" y="1001"/>
                    <a:pt x="251" y="1187"/>
                    <a:pt x="390" y="1279"/>
                  </a:cubicBezTo>
                  <a:lnTo>
                    <a:pt x="585" y="1400"/>
                  </a:lnTo>
                  <a:cubicBezTo>
                    <a:pt x="520" y="1567"/>
                    <a:pt x="483" y="1743"/>
                    <a:pt x="492" y="1920"/>
                  </a:cubicBezTo>
                  <a:lnTo>
                    <a:pt x="270" y="1966"/>
                  </a:lnTo>
                  <a:cubicBezTo>
                    <a:pt x="103" y="2003"/>
                    <a:pt x="1" y="2170"/>
                    <a:pt x="38" y="2328"/>
                  </a:cubicBezTo>
                  <a:cubicBezTo>
                    <a:pt x="70" y="2472"/>
                    <a:pt x="191" y="2567"/>
                    <a:pt x="325" y="2567"/>
                  </a:cubicBezTo>
                  <a:cubicBezTo>
                    <a:pt x="347" y="2567"/>
                    <a:pt x="368" y="2565"/>
                    <a:pt x="390" y="2560"/>
                  </a:cubicBezTo>
                  <a:lnTo>
                    <a:pt x="622" y="2513"/>
                  </a:lnTo>
                  <a:cubicBezTo>
                    <a:pt x="687" y="2671"/>
                    <a:pt x="789" y="2819"/>
                    <a:pt x="919" y="2949"/>
                  </a:cubicBezTo>
                  <a:lnTo>
                    <a:pt x="798" y="3135"/>
                  </a:lnTo>
                  <a:cubicBezTo>
                    <a:pt x="752" y="3209"/>
                    <a:pt x="743" y="3283"/>
                    <a:pt x="761" y="3367"/>
                  </a:cubicBezTo>
                  <a:cubicBezTo>
                    <a:pt x="780" y="3441"/>
                    <a:pt x="826" y="3506"/>
                    <a:pt x="891" y="3552"/>
                  </a:cubicBezTo>
                  <a:cubicBezTo>
                    <a:pt x="940" y="3585"/>
                    <a:pt x="996" y="3600"/>
                    <a:pt x="1050" y="3600"/>
                  </a:cubicBezTo>
                  <a:cubicBezTo>
                    <a:pt x="1150" y="3600"/>
                    <a:pt x="1249" y="3549"/>
                    <a:pt x="1309" y="3459"/>
                  </a:cubicBezTo>
                  <a:lnTo>
                    <a:pt x="1429" y="3265"/>
                  </a:lnTo>
                  <a:cubicBezTo>
                    <a:pt x="1596" y="3330"/>
                    <a:pt x="1772" y="3357"/>
                    <a:pt x="1949" y="3357"/>
                  </a:cubicBezTo>
                  <a:lnTo>
                    <a:pt x="2004" y="3580"/>
                  </a:lnTo>
                  <a:cubicBezTo>
                    <a:pt x="2032" y="3728"/>
                    <a:pt x="2153" y="3821"/>
                    <a:pt x="2292" y="3821"/>
                  </a:cubicBezTo>
                  <a:cubicBezTo>
                    <a:pt x="2320" y="3821"/>
                    <a:pt x="2338" y="3821"/>
                    <a:pt x="2357" y="3812"/>
                  </a:cubicBezTo>
                  <a:cubicBezTo>
                    <a:pt x="2524" y="3775"/>
                    <a:pt x="2626" y="3617"/>
                    <a:pt x="2589" y="3459"/>
                  </a:cubicBezTo>
                  <a:lnTo>
                    <a:pt x="2542" y="3237"/>
                  </a:lnTo>
                  <a:cubicBezTo>
                    <a:pt x="2700" y="3163"/>
                    <a:pt x="2849" y="3061"/>
                    <a:pt x="2978" y="2931"/>
                  </a:cubicBezTo>
                  <a:lnTo>
                    <a:pt x="3164" y="3051"/>
                  </a:lnTo>
                  <a:cubicBezTo>
                    <a:pt x="3215" y="3083"/>
                    <a:pt x="3265" y="3097"/>
                    <a:pt x="3319" y="3097"/>
                  </a:cubicBezTo>
                  <a:cubicBezTo>
                    <a:pt x="3344" y="3097"/>
                    <a:pt x="3369" y="3094"/>
                    <a:pt x="3396" y="3088"/>
                  </a:cubicBezTo>
                  <a:cubicBezTo>
                    <a:pt x="3470" y="3079"/>
                    <a:pt x="3544" y="3023"/>
                    <a:pt x="3581" y="2959"/>
                  </a:cubicBezTo>
                  <a:cubicBezTo>
                    <a:pt x="3674" y="2819"/>
                    <a:pt x="3628" y="2634"/>
                    <a:pt x="3489" y="2541"/>
                  </a:cubicBezTo>
                  <a:lnTo>
                    <a:pt x="3303" y="2420"/>
                  </a:lnTo>
                  <a:cubicBezTo>
                    <a:pt x="3359" y="2253"/>
                    <a:pt x="3396" y="2077"/>
                    <a:pt x="3396" y="1901"/>
                  </a:cubicBezTo>
                  <a:lnTo>
                    <a:pt x="3619" y="1855"/>
                  </a:lnTo>
                  <a:cubicBezTo>
                    <a:pt x="3776" y="1817"/>
                    <a:pt x="3878" y="1650"/>
                    <a:pt x="3841" y="1493"/>
                  </a:cubicBezTo>
                  <a:cubicBezTo>
                    <a:pt x="3809" y="1349"/>
                    <a:pt x="3688" y="1253"/>
                    <a:pt x="3554" y="1253"/>
                  </a:cubicBezTo>
                  <a:cubicBezTo>
                    <a:pt x="3532" y="1253"/>
                    <a:pt x="3510" y="1256"/>
                    <a:pt x="3489" y="1261"/>
                  </a:cubicBezTo>
                  <a:lnTo>
                    <a:pt x="3266" y="1307"/>
                  </a:lnTo>
                  <a:cubicBezTo>
                    <a:pt x="3192" y="1150"/>
                    <a:pt x="3090" y="1001"/>
                    <a:pt x="2960" y="871"/>
                  </a:cubicBezTo>
                  <a:lnTo>
                    <a:pt x="3080" y="686"/>
                  </a:lnTo>
                  <a:cubicBezTo>
                    <a:pt x="3127" y="612"/>
                    <a:pt x="3136" y="537"/>
                    <a:pt x="3127" y="454"/>
                  </a:cubicBezTo>
                  <a:cubicBezTo>
                    <a:pt x="3108" y="380"/>
                    <a:pt x="3062" y="315"/>
                    <a:pt x="2988" y="268"/>
                  </a:cubicBezTo>
                  <a:cubicBezTo>
                    <a:pt x="2943" y="237"/>
                    <a:pt x="2890" y="222"/>
                    <a:pt x="2837" y="222"/>
                  </a:cubicBezTo>
                  <a:cubicBezTo>
                    <a:pt x="2813" y="222"/>
                    <a:pt x="2789" y="225"/>
                    <a:pt x="2765" y="231"/>
                  </a:cubicBezTo>
                  <a:cubicBezTo>
                    <a:pt x="2682" y="240"/>
                    <a:pt x="2617" y="296"/>
                    <a:pt x="2580" y="361"/>
                  </a:cubicBezTo>
                  <a:lnTo>
                    <a:pt x="2450" y="556"/>
                  </a:lnTo>
                  <a:cubicBezTo>
                    <a:pt x="2300" y="498"/>
                    <a:pt x="2142" y="462"/>
                    <a:pt x="1984" y="462"/>
                  </a:cubicBezTo>
                  <a:cubicBezTo>
                    <a:pt x="1966" y="462"/>
                    <a:pt x="1948" y="462"/>
                    <a:pt x="1930" y="463"/>
                  </a:cubicBezTo>
                  <a:lnTo>
                    <a:pt x="1884" y="240"/>
                  </a:lnTo>
                  <a:cubicBezTo>
                    <a:pt x="1852" y="97"/>
                    <a:pt x="1723" y="1"/>
                    <a:pt x="1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2" name="Shape 1612"/>
        <p:cNvGrpSpPr/>
        <p:nvPr/>
      </p:nvGrpSpPr>
      <p:grpSpPr>
        <a:xfrm>
          <a:off x="0" y="0"/>
          <a:ext cx="0" cy="0"/>
          <a:chOff x="0" y="0"/>
          <a:chExt cx="0" cy="0"/>
        </a:xfrm>
      </p:grpSpPr>
      <p:sp>
        <p:nvSpPr>
          <p:cNvPr id="1613" name="Google Shape;1613;p31"/>
          <p:cNvSpPr txBox="1"/>
          <p:nvPr>
            <p:ph idx="6" type="subTitle"/>
          </p:nvPr>
        </p:nvSpPr>
        <p:spPr>
          <a:xfrm>
            <a:off x="2321754" y="3040000"/>
            <a:ext cx="284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Development</a:t>
            </a:r>
            <a:endParaRPr/>
          </a:p>
        </p:txBody>
      </p:sp>
      <p:sp>
        <p:nvSpPr>
          <p:cNvPr id="1614" name="Google Shape;1614;p31"/>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Products or services</a:t>
            </a:r>
            <a:endParaRPr/>
          </a:p>
        </p:txBody>
      </p:sp>
      <p:sp>
        <p:nvSpPr>
          <p:cNvPr id="1615" name="Google Shape;1615;p31"/>
          <p:cNvSpPr txBox="1"/>
          <p:nvPr>
            <p:ph idx="1" type="subTitle"/>
          </p:nvPr>
        </p:nvSpPr>
        <p:spPr>
          <a:xfrm>
            <a:off x="2321755" y="1748900"/>
            <a:ext cx="28482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Provide a detailed description of your products or services, highlighting their features and benefits. Use images or videos to help illustrate your offerings</a:t>
            </a:r>
            <a:endParaRPr/>
          </a:p>
        </p:txBody>
      </p:sp>
      <p:sp>
        <p:nvSpPr>
          <p:cNvPr id="1616" name="Google Shape;1616;p31"/>
          <p:cNvSpPr txBox="1"/>
          <p:nvPr>
            <p:ph idx="2" type="subTitle"/>
          </p:nvPr>
        </p:nvSpPr>
        <p:spPr>
          <a:xfrm>
            <a:off x="5614906" y="1748900"/>
            <a:ext cx="28482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Discuss your pricing strategy, including any discounts or promotions you offer. Explain how you arrived at your pricing model and why it is competitive</a:t>
            </a:r>
            <a:endParaRPr/>
          </a:p>
        </p:txBody>
      </p:sp>
      <p:sp>
        <p:nvSpPr>
          <p:cNvPr id="1617" name="Google Shape;1617;p31"/>
          <p:cNvSpPr txBox="1"/>
          <p:nvPr>
            <p:ph idx="3" type="subTitle"/>
          </p:nvPr>
        </p:nvSpPr>
        <p:spPr>
          <a:xfrm>
            <a:off x="2321754" y="3409475"/>
            <a:ext cx="28482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Share any plans you have for developing new products or services in the future. Explain how these offerings will address a need in the market and differentiate from others</a:t>
            </a:r>
            <a:endParaRPr/>
          </a:p>
        </p:txBody>
      </p:sp>
      <p:sp>
        <p:nvSpPr>
          <p:cNvPr id="1618" name="Google Shape;1618;p31"/>
          <p:cNvSpPr txBox="1"/>
          <p:nvPr>
            <p:ph idx="4" type="subTitle"/>
          </p:nvPr>
        </p:nvSpPr>
        <p:spPr>
          <a:xfrm>
            <a:off x="5614906" y="3409475"/>
            <a:ext cx="2848200" cy="10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Describe customer support services offered, including technical support, training, and warranties/guarantees. Highlight customer success stories to demonstrate effectiveness</a:t>
            </a:r>
            <a:endParaRPr/>
          </a:p>
        </p:txBody>
      </p:sp>
      <p:sp>
        <p:nvSpPr>
          <p:cNvPr id="1619" name="Google Shape;1619;p31"/>
          <p:cNvSpPr txBox="1"/>
          <p:nvPr>
            <p:ph idx="5" type="subTitle"/>
          </p:nvPr>
        </p:nvSpPr>
        <p:spPr>
          <a:xfrm>
            <a:off x="2321754" y="1379350"/>
            <a:ext cx="284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Descriptions</a:t>
            </a:r>
            <a:endParaRPr/>
          </a:p>
        </p:txBody>
      </p:sp>
      <p:sp>
        <p:nvSpPr>
          <p:cNvPr id="1620" name="Google Shape;1620;p31"/>
          <p:cNvSpPr txBox="1"/>
          <p:nvPr>
            <p:ph idx="7" type="subTitle"/>
          </p:nvPr>
        </p:nvSpPr>
        <p:spPr>
          <a:xfrm>
            <a:off x="5614879" y="1379350"/>
            <a:ext cx="284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Pricing strategy</a:t>
            </a:r>
            <a:endParaRPr/>
          </a:p>
        </p:txBody>
      </p:sp>
      <p:sp>
        <p:nvSpPr>
          <p:cNvPr id="1621" name="Google Shape;1621;p31"/>
          <p:cNvSpPr txBox="1"/>
          <p:nvPr>
            <p:ph idx="8" type="subTitle"/>
          </p:nvPr>
        </p:nvSpPr>
        <p:spPr>
          <a:xfrm>
            <a:off x="5614879" y="3040000"/>
            <a:ext cx="284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Customer support</a:t>
            </a:r>
            <a:endParaRPr/>
          </a:p>
        </p:txBody>
      </p:sp>
      <p:grpSp>
        <p:nvGrpSpPr>
          <p:cNvPr id="1622" name="Google Shape;1622;p31"/>
          <p:cNvGrpSpPr/>
          <p:nvPr/>
        </p:nvGrpSpPr>
        <p:grpSpPr>
          <a:xfrm>
            <a:off x="860522" y="2105971"/>
            <a:ext cx="1225000" cy="576722"/>
            <a:chOff x="835132" y="1750471"/>
            <a:chExt cx="1225000" cy="576722"/>
          </a:xfrm>
        </p:grpSpPr>
        <p:sp>
          <p:nvSpPr>
            <p:cNvPr id="1623" name="Google Shape;1623;p31"/>
            <p:cNvSpPr/>
            <p:nvPr/>
          </p:nvSpPr>
          <p:spPr>
            <a:xfrm>
              <a:off x="840244" y="1926561"/>
              <a:ext cx="300669" cy="37987"/>
            </a:xfrm>
            <a:custGeom>
              <a:rect b="b" l="l" r="r" t="t"/>
              <a:pathLst>
                <a:path extrusionOk="0" h="483" w="3823">
                  <a:moveTo>
                    <a:pt x="0" y="0"/>
                  </a:moveTo>
                  <a:lnTo>
                    <a:pt x="0" y="483"/>
                  </a:lnTo>
                  <a:lnTo>
                    <a:pt x="3822" y="483"/>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1"/>
            <p:cNvSpPr/>
            <p:nvPr/>
          </p:nvSpPr>
          <p:spPr>
            <a:xfrm>
              <a:off x="835132" y="1921449"/>
              <a:ext cx="310107" cy="48211"/>
            </a:xfrm>
            <a:custGeom>
              <a:rect b="b" l="l" r="r" t="t"/>
              <a:pathLst>
                <a:path extrusionOk="0" h="613" w="3943">
                  <a:moveTo>
                    <a:pt x="3822" y="121"/>
                  </a:moveTo>
                  <a:lnTo>
                    <a:pt x="3822" y="492"/>
                  </a:lnTo>
                  <a:lnTo>
                    <a:pt x="121" y="492"/>
                  </a:lnTo>
                  <a:lnTo>
                    <a:pt x="121" y="121"/>
                  </a:lnTo>
                  <a:close/>
                  <a:moveTo>
                    <a:pt x="65" y="0"/>
                  </a:moveTo>
                  <a:cubicBezTo>
                    <a:pt x="28" y="0"/>
                    <a:pt x="0" y="28"/>
                    <a:pt x="0" y="65"/>
                  </a:cubicBezTo>
                  <a:lnTo>
                    <a:pt x="0" y="548"/>
                  </a:lnTo>
                  <a:cubicBezTo>
                    <a:pt x="0" y="566"/>
                    <a:pt x="9" y="585"/>
                    <a:pt x="19" y="594"/>
                  </a:cubicBezTo>
                  <a:cubicBezTo>
                    <a:pt x="28" y="603"/>
                    <a:pt x="47" y="613"/>
                    <a:pt x="65" y="613"/>
                  </a:cubicBezTo>
                  <a:lnTo>
                    <a:pt x="3887" y="613"/>
                  </a:lnTo>
                  <a:cubicBezTo>
                    <a:pt x="3896" y="613"/>
                    <a:pt x="3915" y="603"/>
                    <a:pt x="3924" y="594"/>
                  </a:cubicBezTo>
                  <a:cubicBezTo>
                    <a:pt x="3933" y="585"/>
                    <a:pt x="3943" y="566"/>
                    <a:pt x="3943" y="548"/>
                  </a:cubicBezTo>
                  <a:lnTo>
                    <a:pt x="3943" y="65"/>
                  </a:lnTo>
                  <a:cubicBezTo>
                    <a:pt x="3943" y="28"/>
                    <a:pt x="3915" y="0"/>
                    <a:pt x="3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1"/>
            <p:cNvSpPr/>
            <p:nvPr/>
          </p:nvSpPr>
          <p:spPr>
            <a:xfrm>
              <a:off x="967887" y="2011892"/>
              <a:ext cx="172238" cy="24931"/>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1"/>
            <p:cNvSpPr/>
            <p:nvPr/>
          </p:nvSpPr>
          <p:spPr>
            <a:xfrm>
              <a:off x="963483" y="2006780"/>
              <a:ext cx="181754" cy="34369"/>
            </a:xfrm>
            <a:custGeom>
              <a:rect b="b" l="l" r="r" t="t"/>
              <a:pathLst>
                <a:path extrusionOk="0" h="437" w="2311">
                  <a:moveTo>
                    <a:pt x="2190" y="121"/>
                  </a:moveTo>
                  <a:lnTo>
                    <a:pt x="2190" y="325"/>
                  </a:lnTo>
                  <a:lnTo>
                    <a:pt x="112" y="325"/>
                  </a:lnTo>
                  <a:lnTo>
                    <a:pt x="112" y="121"/>
                  </a:lnTo>
                  <a:close/>
                  <a:moveTo>
                    <a:pt x="57" y="1"/>
                  </a:moveTo>
                  <a:cubicBezTo>
                    <a:pt x="38" y="1"/>
                    <a:pt x="29" y="10"/>
                    <a:pt x="19" y="19"/>
                  </a:cubicBezTo>
                  <a:cubicBezTo>
                    <a:pt x="1" y="28"/>
                    <a:pt x="1" y="47"/>
                    <a:pt x="1" y="66"/>
                  </a:cubicBezTo>
                  <a:lnTo>
                    <a:pt x="1" y="381"/>
                  </a:lnTo>
                  <a:cubicBezTo>
                    <a:pt x="1" y="409"/>
                    <a:pt x="29" y="437"/>
                    <a:pt x="57" y="437"/>
                  </a:cubicBezTo>
                  <a:lnTo>
                    <a:pt x="2255" y="437"/>
                  </a:lnTo>
                  <a:cubicBezTo>
                    <a:pt x="2264" y="437"/>
                    <a:pt x="2283" y="427"/>
                    <a:pt x="2292" y="418"/>
                  </a:cubicBezTo>
                  <a:cubicBezTo>
                    <a:pt x="2301" y="409"/>
                    <a:pt x="2311" y="390"/>
                    <a:pt x="2311" y="381"/>
                  </a:cubicBezTo>
                  <a:lnTo>
                    <a:pt x="2311" y="66"/>
                  </a:lnTo>
                  <a:cubicBezTo>
                    <a:pt x="2311" y="28"/>
                    <a:pt x="2283" y="1"/>
                    <a:pt x="22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1"/>
            <p:cNvSpPr/>
            <p:nvPr/>
          </p:nvSpPr>
          <p:spPr>
            <a:xfrm>
              <a:off x="967887" y="2083382"/>
              <a:ext cx="172238" cy="24931"/>
            </a:xfrm>
            <a:custGeom>
              <a:rect b="b" l="l" r="r" t="t"/>
              <a:pathLst>
                <a:path extrusionOk="0" h="317" w="2190">
                  <a:moveTo>
                    <a:pt x="1" y="1"/>
                  </a:moveTo>
                  <a:lnTo>
                    <a:pt x="1" y="316"/>
                  </a:lnTo>
                  <a:lnTo>
                    <a:pt x="2190" y="316"/>
                  </a:lnTo>
                  <a:lnTo>
                    <a:pt x="2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1"/>
            <p:cNvSpPr/>
            <p:nvPr/>
          </p:nvSpPr>
          <p:spPr>
            <a:xfrm>
              <a:off x="963483" y="2079057"/>
              <a:ext cx="181754" cy="34369"/>
            </a:xfrm>
            <a:custGeom>
              <a:rect b="b" l="l" r="r" t="t"/>
              <a:pathLst>
                <a:path extrusionOk="0" h="437" w="2311">
                  <a:moveTo>
                    <a:pt x="2190" y="111"/>
                  </a:moveTo>
                  <a:lnTo>
                    <a:pt x="2190" y="315"/>
                  </a:lnTo>
                  <a:lnTo>
                    <a:pt x="112" y="315"/>
                  </a:lnTo>
                  <a:lnTo>
                    <a:pt x="112" y="111"/>
                  </a:lnTo>
                  <a:close/>
                  <a:moveTo>
                    <a:pt x="57" y="0"/>
                  </a:moveTo>
                  <a:cubicBezTo>
                    <a:pt x="29" y="0"/>
                    <a:pt x="1" y="28"/>
                    <a:pt x="1" y="56"/>
                  </a:cubicBezTo>
                  <a:lnTo>
                    <a:pt x="1" y="371"/>
                  </a:lnTo>
                  <a:cubicBezTo>
                    <a:pt x="1" y="390"/>
                    <a:pt x="10" y="408"/>
                    <a:pt x="19" y="418"/>
                  </a:cubicBezTo>
                  <a:cubicBezTo>
                    <a:pt x="29" y="427"/>
                    <a:pt x="38" y="436"/>
                    <a:pt x="57" y="436"/>
                  </a:cubicBezTo>
                  <a:lnTo>
                    <a:pt x="2255" y="436"/>
                  </a:lnTo>
                  <a:cubicBezTo>
                    <a:pt x="2283" y="436"/>
                    <a:pt x="2311" y="408"/>
                    <a:pt x="2311" y="371"/>
                  </a:cubicBezTo>
                  <a:lnTo>
                    <a:pt x="2311" y="56"/>
                  </a:lnTo>
                  <a:cubicBezTo>
                    <a:pt x="2311" y="37"/>
                    <a:pt x="2301" y="28"/>
                    <a:pt x="2292" y="19"/>
                  </a:cubicBezTo>
                  <a:cubicBezTo>
                    <a:pt x="2283" y="0"/>
                    <a:pt x="2264" y="0"/>
                    <a:pt x="22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1"/>
            <p:cNvSpPr/>
            <p:nvPr/>
          </p:nvSpPr>
          <p:spPr>
            <a:xfrm>
              <a:off x="1724468" y="2138277"/>
              <a:ext cx="302164" cy="134880"/>
            </a:xfrm>
            <a:custGeom>
              <a:rect b="b" l="l" r="r" t="t"/>
              <a:pathLst>
                <a:path extrusionOk="0" h="1715" w="3842">
                  <a:moveTo>
                    <a:pt x="69" y="0"/>
                  </a:moveTo>
                  <a:cubicBezTo>
                    <a:pt x="47" y="0"/>
                    <a:pt x="26" y="16"/>
                    <a:pt x="19" y="36"/>
                  </a:cubicBezTo>
                  <a:cubicBezTo>
                    <a:pt x="0" y="63"/>
                    <a:pt x="19" y="101"/>
                    <a:pt x="47" y="110"/>
                  </a:cubicBezTo>
                  <a:lnTo>
                    <a:pt x="3758" y="1705"/>
                  </a:lnTo>
                  <a:cubicBezTo>
                    <a:pt x="3758" y="1715"/>
                    <a:pt x="3767" y="1715"/>
                    <a:pt x="3776" y="1715"/>
                  </a:cubicBezTo>
                  <a:cubicBezTo>
                    <a:pt x="3804" y="1715"/>
                    <a:pt x="3822" y="1696"/>
                    <a:pt x="3832" y="1678"/>
                  </a:cubicBezTo>
                  <a:cubicBezTo>
                    <a:pt x="3841" y="1650"/>
                    <a:pt x="3832" y="1613"/>
                    <a:pt x="3804" y="1603"/>
                  </a:cubicBezTo>
                  <a:lnTo>
                    <a:pt x="93" y="8"/>
                  </a:lnTo>
                  <a:cubicBezTo>
                    <a:pt x="85" y="3"/>
                    <a:pt x="77"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1"/>
            <p:cNvSpPr/>
            <p:nvPr/>
          </p:nvSpPr>
          <p:spPr>
            <a:xfrm>
              <a:off x="2007517" y="2249012"/>
              <a:ext cx="47503" cy="47503"/>
            </a:xfrm>
            <a:custGeom>
              <a:rect b="b" l="l" r="r" t="t"/>
              <a:pathLst>
                <a:path extrusionOk="0" h="604" w="604">
                  <a:moveTo>
                    <a:pt x="437" y="1"/>
                  </a:moveTo>
                  <a:lnTo>
                    <a:pt x="1" y="158"/>
                  </a:lnTo>
                  <a:lnTo>
                    <a:pt x="159" y="603"/>
                  </a:lnTo>
                  <a:lnTo>
                    <a:pt x="604" y="446"/>
                  </a:lnTo>
                  <a:lnTo>
                    <a:pt x="4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1"/>
            <p:cNvSpPr/>
            <p:nvPr/>
          </p:nvSpPr>
          <p:spPr>
            <a:xfrm>
              <a:off x="2002405" y="2244844"/>
              <a:ext cx="57727" cy="56783"/>
            </a:xfrm>
            <a:custGeom>
              <a:rect b="b" l="l" r="r" t="t"/>
              <a:pathLst>
                <a:path extrusionOk="0" h="722" w="734">
                  <a:moveTo>
                    <a:pt x="474" y="137"/>
                  </a:moveTo>
                  <a:lnTo>
                    <a:pt x="595" y="471"/>
                  </a:lnTo>
                  <a:lnTo>
                    <a:pt x="261" y="592"/>
                  </a:lnTo>
                  <a:lnTo>
                    <a:pt x="140" y="258"/>
                  </a:lnTo>
                  <a:lnTo>
                    <a:pt x="474" y="137"/>
                  </a:lnTo>
                  <a:close/>
                  <a:moveTo>
                    <a:pt x="510" y="0"/>
                  </a:moveTo>
                  <a:cubicBezTo>
                    <a:pt x="502" y="0"/>
                    <a:pt x="493" y="2"/>
                    <a:pt x="483" y="7"/>
                  </a:cubicBezTo>
                  <a:lnTo>
                    <a:pt x="47" y="165"/>
                  </a:lnTo>
                  <a:cubicBezTo>
                    <a:pt x="29" y="174"/>
                    <a:pt x="19" y="183"/>
                    <a:pt x="10" y="193"/>
                  </a:cubicBezTo>
                  <a:cubicBezTo>
                    <a:pt x="1" y="211"/>
                    <a:pt x="1" y="230"/>
                    <a:pt x="10" y="239"/>
                  </a:cubicBezTo>
                  <a:lnTo>
                    <a:pt x="168" y="684"/>
                  </a:lnTo>
                  <a:cubicBezTo>
                    <a:pt x="177" y="703"/>
                    <a:pt x="205" y="721"/>
                    <a:pt x="224" y="721"/>
                  </a:cubicBezTo>
                  <a:lnTo>
                    <a:pt x="242" y="721"/>
                  </a:lnTo>
                  <a:lnTo>
                    <a:pt x="687" y="554"/>
                  </a:lnTo>
                  <a:cubicBezTo>
                    <a:pt x="715" y="545"/>
                    <a:pt x="734" y="508"/>
                    <a:pt x="724" y="480"/>
                  </a:cubicBezTo>
                  <a:lnTo>
                    <a:pt x="567" y="35"/>
                  </a:lnTo>
                  <a:cubicBezTo>
                    <a:pt x="557" y="26"/>
                    <a:pt x="548" y="16"/>
                    <a:pt x="530" y="7"/>
                  </a:cubicBezTo>
                  <a:cubicBezTo>
                    <a:pt x="525" y="2"/>
                    <a:pt x="518" y="0"/>
                    <a:pt x="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1"/>
            <p:cNvSpPr/>
            <p:nvPr/>
          </p:nvSpPr>
          <p:spPr>
            <a:xfrm>
              <a:off x="1161987" y="1777525"/>
              <a:ext cx="583722" cy="544791"/>
            </a:xfrm>
            <a:custGeom>
              <a:rect b="b" l="l" r="r" t="t"/>
              <a:pathLst>
                <a:path extrusionOk="0" h="6927" w="7422">
                  <a:moveTo>
                    <a:pt x="3708" y="0"/>
                  </a:moveTo>
                  <a:cubicBezTo>
                    <a:pt x="3534" y="0"/>
                    <a:pt x="3359" y="13"/>
                    <a:pt x="3182" y="40"/>
                  </a:cubicBezTo>
                  <a:cubicBezTo>
                    <a:pt x="1290" y="327"/>
                    <a:pt x="0" y="2099"/>
                    <a:pt x="288" y="3992"/>
                  </a:cubicBezTo>
                  <a:cubicBezTo>
                    <a:pt x="548" y="5706"/>
                    <a:pt x="2027" y="6926"/>
                    <a:pt x="3704" y="6926"/>
                  </a:cubicBezTo>
                  <a:cubicBezTo>
                    <a:pt x="3878" y="6926"/>
                    <a:pt x="4053" y="6913"/>
                    <a:pt x="4230" y="6886"/>
                  </a:cubicBezTo>
                  <a:cubicBezTo>
                    <a:pt x="6123" y="6598"/>
                    <a:pt x="7421" y="4827"/>
                    <a:pt x="7134" y="2943"/>
                  </a:cubicBezTo>
                  <a:cubicBezTo>
                    <a:pt x="6873" y="1228"/>
                    <a:pt x="5392" y="0"/>
                    <a:pt x="3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1"/>
            <p:cNvSpPr/>
            <p:nvPr/>
          </p:nvSpPr>
          <p:spPr>
            <a:xfrm>
              <a:off x="1168515" y="1772964"/>
              <a:ext cx="582306" cy="554229"/>
            </a:xfrm>
            <a:custGeom>
              <a:rect b="b" l="l" r="r" t="t"/>
              <a:pathLst>
                <a:path extrusionOk="0" h="7047" w="7404">
                  <a:moveTo>
                    <a:pt x="3628" y="116"/>
                  </a:moveTo>
                  <a:cubicBezTo>
                    <a:pt x="5279" y="116"/>
                    <a:pt x="6736" y="1322"/>
                    <a:pt x="6995" y="3001"/>
                  </a:cubicBezTo>
                  <a:cubicBezTo>
                    <a:pt x="7274" y="4857"/>
                    <a:pt x="6003" y="6601"/>
                    <a:pt x="4147" y="6888"/>
                  </a:cubicBezTo>
                  <a:cubicBezTo>
                    <a:pt x="3971" y="6916"/>
                    <a:pt x="3796" y="6929"/>
                    <a:pt x="3623" y="6929"/>
                  </a:cubicBezTo>
                  <a:cubicBezTo>
                    <a:pt x="1968" y="6929"/>
                    <a:pt x="521" y="5720"/>
                    <a:pt x="260" y="4040"/>
                  </a:cubicBezTo>
                  <a:cubicBezTo>
                    <a:pt x="121" y="3141"/>
                    <a:pt x="344" y="2241"/>
                    <a:pt x="882" y="1508"/>
                  </a:cubicBezTo>
                  <a:cubicBezTo>
                    <a:pt x="1420" y="775"/>
                    <a:pt x="2208" y="293"/>
                    <a:pt x="3108" y="154"/>
                  </a:cubicBezTo>
                  <a:cubicBezTo>
                    <a:pt x="3285" y="126"/>
                    <a:pt x="3461" y="116"/>
                    <a:pt x="3628" y="116"/>
                  </a:cubicBezTo>
                  <a:close/>
                  <a:moveTo>
                    <a:pt x="3628" y="1"/>
                  </a:moveTo>
                  <a:cubicBezTo>
                    <a:pt x="3451" y="1"/>
                    <a:pt x="3271" y="14"/>
                    <a:pt x="3090" y="42"/>
                  </a:cubicBezTo>
                  <a:cubicBezTo>
                    <a:pt x="2162" y="181"/>
                    <a:pt x="1346" y="682"/>
                    <a:pt x="789" y="1443"/>
                  </a:cubicBezTo>
                  <a:cubicBezTo>
                    <a:pt x="233" y="2194"/>
                    <a:pt x="1" y="3131"/>
                    <a:pt x="149" y="4059"/>
                  </a:cubicBezTo>
                  <a:cubicBezTo>
                    <a:pt x="409" y="5794"/>
                    <a:pt x="1912" y="7046"/>
                    <a:pt x="3628" y="7046"/>
                  </a:cubicBezTo>
                  <a:cubicBezTo>
                    <a:pt x="3804" y="7046"/>
                    <a:pt x="3980" y="7028"/>
                    <a:pt x="4157" y="7000"/>
                  </a:cubicBezTo>
                  <a:cubicBezTo>
                    <a:pt x="6077" y="6712"/>
                    <a:pt x="7403" y="4912"/>
                    <a:pt x="7107" y="2992"/>
                  </a:cubicBezTo>
                  <a:cubicBezTo>
                    <a:pt x="6838" y="1253"/>
                    <a:pt x="5336" y="1"/>
                    <a:pt x="3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1"/>
            <p:cNvSpPr/>
            <p:nvPr/>
          </p:nvSpPr>
          <p:spPr>
            <a:xfrm>
              <a:off x="1170717" y="1754875"/>
              <a:ext cx="620214" cy="545027"/>
            </a:xfrm>
            <a:custGeom>
              <a:rect b="b" l="l" r="r" t="t"/>
              <a:pathLst>
                <a:path extrusionOk="0" h="6930" w="7886">
                  <a:moveTo>
                    <a:pt x="3951" y="0"/>
                  </a:moveTo>
                  <a:cubicBezTo>
                    <a:pt x="2835" y="0"/>
                    <a:pt x="1737" y="541"/>
                    <a:pt x="1067" y="1543"/>
                  </a:cubicBezTo>
                  <a:cubicBezTo>
                    <a:pt x="0" y="3129"/>
                    <a:pt x="427" y="5282"/>
                    <a:pt x="2014" y="6348"/>
                  </a:cubicBezTo>
                  <a:cubicBezTo>
                    <a:pt x="2606" y="6741"/>
                    <a:pt x="3275" y="6929"/>
                    <a:pt x="3937" y="6929"/>
                  </a:cubicBezTo>
                  <a:cubicBezTo>
                    <a:pt x="5057" y="6929"/>
                    <a:pt x="6154" y="6390"/>
                    <a:pt x="6819" y="5393"/>
                  </a:cubicBezTo>
                  <a:cubicBezTo>
                    <a:pt x="7886" y="3807"/>
                    <a:pt x="7459" y="1654"/>
                    <a:pt x="5873" y="588"/>
                  </a:cubicBezTo>
                  <a:cubicBezTo>
                    <a:pt x="5282" y="191"/>
                    <a:pt x="4613" y="0"/>
                    <a:pt x="39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1"/>
            <p:cNvSpPr/>
            <p:nvPr/>
          </p:nvSpPr>
          <p:spPr>
            <a:xfrm>
              <a:off x="1184559" y="1750471"/>
              <a:ext cx="593238" cy="554072"/>
            </a:xfrm>
            <a:custGeom>
              <a:rect b="b" l="l" r="r" t="t"/>
              <a:pathLst>
                <a:path extrusionOk="0" h="7045" w="7543">
                  <a:moveTo>
                    <a:pt x="3776" y="115"/>
                  </a:moveTo>
                  <a:cubicBezTo>
                    <a:pt x="4500" y="115"/>
                    <a:pt x="5196" y="347"/>
                    <a:pt x="5789" y="774"/>
                  </a:cubicBezTo>
                  <a:cubicBezTo>
                    <a:pt x="6522" y="1312"/>
                    <a:pt x="6995" y="2109"/>
                    <a:pt x="7134" y="3009"/>
                  </a:cubicBezTo>
                  <a:cubicBezTo>
                    <a:pt x="7422" y="4865"/>
                    <a:pt x="6142" y="6599"/>
                    <a:pt x="4287" y="6887"/>
                  </a:cubicBezTo>
                  <a:cubicBezTo>
                    <a:pt x="4111" y="6914"/>
                    <a:pt x="3936" y="6927"/>
                    <a:pt x="3762" y="6927"/>
                  </a:cubicBezTo>
                  <a:cubicBezTo>
                    <a:pt x="3043" y="6927"/>
                    <a:pt x="2344" y="6699"/>
                    <a:pt x="1754" y="6265"/>
                  </a:cubicBezTo>
                  <a:cubicBezTo>
                    <a:pt x="1021" y="5727"/>
                    <a:pt x="548" y="4939"/>
                    <a:pt x="409" y="4039"/>
                  </a:cubicBezTo>
                  <a:cubicBezTo>
                    <a:pt x="121" y="2184"/>
                    <a:pt x="1401" y="440"/>
                    <a:pt x="3257" y="161"/>
                  </a:cubicBezTo>
                  <a:cubicBezTo>
                    <a:pt x="3433" y="133"/>
                    <a:pt x="3609" y="115"/>
                    <a:pt x="3776" y="115"/>
                  </a:cubicBezTo>
                  <a:close/>
                  <a:moveTo>
                    <a:pt x="3776" y="0"/>
                  </a:moveTo>
                  <a:cubicBezTo>
                    <a:pt x="3598" y="0"/>
                    <a:pt x="3418" y="14"/>
                    <a:pt x="3238" y="41"/>
                  </a:cubicBezTo>
                  <a:cubicBezTo>
                    <a:pt x="1318" y="338"/>
                    <a:pt x="1" y="2137"/>
                    <a:pt x="288" y="4057"/>
                  </a:cubicBezTo>
                  <a:cubicBezTo>
                    <a:pt x="437" y="4985"/>
                    <a:pt x="928" y="5801"/>
                    <a:pt x="1689" y="6358"/>
                  </a:cubicBezTo>
                  <a:cubicBezTo>
                    <a:pt x="2301" y="6813"/>
                    <a:pt x="3025" y="7045"/>
                    <a:pt x="3767" y="7045"/>
                  </a:cubicBezTo>
                  <a:cubicBezTo>
                    <a:pt x="3943" y="7045"/>
                    <a:pt x="4129" y="7035"/>
                    <a:pt x="4305" y="6998"/>
                  </a:cubicBezTo>
                  <a:cubicBezTo>
                    <a:pt x="6225" y="6711"/>
                    <a:pt x="7543" y="4911"/>
                    <a:pt x="7255" y="2991"/>
                  </a:cubicBezTo>
                  <a:cubicBezTo>
                    <a:pt x="7107" y="2054"/>
                    <a:pt x="6615" y="1237"/>
                    <a:pt x="5854" y="681"/>
                  </a:cubicBezTo>
                  <a:cubicBezTo>
                    <a:pt x="5241" y="232"/>
                    <a:pt x="4519" y="0"/>
                    <a:pt x="3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1"/>
            <p:cNvSpPr/>
            <p:nvPr/>
          </p:nvSpPr>
          <p:spPr>
            <a:xfrm>
              <a:off x="1571972" y="1801985"/>
              <a:ext cx="132836" cy="133386"/>
            </a:xfrm>
            <a:custGeom>
              <a:rect b="b" l="l" r="r" t="t"/>
              <a:pathLst>
                <a:path extrusionOk="0" h="1696" w="1689">
                  <a:moveTo>
                    <a:pt x="99" y="0"/>
                  </a:moveTo>
                  <a:cubicBezTo>
                    <a:pt x="67" y="0"/>
                    <a:pt x="33" y="19"/>
                    <a:pt x="19" y="54"/>
                  </a:cubicBezTo>
                  <a:cubicBezTo>
                    <a:pt x="1" y="91"/>
                    <a:pt x="19" y="146"/>
                    <a:pt x="56" y="165"/>
                  </a:cubicBezTo>
                  <a:cubicBezTo>
                    <a:pt x="706" y="462"/>
                    <a:pt x="1216" y="991"/>
                    <a:pt x="1503" y="1640"/>
                  </a:cubicBezTo>
                  <a:cubicBezTo>
                    <a:pt x="1522" y="1677"/>
                    <a:pt x="1550" y="1696"/>
                    <a:pt x="1587" y="1696"/>
                  </a:cubicBezTo>
                  <a:cubicBezTo>
                    <a:pt x="1596" y="1696"/>
                    <a:pt x="1615" y="1696"/>
                    <a:pt x="1624" y="1686"/>
                  </a:cubicBezTo>
                  <a:cubicBezTo>
                    <a:pt x="1670" y="1668"/>
                    <a:pt x="1689" y="1612"/>
                    <a:pt x="1670" y="1575"/>
                  </a:cubicBezTo>
                  <a:cubicBezTo>
                    <a:pt x="1364" y="879"/>
                    <a:pt x="817" y="323"/>
                    <a:pt x="131" y="7"/>
                  </a:cubicBezTo>
                  <a:cubicBezTo>
                    <a:pt x="121" y="2"/>
                    <a:pt x="110" y="0"/>
                    <a:pt x="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1"/>
            <p:cNvSpPr/>
            <p:nvPr/>
          </p:nvSpPr>
          <p:spPr>
            <a:xfrm>
              <a:off x="1333437" y="1933088"/>
              <a:ext cx="144475" cy="248133"/>
            </a:xfrm>
            <a:custGeom>
              <a:rect b="b" l="l" r="r" t="t"/>
              <a:pathLst>
                <a:path extrusionOk="0" h="3155" w="1837">
                  <a:moveTo>
                    <a:pt x="0" y="1"/>
                  </a:moveTo>
                  <a:lnTo>
                    <a:pt x="0" y="2440"/>
                  </a:lnTo>
                  <a:lnTo>
                    <a:pt x="1837" y="3155"/>
                  </a:lnTo>
                  <a:lnTo>
                    <a:pt x="1837" y="752"/>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1"/>
            <p:cNvSpPr/>
            <p:nvPr/>
          </p:nvSpPr>
          <p:spPr>
            <a:xfrm>
              <a:off x="1329033" y="1928763"/>
              <a:ext cx="153992" cy="256863"/>
            </a:xfrm>
            <a:custGeom>
              <a:rect b="b" l="l" r="r" t="t"/>
              <a:pathLst>
                <a:path extrusionOk="0" h="3266" w="1958">
                  <a:moveTo>
                    <a:pt x="112" y="139"/>
                  </a:moveTo>
                  <a:lnTo>
                    <a:pt x="1837" y="844"/>
                  </a:lnTo>
                  <a:lnTo>
                    <a:pt x="1837" y="3117"/>
                  </a:lnTo>
                  <a:lnTo>
                    <a:pt x="112" y="2458"/>
                  </a:lnTo>
                  <a:lnTo>
                    <a:pt x="112" y="139"/>
                  </a:lnTo>
                  <a:close/>
                  <a:moveTo>
                    <a:pt x="75" y="0"/>
                  </a:moveTo>
                  <a:cubicBezTo>
                    <a:pt x="56" y="0"/>
                    <a:pt x="38" y="0"/>
                    <a:pt x="28" y="9"/>
                  </a:cubicBezTo>
                  <a:cubicBezTo>
                    <a:pt x="10" y="19"/>
                    <a:pt x="1" y="37"/>
                    <a:pt x="1" y="56"/>
                  </a:cubicBezTo>
                  <a:lnTo>
                    <a:pt x="1" y="2495"/>
                  </a:lnTo>
                  <a:cubicBezTo>
                    <a:pt x="1" y="2523"/>
                    <a:pt x="10" y="2551"/>
                    <a:pt x="38" y="2551"/>
                  </a:cubicBezTo>
                  <a:lnTo>
                    <a:pt x="1874" y="3256"/>
                  </a:lnTo>
                  <a:cubicBezTo>
                    <a:pt x="1884" y="3265"/>
                    <a:pt x="1893" y="3265"/>
                    <a:pt x="1902" y="3265"/>
                  </a:cubicBezTo>
                  <a:cubicBezTo>
                    <a:pt x="1912" y="3265"/>
                    <a:pt x="1921" y="3256"/>
                    <a:pt x="1930" y="3256"/>
                  </a:cubicBezTo>
                  <a:cubicBezTo>
                    <a:pt x="1949" y="3247"/>
                    <a:pt x="1958" y="3228"/>
                    <a:pt x="1958" y="3210"/>
                  </a:cubicBezTo>
                  <a:lnTo>
                    <a:pt x="1958" y="807"/>
                  </a:lnTo>
                  <a:cubicBezTo>
                    <a:pt x="1958" y="779"/>
                    <a:pt x="1939" y="761"/>
                    <a:pt x="1921" y="751"/>
                  </a:cubicBezTo>
                  <a:lnTo>
                    <a:pt x="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1"/>
            <p:cNvSpPr/>
            <p:nvPr/>
          </p:nvSpPr>
          <p:spPr>
            <a:xfrm>
              <a:off x="1477832" y="1933088"/>
              <a:ext cx="145262" cy="248133"/>
            </a:xfrm>
            <a:custGeom>
              <a:rect b="b" l="l" r="r" t="t"/>
              <a:pathLst>
                <a:path extrusionOk="0" h="3155" w="1847">
                  <a:moveTo>
                    <a:pt x="1847" y="1"/>
                  </a:moveTo>
                  <a:lnTo>
                    <a:pt x="1" y="752"/>
                  </a:lnTo>
                  <a:lnTo>
                    <a:pt x="1" y="3155"/>
                  </a:lnTo>
                  <a:lnTo>
                    <a:pt x="1847" y="2440"/>
                  </a:lnTo>
                  <a:lnTo>
                    <a:pt x="18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1"/>
            <p:cNvSpPr/>
            <p:nvPr/>
          </p:nvSpPr>
          <p:spPr>
            <a:xfrm>
              <a:off x="1473507" y="1928763"/>
              <a:ext cx="153992" cy="256863"/>
            </a:xfrm>
            <a:custGeom>
              <a:rect b="b" l="l" r="r" t="t"/>
              <a:pathLst>
                <a:path extrusionOk="0" h="3266" w="1958">
                  <a:moveTo>
                    <a:pt x="1846" y="139"/>
                  </a:moveTo>
                  <a:lnTo>
                    <a:pt x="1846" y="2458"/>
                  </a:lnTo>
                  <a:lnTo>
                    <a:pt x="121" y="3117"/>
                  </a:lnTo>
                  <a:lnTo>
                    <a:pt x="121" y="844"/>
                  </a:lnTo>
                  <a:lnTo>
                    <a:pt x="1846" y="139"/>
                  </a:lnTo>
                  <a:close/>
                  <a:moveTo>
                    <a:pt x="1883" y="0"/>
                  </a:moveTo>
                  <a:lnTo>
                    <a:pt x="37" y="751"/>
                  </a:lnTo>
                  <a:cubicBezTo>
                    <a:pt x="19" y="761"/>
                    <a:pt x="0" y="779"/>
                    <a:pt x="0" y="807"/>
                  </a:cubicBezTo>
                  <a:lnTo>
                    <a:pt x="0" y="3210"/>
                  </a:lnTo>
                  <a:cubicBezTo>
                    <a:pt x="0" y="3228"/>
                    <a:pt x="10" y="3247"/>
                    <a:pt x="28" y="3256"/>
                  </a:cubicBezTo>
                  <a:cubicBezTo>
                    <a:pt x="37" y="3256"/>
                    <a:pt x="47" y="3265"/>
                    <a:pt x="65" y="3265"/>
                  </a:cubicBezTo>
                  <a:cubicBezTo>
                    <a:pt x="65" y="3265"/>
                    <a:pt x="75" y="3265"/>
                    <a:pt x="84" y="3256"/>
                  </a:cubicBezTo>
                  <a:lnTo>
                    <a:pt x="1921" y="2551"/>
                  </a:lnTo>
                  <a:cubicBezTo>
                    <a:pt x="1948" y="2542"/>
                    <a:pt x="1958" y="2523"/>
                    <a:pt x="1958" y="2495"/>
                  </a:cubicBezTo>
                  <a:lnTo>
                    <a:pt x="1958" y="56"/>
                  </a:lnTo>
                  <a:cubicBezTo>
                    <a:pt x="1958" y="37"/>
                    <a:pt x="1948" y="19"/>
                    <a:pt x="1939" y="9"/>
                  </a:cubicBezTo>
                  <a:cubicBezTo>
                    <a:pt x="1921" y="0"/>
                    <a:pt x="1902" y="0"/>
                    <a:pt x="1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1"/>
            <p:cNvSpPr/>
            <p:nvPr/>
          </p:nvSpPr>
          <p:spPr>
            <a:xfrm>
              <a:off x="1534772" y="1955739"/>
              <a:ext cx="32167" cy="54817"/>
            </a:xfrm>
            <a:custGeom>
              <a:rect b="b" l="l" r="r" t="t"/>
              <a:pathLst>
                <a:path extrusionOk="0" h="697" w="409">
                  <a:moveTo>
                    <a:pt x="409" y="0"/>
                  </a:moveTo>
                  <a:lnTo>
                    <a:pt x="1" y="167"/>
                  </a:lnTo>
                  <a:lnTo>
                    <a:pt x="1" y="696"/>
                  </a:lnTo>
                  <a:lnTo>
                    <a:pt x="409" y="538"/>
                  </a:lnTo>
                  <a:lnTo>
                    <a:pt x="4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1"/>
            <p:cNvSpPr/>
            <p:nvPr/>
          </p:nvSpPr>
          <p:spPr>
            <a:xfrm>
              <a:off x="1530368" y="1951020"/>
              <a:ext cx="40975" cy="63862"/>
            </a:xfrm>
            <a:custGeom>
              <a:rect b="b" l="l" r="r" t="t"/>
              <a:pathLst>
                <a:path extrusionOk="0" h="812" w="521">
                  <a:moveTo>
                    <a:pt x="409" y="144"/>
                  </a:moveTo>
                  <a:lnTo>
                    <a:pt x="409" y="561"/>
                  </a:lnTo>
                  <a:lnTo>
                    <a:pt x="112" y="673"/>
                  </a:lnTo>
                  <a:lnTo>
                    <a:pt x="112" y="264"/>
                  </a:lnTo>
                  <a:lnTo>
                    <a:pt x="409" y="144"/>
                  </a:lnTo>
                  <a:close/>
                  <a:moveTo>
                    <a:pt x="455" y="1"/>
                  </a:moveTo>
                  <a:cubicBezTo>
                    <a:pt x="449" y="1"/>
                    <a:pt x="442" y="2"/>
                    <a:pt x="437" y="5"/>
                  </a:cubicBezTo>
                  <a:lnTo>
                    <a:pt x="29" y="172"/>
                  </a:lnTo>
                  <a:cubicBezTo>
                    <a:pt x="10" y="181"/>
                    <a:pt x="1" y="199"/>
                    <a:pt x="1" y="227"/>
                  </a:cubicBezTo>
                  <a:lnTo>
                    <a:pt x="1" y="756"/>
                  </a:lnTo>
                  <a:cubicBezTo>
                    <a:pt x="1" y="775"/>
                    <a:pt x="10" y="793"/>
                    <a:pt x="19" y="802"/>
                  </a:cubicBezTo>
                  <a:cubicBezTo>
                    <a:pt x="29" y="812"/>
                    <a:pt x="47" y="812"/>
                    <a:pt x="57" y="812"/>
                  </a:cubicBezTo>
                  <a:lnTo>
                    <a:pt x="75" y="812"/>
                  </a:lnTo>
                  <a:lnTo>
                    <a:pt x="483" y="654"/>
                  </a:lnTo>
                  <a:cubicBezTo>
                    <a:pt x="502" y="645"/>
                    <a:pt x="520" y="626"/>
                    <a:pt x="520" y="598"/>
                  </a:cubicBezTo>
                  <a:lnTo>
                    <a:pt x="520" y="60"/>
                  </a:lnTo>
                  <a:cubicBezTo>
                    <a:pt x="520" y="42"/>
                    <a:pt x="511" y="23"/>
                    <a:pt x="493" y="14"/>
                  </a:cubicBezTo>
                  <a:cubicBezTo>
                    <a:pt x="486" y="7"/>
                    <a:pt x="470" y="1"/>
                    <a:pt x="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1"/>
            <p:cNvSpPr/>
            <p:nvPr/>
          </p:nvSpPr>
          <p:spPr>
            <a:xfrm>
              <a:off x="1333437" y="1874733"/>
              <a:ext cx="289659" cy="117578"/>
            </a:xfrm>
            <a:custGeom>
              <a:rect b="b" l="l" r="r" t="t"/>
              <a:pathLst>
                <a:path extrusionOk="0" h="1495" w="3683">
                  <a:moveTo>
                    <a:pt x="1837" y="1"/>
                  </a:moveTo>
                  <a:lnTo>
                    <a:pt x="0" y="743"/>
                  </a:lnTo>
                  <a:lnTo>
                    <a:pt x="1837" y="1494"/>
                  </a:lnTo>
                  <a:lnTo>
                    <a:pt x="3683" y="743"/>
                  </a:lnTo>
                  <a:lnTo>
                    <a:pt x="183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1"/>
            <p:cNvSpPr/>
            <p:nvPr/>
          </p:nvSpPr>
          <p:spPr>
            <a:xfrm>
              <a:off x="1329033" y="1870328"/>
              <a:ext cx="298467" cy="126308"/>
            </a:xfrm>
            <a:custGeom>
              <a:rect b="b" l="l" r="r" t="t"/>
              <a:pathLst>
                <a:path extrusionOk="0" h="1606" w="3795">
                  <a:moveTo>
                    <a:pt x="1902" y="122"/>
                  </a:moveTo>
                  <a:lnTo>
                    <a:pt x="3581" y="799"/>
                  </a:lnTo>
                  <a:lnTo>
                    <a:pt x="1902" y="1485"/>
                  </a:lnTo>
                  <a:lnTo>
                    <a:pt x="214" y="799"/>
                  </a:lnTo>
                  <a:lnTo>
                    <a:pt x="1902" y="122"/>
                  </a:lnTo>
                  <a:close/>
                  <a:moveTo>
                    <a:pt x="1874" y="1"/>
                  </a:moveTo>
                  <a:lnTo>
                    <a:pt x="38" y="743"/>
                  </a:lnTo>
                  <a:cubicBezTo>
                    <a:pt x="10" y="752"/>
                    <a:pt x="1" y="780"/>
                    <a:pt x="1" y="799"/>
                  </a:cubicBezTo>
                  <a:cubicBezTo>
                    <a:pt x="1" y="827"/>
                    <a:pt x="10" y="845"/>
                    <a:pt x="38" y="854"/>
                  </a:cubicBezTo>
                  <a:lnTo>
                    <a:pt x="1874" y="1597"/>
                  </a:lnTo>
                  <a:cubicBezTo>
                    <a:pt x="1884" y="1606"/>
                    <a:pt x="1893" y="1606"/>
                    <a:pt x="1902" y="1606"/>
                  </a:cubicBezTo>
                  <a:cubicBezTo>
                    <a:pt x="1902" y="1606"/>
                    <a:pt x="1912" y="1606"/>
                    <a:pt x="1921" y="1597"/>
                  </a:cubicBezTo>
                  <a:lnTo>
                    <a:pt x="3758" y="854"/>
                  </a:lnTo>
                  <a:cubicBezTo>
                    <a:pt x="3785" y="845"/>
                    <a:pt x="3795" y="827"/>
                    <a:pt x="3795" y="799"/>
                  </a:cubicBezTo>
                  <a:cubicBezTo>
                    <a:pt x="3795" y="780"/>
                    <a:pt x="3785" y="752"/>
                    <a:pt x="3758" y="743"/>
                  </a:cubicBezTo>
                  <a:lnTo>
                    <a:pt x="1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1"/>
            <p:cNvSpPr/>
            <p:nvPr/>
          </p:nvSpPr>
          <p:spPr>
            <a:xfrm>
              <a:off x="1407129" y="1891484"/>
              <a:ext cx="159812" cy="75973"/>
            </a:xfrm>
            <a:custGeom>
              <a:rect b="b" l="l" r="r" t="t"/>
              <a:pathLst>
                <a:path extrusionOk="0" h="966" w="2032">
                  <a:moveTo>
                    <a:pt x="371" y="1"/>
                  </a:moveTo>
                  <a:lnTo>
                    <a:pt x="0" y="168"/>
                  </a:lnTo>
                  <a:lnTo>
                    <a:pt x="1624" y="966"/>
                  </a:lnTo>
                  <a:lnTo>
                    <a:pt x="2032" y="817"/>
                  </a:lnTo>
                  <a:lnTo>
                    <a:pt x="3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1"/>
            <p:cNvSpPr/>
            <p:nvPr/>
          </p:nvSpPr>
          <p:spPr>
            <a:xfrm>
              <a:off x="1402017" y="1887159"/>
              <a:ext cx="169328" cy="85411"/>
            </a:xfrm>
            <a:custGeom>
              <a:rect b="b" l="l" r="r" t="t"/>
              <a:pathLst>
                <a:path extrusionOk="0" h="1086" w="2153">
                  <a:moveTo>
                    <a:pt x="436" y="121"/>
                  </a:moveTo>
                  <a:lnTo>
                    <a:pt x="1948" y="863"/>
                  </a:lnTo>
                  <a:lnTo>
                    <a:pt x="1689" y="965"/>
                  </a:lnTo>
                  <a:lnTo>
                    <a:pt x="204" y="223"/>
                  </a:lnTo>
                  <a:lnTo>
                    <a:pt x="436" y="121"/>
                  </a:lnTo>
                  <a:close/>
                  <a:moveTo>
                    <a:pt x="418" y="0"/>
                  </a:moveTo>
                  <a:lnTo>
                    <a:pt x="37" y="167"/>
                  </a:lnTo>
                  <a:cubicBezTo>
                    <a:pt x="19" y="177"/>
                    <a:pt x="9" y="195"/>
                    <a:pt x="0" y="223"/>
                  </a:cubicBezTo>
                  <a:cubicBezTo>
                    <a:pt x="0" y="241"/>
                    <a:pt x="19" y="260"/>
                    <a:pt x="37" y="269"/>
                  </a:cubicBezTo>
                  <a:lnTo>
                    <a:pt x="1661" y="1076"/>
                  </a:lnTo>
                  <a:cubicBezTo>
                    <a:pt x="1670" y="1076"/>
                    <a:pt x="1679" y="1086"/>
                    <a:pt x="1689" y="1086"/>
                  </a:cubicBezTo>
                  <a:cubicBezTo>
                    <a:pt x="1698" y="1086"/>
                    <a:pt x="1698" y="1086"/>
                    <a:pt x="1707" y="1076"/>
                  </a:cubicBezTo>
                  <a:lnTo>
                    <a:pt x="2115" y="928"/>
                  </a:lnTo>
                  <a:cubicBezTo>
                    <a:pt x="2134" y="919"/>
                    <a:pt x="2152" y="900"/>
                    <a:pt x="2152" y="872"/>
                  </a:cubicBezTo>
                  <a:cubicBezTo>
                    <a:pt x="2152" y="854"/>
                    <a:pt x="2143" y="826"/>
                    <a:pt x="2125" y="817"/>
                  </a:cubicBezTo>
                  <a:lnTo>
                    <a:pt x="464" y="10"/>
                  </a:lnTo>
                  <a:cubicBezTo>
                    <a:pt x="445" y="0"/>
                    <a:pt x="427" y="0"/>
                    <a:pt x="4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 name="Google Shape;1647;p31"/>
          <p:cNvGrpSpPr/>
          <p:nvPr/>
        </p:nvGrpSpPr>
        <p:grpSpPr>
          <a:xfrm>
            <a:off x="756080" y="2788886"/>
            <a:ext cx="1329443" cy="916475"/>
            <a:chOff x="713230" y="2963286"/>
            <a:chExt cx="1329443" cy="916475"/>
          </a:xfrm>
        </p:grpSpPr>
        <p:sp>
          <p:nvSpPr>
            <p:cNvPr id="1648" name="Google Shape;1648;p31"/>
            <p:cNvSpPr/>
            <p:nvPr/>
          </p:nvSpPr>
          <p:spPr>
            <a:xfrm>
              <a:off x="803044" y="2963286"/>
              <a:ext cx="9516" cy="59929"/>
            </a:xfrm>
            <a:custGeom>
              <a:rect b="b" l="l" r="r" t="t"/>
              <a:pathLst>
                <a:path extrusionOk="0" h="762" w="121">
                  <a:moveTo>
                    <a:pt x="56" y="1"/>
                  </a:moveTo>
                  <a:cubicBezTo>
                    <a:pt x="28" y="1"/>
                    <a:pt x="0" y="28"/>
                    <a:pt x="0" y="56"/>
                  </a:cubicBezTo>
                  <a:lnTo>
                    <a:pt x="0" y="696"/>
                  </a:lnTo>
                  <a:cubicBezTo>
                    <a:pt x="0" y="734"/>
                    <a:pt x="28" y="761"/>
                    <a:pt x="56" y="761"/>
                  </a:cubicBezTo>
                  <a:cubicBezTo>
                    <a:pt x="93" y="761"/>
                    <a:pt x="121" y="734"/>
                    <a:pt x="121" y="696"/>
                  </a:cubicBezTo>
                  <a:lnTo>
                    <a:pt x="121" y="56"/>
                  </a:lnTo>
                  <a:cubicBezTo>
                    <a:pt x="121" y="28"/>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1"/>
            <p:cNvSpPr/>
            <p:nvPr/>
          </p:nvSpPr>
          <p:spPr>
            <a:xfrm>
              <a:off x="803044" y="3093131"/>
              <a:ext cx="9516" cy="59222"/>
            </a:xfrm>
            <a:custGeom>
              <a:rect b="b" l="l" r="r" t="t"/>
              <a:pathLst>
                <a:path extrusionOk="0" h="753" w="121">
                  <a:moveTo>
                    <a:pt x="56" y="1"/>
                  </a:moveTo>
                  <a:cubicBezTo>
                    <a:pt x="28" y="1"/>
                    <a:pt x="0" y="19"/>
                    <a:pt x="0" y="57"/>
                  </a:cubicBezTo>
                  <a:lnTo>
                    <a:pt x="0" y="697"/>
                  </a:lnTo>
                  <a:cubicBezTo>
                    <a:pt x="0" y="724"/>
                    <a:pt x="28" y="752"/>
                    <a:pt x="56" y="752"/>
                  </a:cubicBezTo>
                  <a:cubicBezTo>
                    <a:pt x="93" y="752"/>
                    <a:pt x="121" y="724"/>
                    <a:pt x="121" y="697"/>
                  </a:cubicBezTo>
                  <a:lnTo>
                    <a:pt x="121" y="57"/>
                  </a:lnTo>
                  <a:cubicBezTo>
                    <a:pt x="121" y="19"/>
                    <a:pt x="93" y="1"/>
                    <a:pt x="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1"/>
            <p:cNvSpPr/>
            <p:nvPr/>
          </p:nvSpPr>
          <p:spPr>
            <a:xfrm>
              <a:off x="842367" y="3053021"/>
              <a:ext cx="59929" cy="9595"/>
            </a:xfrm>
            <a:custGeom>
              <a:rect b="b" l="l" r="r" t="t"/>
              <a:pathLst>
                <a:path extrusionOk="0" h="122" w="762">
                  <a:moveTo>
                    <a:pt x="66" y="1"/>
                  </a:moveTo>
                  <a:cubicBezTo>
                    <a:pt x="29" y="1"/>
                    <a:pt x="1" y="29"/>
                    <a:pt x="1" y="66"/>
                  </a:cubicBezTo>
                  <a:cubicBezTo>
                    <a:pt x="1" y="93"/>
                    <a:pt x="29" y="121"/>
                    <a:pt x="66" y="121"/>
                  </a:cubicBezTo>
                  <a:lnTo>
                    <a:pt x="706" y="121"/>
                  </a:lnTo>
                  <a:cubicBezTo>
                    <a:pt x="734" y="121"/>
                    <a:pt x="762" y="93"/>
                    <a:pt x="762" y="66"/>
                  </a:cubicBezTo>
                  <a:cubicBezTo>
                    <a:pt x="762" y="29"/>
                    <a:pt x="734" y="1"/>
                    <a:pt x="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1"/>
            <p:cNvSpPr/>
            <p:nvPr/>
          </p:nvSpPr>
          <p:spPr>
            <a:xfrm>
              <a:off x="713230" y="3053021"/>
              <a:ext cx="59222" cy="9595"/>
            </a:xfrm>
            <a:custGeom>
              <a:rect b="b" l="l" r="r" t="t"/>
              <a:pathLst>
                <a:path extrusionOk="0" h="122" w="753">
                  <a:moveTo>
                    <a:pt x="57" y="1"/>
                  </a:moveTo>
                  <a:cubicBezTo>
                    <a:pt x="29" y="1"/>
                    <a:pt x="1" y="29"/>
                    <a:pt x="1" y="66"/>
                  </a:cubicBezTo>
                  <a:cubicBezTo>
                    <a:pt x="1" y="93"/>
                    <a:pt x="29" y="121"/>
                    <a:pt x="57" y="121"/>
                  </a:cubicBezTo>
                  <a:lnTo>
                    <a:pt x="697" y="121"/>
                  </a:lnTo>
                  <a:cubicBezTo>
                    <a:pt x="734" y="121"/>
                    <a:pt x="752" y="93"/>
                    <a:pt x="752" y="66"/>
                  </a:cubicBezTo>
                  <a:cubicBezTo>
                    <a:pt x="752" y="29"/>
                    <a:pt x="734" y="1"/>
                    <a:pt x="6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1"/>
            <p:cNvSpPr/>
            <p:nvPr/>
          </p:nvSpPr>
          <p:spPr>
            <a:xfrm>
              <a:off x="743902" y="3085896"/>
              <a:ext cx="35863" cy="35785"/>
            </a:xfrm>
            <a:custGeom>
              <a:rect b="b" l="l" r="r" t="t"/>
              <a:pathLst>
                <a:path extrusionOk="0" h="455" w="456">
                  <a:moveTo>
                    <a:pt x="1"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1"/>
            <p:cNvSpPr/>
            <p:nvPr/>
          </p:nvSpPr>
          <p:spPr>
            <a:xfrm>
              <a:off x="738790" y="3081098"/>
              <a:ext cx="46087" cy="44986"/>
            </a:xfrm>
            <a:custGeom>
              <a:rect b="b" l="l" r="r" t="t"/>
              <a:pathLst>
                <a:path extrusionOk="0" h="572" w="586">
                  <a:moveTo>
                    <a:pt x="521" y="1"/>
                  </a:moveTo>
                  <a:cubicBezTo>
                    <a:pt x="506" y="1"/>
                    <a:pt x="492" y="5"/>
                    <a:pt x="483" y="15"/>
                  </a:cubicBezTo>
                  <a:lnTo>
                    <a:pt x="28" y="469"/>
                  </a:lnTo>
                  <a:cubicBezTo>
                    <a:pt x="1" y="497"/>
                    <a:pt x="1" y="534"/>
                    <a:pt x="28" y="553"/>
                  </a:cubicBezTo>
                  <a:cubicBezTo>
                    <a:pt x="38" y="562"/>
                    <a:pt x="47" y="571"/>
                    <a:pt x="66" y="571"/>
                  </a:cubicBezTo>
                  <a:cubicBezTo>
                    <a:pt x="84" y="571"/>
                    <a:pt x="93" y="562"/>
                    <a:pt x="112" y="553"/>
                  </a:cubicBezTo>
                  <a:lnTo>
                    <a:pt x="567" y="98"/>
                  </a:lnTo>
                  <a:cubicBezTo>
                    <a:pt x="585" y="80"/>
                    <a:pt x="585" y="43"/>
                    <a:pt x="567" y="15"/>
                  </a:cubicBezTo>
                  <a:cubicBezTo>
                    <a:pt x="553" y="5"/>
                    <a:pt x="536" y="1"/>
                    <a:pt x="5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1"/>
            <p:cNvSpPr/>
            <p:nvPr/>
          </p:nvSpPr>
          <p:spPr>
            <a:xfrm>
              <a:off x="835840" y="2993958"/>
              <a:ext cx="35785" cy="35785"/>
            </a:xfrm>
            <a:custGeom>
              <a:rect b="b" l="l" r="r" t="t"/>
              <a:pathLst>
                <a:path extrusionOk="0" h="455" w="455">
                  <a:moveTo>
                    <a:pt x="0" y="455"/>
                  </a:moveTo>
                  <a:lnTo>
                    <a:pt x="455"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1"/>
            <p:cNvSpPr/>
            <p:nvPr/>
          </p:nvSpPr>
          <p:spPr>
            <a:xfrm>
              <a:off x="830728" y="2989396"/>
              <a:ext cx="46009" cy="45458"/>
            </a:xfrm>
            <a:custGeom>
              <a:rect b="b" l="l" r="r" t="t"/>
              <a:pathLst>
                <a:path extrusionOk="0" h="578" w="585">
                  <a:moveTo>
                    <a:pt x="519" y="0"/>
                  </a:moveTo>
                  <a:cubicBezTo>
                    <a:pt x="504" y="0"/>
                    <a:pt x="488" y="7"/>
                    <a:pt x="474" y="21"/>
                  </a:cubicBezTo>
                  <a:lnTo>
                    <a:pt x="19" y="476"/>
                  </a:lnTo>
                  <a:cubicBezTo>
                    <a:pt x="1" y="494"/>
                    <a:pt x="1" y="531"/>
                    <a:pt x="19" y="559"/>
                  </a:cubicBezTo>
                  <a:cubicBezTo>
                    <a:pt x="28" y="568"/>
                    <a:pt x="47" y="578"/>
                    <a:pt x="65" y="578"/>
                  </a:cubicBezTo>
                  <a:cubicBezTo>
                    <a:pt x="75" y="578"/>
                    <a:pt x="93" y="568"/>
                    <a:pt x="103" y="559"/>
                  </a:cubicBezTo>
                  <a:lnTo>
                    <a:pt x="557" y="105"/>
                  </a:lnTo>
                  <a:cubicBezTo>
                    <a:pt x="585" y="77"/>
                    <a:pt x="585" y="40"/>
                    <a:pt x="557" y="21"/>
                  </a:cubicBezTo>
                  <a:cubicBezTo>
                    <a:pt x="548" y="7"/>
                    <a:pt x="534" y="0"/>
                    <a:pt x="5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1"/>
            <p:cNvSpPr/>
            <p:nvPr/>
          </p:nvSpPr>
          <p:spPr>
            <a:xfrm>
              <a:off x="743902" y="2993958"/>
              <a:ext cx="35863" cy="35785"/>
            </a:xfrm>
            <a:custGeom>
              <a:rect b="b" l="l" r="r" t="t"/>
              <a:pathLst>
                <a:path extrusionOk="0" h="455" w="456">
                  <a:moveTo>
                    <a:pt x="1"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1"/>
            <p:cNvSpPr/>
            <p:nvPr/>
          </p:nvSpPr>
          <p:spPr>
            <a:xfrm>
              <a:off x="738790" y="2989396"/>
              <a:ext cx="46087" cy="45458"/>
            </a:xfrm>
            <a:custGeom>
              <a:rect b="b" l="l" r="r" t="t"/>
              <a:pathLst>
                <a:path extrusionOk="0" h="578" w="586">
                  <a:moveTo>
                    <a:pt x="67" y="0"/>
                  </a:moveTo>
                  <a:cubicBezTo>
                    <a:pt x="52" y="0"/>
                    <a:pt x="38" y="7"/>
                    <a:pt x="28" y="21"/>
                  </a:cubicBezTo>
                  <a:cubicBezTo>
                    <a:pt x="1" y="40"/>
                    <a:pt x="1" y="77"/>
                    <a:pt x="28" y="105"/>
                  </a:cubicBezTo>
                  <a:lnTo>
                    <a:pt x="483" y="559"/>
                  </a:lnTo>
                  <a:cubicBezTo>
                    <a:pt x="492" y="568"/>
                    <a:pt x="502" y="578"/>
                    <a:pt x="520" y="578"/>
                  </a:cubicBezTo>
                  <a:cubicBezTo>
                    <a:pt x="539" y="578"/>
                    <a:pt x="548" y="568"/>
                    <a:pt x="567" y="559"/>
                  </a:cubicBezTo>
                  <a:cubicBezTo>
                    <a:pt x="585" y="531"/>
                    <a:pt x="585" y="494"/>
                    <a:pt x="567" y="476"/>
                  </a:cubicBezTo>
                  <a:lnTo>
                    <a:pt x="112" y="21"/>
                  </a:lnTo>
                  <a:cubicBezTo>
                    <a:pt x="98" y="7"/>
                    <a:pt x="82" y="0"/>
                    <a:pt x="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1"/>
            <p:cNvSpPr/>
            <p:nvPr/>
          </p:nvSpPr>
          <p:spPr>
            <a:xfrm>
              <a:off x="835840" y="3085896"/>
              <a:ext cx="35785" cy="35785"/>
            </a:xfrm>
            <a:custGeom>
              <a:rect b="b" l="l" r="r" t="t"/>
              <a:pathLst>
                <a:path extrusionOk="0" h="455" w="455">
                  <a:moveTo>
                    <a:pt x="0" y="0"/>
                  </a:moveTo>
                  <a:lnTo>
                    <a:pt x="455" y="455"/>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1"/>
            <p:cNvSpPr/>
            <p:nvPr/>
          </p:nvSpPr>
          <p:spPr>
            <a:xfrm>
              <a:off x="830728" y="3081098"/>
              <a:ext cx="46009" cy="44986"/>
            </a:xfrm>
            <a:custGeom>
              <a:rect b="b" l="l" r="r" t="t"/>
              <a:pathLst>
                <a:path extrusionOk="0" h="572" w="585">
                  <a:moveTo>
                    <a:pt x="64" y="1"/>
                  </a:moveTo>
                  <a:cubicBezTo>
                    <a:pt x="49" y="1"/>
                    <a:pt x="33" y="5"/>
                    <a:pt x="19" y="15"/>
                  </a:cubicBezTo>
                  <a:cubicBezTo>
                    <a:pt x="1" y="43"/>
                    <a:pt x="1" y="80"/>
                    <a:pt x="19" y="98"/>
                  </a:cubicBezTo>
                  <a:lnTo>
                    <a:pt x="474" y="553"/>
                  </a:lnTo>
                  <a:cubicBezTo>
                    <a:pt x="483" y="562"/>
                    <a:pt x="501" y="571"/>
                    <a:pt x="520" y="571"/>
                  </a:cubicBezTo>
                  <a:cubicBezTo>
                    <a:pt x="529" y="571"/>
                    <a:pt x="548" y="562"/>
                    <a:pt x="557" y="553"/>
                  </a:cubicBezTo>
                  <a:cubicBezTo>
                    <a:pt x="585" y="534"/>
                    <a:pt x="585" y="497"/>
                    <a:pt x="557" y="469"/>
                  </a:cubicBezTo>
                  <a:lnTo>
                    <a:pt x="103" y="15"/>
                  </a:lnTo>
                  <a:cubicBezTo>
                    <a:pt x="93" y="5"/>
                    <a:pt x="79" y="1"/>
                    <a:pt x="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1"/>
            <p:cNvSpPr/>
            <p:nvPr/>
          </p:nvSpPr>
          <p:spPr>
            <a:xfrm>
              <a:off x="1099227" y="3149281"/>
              <a:ext cx="70861" cy="71569"/>
            </a:xfrm>
            <a:custGeom>
              <a:rect b="b" l="l" r="r" t="t"/>
              <a:pathLst>
                <a:path extrusionOk="0" h="910" w="901">
                  <a:moveTo>
                    <a:pt x="446" y="121"/>
                  </a:moveTo>
                  <a:cubicBezTo>
                    <a:pt x="631" y="121"/>
                    <a:pt x="789" y="270"/>
                    <a:pt x="789" y="455"/>
                  </a:cubicBezTo>
                  <a:cubicBezTo>
                    <a:pt x="789" y="641"/>
                    <a:pt x="631" y="789"/>
                    <a:pt x="446" y="789"/>
                  </a:cubicBezTo>
                  <a:cubicBezTo>
                    <a:pt x="269" y="789"/>
                    <a:pt x="112" y="641"/>
                    <a:pt x="112" y="455"/>
                  </a:cubicBezTo>
                  <a:cubicBezTo>
                    <a:pt x="112" y="270"/>
                    <a:pt x="269" y="121"/>
                    <a:pt x="446" y="121"/>
                  </a:cubicBezTo>
                  <a:close/>
                  <a:moveTo>
                    <a:pt x="446" y="1"/>
                  </a:moveTo>
                  <a:cubicBezTo>
                    <a:pt x="204" y="1"/>
                    <a:pt x="0" y="205"/>
                    <a:pt x="0" y="455"/>
                  </a:cubicBezTo>
                  <a:cubicBezTo>
                    <a:pt x="0" y="706"/>
                    <a:pt x="204" y="910"/>
                    <a:pt x="446" y="910"/>
                  </a:cubicBezTo>
                  <a:cubicBezTo>
                    <a:pt x="696" y="910"/>
                    <a:pt x="900" y="706"/>
                    <a:pt x="900" y="455"/>
                  </a:cubicBezTo>
                  <a:cubicBezTo>
                    <a:pt x="900" y="205"/>
                    <a:pt x="696" y="1"/>
                    <a:pt x="4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1"/>
            <p:cNvSpPr/>
            <p:nvPr/>
          </p:nvSpPr>
          <p:spPr>
            <a:xfrm>
              <a:off x="822706" y="3648376"/>
              <a:ext cx="300669" cy="38773"/>
            </a:xfrm>
            <a:custGeom>
              <a:rect b="b" l="l" r="r" t="t"/>
              <a:pathLst>
                <a:path extrusionOk="0" h="493" w="3823">
                  <a:moveTo>
                    <a:pt x="0" y="0"/>
                  </a:moveTo>
                  <a:lnTo>
                    <a:pt x="0" y="492"/>
                  </a:lnTo>
                  <a:lnTo>
                    <a:pt x="3822" y="492"/>
                  </a:lnTo>
                  <a:lnTo>
                    <a:pt x="38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1"/>
            <p:cNvSpPr/>
            <p:nvPr/>
          </p:nvSpPr>
          <p:spPr>
            <a:xfrm>
              <a:off x="818302" y="3643972"/>
              <a:ext cx="309478" cy="47503"/>
            </a:xfrm>
            <a:custGeom>
              <a:rect b="b" l="l" r="r" t="t"/>
              <a:pathLst>
                <a:path extrusionOk="0" h="604" w="3935">
                  <a:moveTo>
                    <a:pt x="3823" y="121"/>
                  </a:moveTo>
                  <a:lnTo>
                    <a:pt x="3823" y="492"/>
                  </a:lnTo>
                  <a:lnTo>
                    <a:pt x="112" y="492"/>
                  </a:lnTo>
                  <a:lnTo>
                    <a:pt x="112" y="121"/>
                  </a:lnTo>
                  <a:close/>
                  <a:moveTo>
                    <a:pt x="56" y="1"/>
                  </a:moveTo>
                  <a:cubicBezTo>
                    <a:pt x="38" y="1"/>
                    <a:pt x="29" y="10"/>
                    <a:pt x="10" y="19"/>
                  </a:cubicBezTo>
                  <a:cubicBezTo>
                    <a:pt x="1" y="29"/>
                    <a:pt x="1" y="47"/>
                    <a:pt x="1" y="56"/>
                  </a:cubicBezTo>
                  <a:lnTo>
                    <a:pt x="1" y="548"/>
                  </a:lnTo>
                  <a:cubicBezTo>
                    <a:pt x="1" y="585"/>
                    <a:pt x="19" y="604"/>
                    <a:pt x="56" y="604"/>
                  </a:cubicBezTo>
                  <a:lnTo>
                    <a:pt x="3878" y="604"/>
                  </a:lnTo>
                  <a:cubicBezTo>
                    <a:pt x="3906" y="604"/>
                    <a:pt x="3934" y="585"/>
                    <a:pt x="3934" y="548"/>
                  </a:cubicBezTo>
                  <a:lnTo>
                    <a:pt x="3934" y="56"/>
                  </a:lnTo>
                  <a:cubicBezTo>
                    <a:pt x="3934" y="47"/>
                    <a:pt x="3925" y="29"/>
                    <a:pt x="3916" y="19"/>
                  </a:cubicBezTo>
                  <a:cubicBezTo>
                    <a:pt x="3906" y="10"/>
                    <a:pt x="3888" y="1"/>
                    <a:pt x="38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1"/>
            <p:cNvSpPr/>
            <p:nvPr/>
          </p:nvSpPr>
          <p:spPr>
            <a:xfrm>
              <a:off x="950349" y="357688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1"/>
            <p:cNvSpPr/>
            <p:nvPr/>
          </p:nvSpPr>
          <p:spPr>
            <a:xfrm>
              <a:off x="946024" y="3572482"/>
              <a:ext cx="181754" cy="33661"/>
            </a:xfrm>
            <a:custGeom>
              <a:rect b="b" l="l" r="r" t="t"/>
              <a:pathLst>
                <a:path extrusionOk="0" h="428" w="2311">
                  <a:moveTo>
                    <a:pt x="2199" y="112"/>
                  </a:moveTo>
                  <a:lnTo>
                    <a:pt x="2199" y="316"/>
                  </a:lnTo>
                  <a:lnTo>
                    <a:pt x="121" y="316"/>
                  </a:lnTo>
                  <a:lnTo>
                    <a:pt x="121" y="112"/>
                  </a:lnTo>
                  <a:close/>
                  <a:moveTo>
                    <a:pt x="56" y="1"/>
                  </a:moveTo>
                  <a:cubicBezTo>
                    <a:pt x="28" y="1"/>
                    <a:pt x="0" y="19"/>
                    <a:pt x="0" y="56"/>
                  </a:cubicBezTo>
                  <a:lnTo>
                    <a:pt x="0" y="372"/>
                  </a:lnTo>
                  <a:cubicBezTo>
                    <a:pt x="0" y="390"/>
                    <a:pt x="10" y="400"/>
                    <a:pt x="19" y="418"/>
                  </a:cubicBezTo>
                  <a:cubicBezTo>
                    <a:pt x="28" y="427"/>
                    <a:pt x="47" y="427"/>
                    <a:pt x="56" y="427"/>
                  </a:cubicBezTo>
                  <a:lnTo>
                    <a:pt x="2254" y="427"/>
                  </a:lnTo>
                  <a:cubicBezTo>
                    <a:pt x="2282" y="427"/>
                    <a:pt x="2310" y="409"/>
                    <a:pt x="2310" y="372"/>
                  </a:cubicBezTo>
                  <a:lnTo>
                    <a:pt x="2310" y="56"/>
                  </a:lnTo>
                  <a:cubicBezTo>
                    <a:pt x="2310" y="38"/>
                    <a:pt x="2301" y="28"/>
                    <a:pt x="2292" y="10"/>
                  </a:cubicBezTo>
                  <a:cubicBezTo>
                    <a:pt x="2282" y="1"/>
                    <a:pt x="2264" y="1"/>
                    <a:pt x="2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1"/>
            <p:cNvSpPr/>
            <p:nvPr/>
          </p:nvSpPr>
          <p:spPr>
            <a:xfrm>
              <a:off x="950349" y="3505397"/>
              <a:ext cx="173025" cy="24853"/>
            </a:xfrm>
            <a:custGeom>
              <a:rect b="b" l="l" r="r" t="t"/>
              <a:pathLst>
                <a:path extrusionOk="0" h="316" w="2200">
                  <a:moveTo>
                    <a:pt x="1" y="0"/>
                  </a:moveTo>
                  <a:lnTo>
                    <a:pt x="1" y="316"/>
                  </a:lnTo>
                  <a:lnTo>
                    <a:pt x="2199" y="316"/>
                  </a:lnTo>
                  <a:lnTo>
                    <a:pt x="21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1"/>
            <p:cNvSpPr/>
            <p:nvPr/>
          </p:nvSpPr>
          <p:spPr>
            <a:xfrm>
              <a:off x="946024" y="3500285"/>
              <a:ext cx="181754" cy="34369"/>
            </a:xfrm>
            <a:custGeom>
              <a:rect b="b" l="l" r="r" t="t"/>
              <a:pathLst>
                <a:path extrusionOk="0" h="437" w="2311">
                  <a:moveTo>
                    <a:pt x="2199" y="121"/>
                  </a:moveTo>
                  <a:lnTo>
                    <a:pt x="2199" y="316"/>
                  </a:lnTo>
                  <a:lnTo>
                    <a:pt x="121" y="316"/>
                  </a:lnTo>
                  <a:lnTo>
                    <a:pt x="121" y="121"/>
                  </a:lnTo>
                  <a:close/>
                  <a:moveTo>
                    <a:pt x="56" y="0"/>
                  </a:moveTo>
                  <a:cubicBezTo>
                    <a:pt x="47" y="0"/>
                    <a:pt x="28" y="10"/>
                    <a:pt x="19" y="19"/>
                  </a:cubicBezTo>
                  <a:cubicBezTo>
                    <a:pt x="10" y="28"/>
                    <a:pt x="0" y="47"/>
                    <a:pt x="0" y="65"/>
                  </a:cubicBezTo>
                  <a:lnTo>
                    <a:pt x="0" y="381"/>
                  </a:lnTo>
                  <a:cubicBezTo>
                    <a:pt x="0" y="408"/>
                    <a:pt x="28" y="436"/>
                    <a:pt x="56" y="436"/>
                  </a:cubicBezTo>
                  <a:lnTo>
                    <a:pt x="2254" y="436"/>
                  </a:lnTo>
                  <a:cubicBezTo>
                    <a:pt x="2282" y="436"/>
                    <a:pt x="2310" y="408"/>
                    <a:pt x="2310" y="381"/>
                  </a:cubicBezTo>
                  <a:lnTo>
                    <a:pt x="2310" y="65"/>
                  </a:lnTo>
                  <a:cubicBezTo>
                    <a:pt x="2310" y="47"/>
                    <a:pt x="2301" y="28"/>
                    <a:pt x="2292" y="19"/>
                  </a:cubicBezTo>
                  <a:cubicBezTo>
                    <a:pt x="2282" y="10"/>
                    <a:pt x="2264" y="0"/>
                    <a:pt x="2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1"/>
            <p:cNvSpPr/>
            <p:nvPr/>
          </p:nvSpPr>
          <p:spPr>
            <a:xfrm>
              <a:off x="1144449" y="3330093"/>
              <a:ext cx="583722" cy="544713"/>
            </a:xfrm>
            <a:custGeom>
              <a:rect b="b" l="l" r="r" t="t"/>
              <a:pathLst>
                <a:path extrusionOk="0" h="6926" w="7422">
                  <a:moveTo>
                    <a:pt x="3714" y="0"/>
                  </a:moveTo>
                  <a:cubicBezTo>
                    <a:pt x="2029" y="0"/>
                    <a:pt x="549" y="1227"/>
                    <a:pt x="288" y="2934"/>
                  </a:cubicBezTo>
                  <a:cubicBezTo>
                    <a:pt x="0" y="4827"/>
                    <a:pt x="1299" y="6599"/>
                    <a:pt x="3182" y="6886"/>
                  </a:cubicBezTo>
                  <a:cubicBezTo>
                    <a:pt x="3359" y="6913"/>
                    <a:pt x="3535" y="6926"/>
                    <a:pt x="3708" y="6926"/>
                  </a:cubicBezTo>
                  <a:cubicBezTo>
                    <a:pt x="5393" y="6926"/>
                    <a:pt x="6874" y="5699"/>
                    <a:pt x="7134" y="3992"/>
                  </a:cubicBezTo>
                  <a:cubicBezTo>
                    <a:pt x="7422" y="2099"/>
                    <a:pt x="6123" y="327"/>
                    <a:pt x="4240" y="40"/>
                  </a:cubicBezTo>
                  <a:cubicBezTo>
                    <a:pt x="4063" y="13"/>
                    <a:pt x="3887" y="0"/>
                    <a:pt x="3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1"/>
            <p:cNvSpPr/>
            <p:nvPr/>
          </p:nvSpPr>
          <p:spPr>
            <a:xfrm>
              <a:off x="1151763" y="3325532"/>
              <a:ext cx="569880" cy="554229"/>
            </a:xfrm>
            <a:custGeom>
              <a:rect b="b" l="l" r="r" t="t"/>
              <a:pathLst>
                <a:path extrusionOk="0" h="7047" w="7246">
                  <a:moveTo>
                    <a:pt x="3618" y="116"/>
                  </a:moveTo>
                  <a:cubicBezTo>
                    <a:pt x="3785" y="116"/>
                    <a:pt x="3961" y="126"/>
                    <a:pt x="4138" y="154"/>
                  </a:cubicBezTo>
                  <a:cubicBezTo>
                    <a:pt x="5038" y="293"/>
                    <a:pt x="5826" y="775"/>
                    <a:pt x="6364" y="1508"/>
                  </a:cubicBezTo>
                  <a:cubicBezTo>
                    <a:pt x="6902" y="2241"/>
                    <a:pt x="7125" y="3141"/>
                    <a:pt x="6986" y="4040"/>
                  </a:cubicBezTo>
                  <a:cubicBezTo>
                    <a:pt x="6725" y="5720"/>
                    <a:pt x="5271" y="6929"/>
                    <a:pt x="3621" y="6929"/>
                  </a:cubicBezTo>
                  <a:cubicBezTo>
                    <a:pt x="3449" y="6929"/>
                    <a:pt x="3274" y="6916"/>
                    <a:pt x="3099" y="6888"/>
                  </a:cubicBezTo>
                  <a:cubicBezTo>
                    <a:pt x="2199" y="6749"/>
                    <a:pt x="1410" y="6267"/>
                    <a:pt x="872" y="5534"/>
                  </a:cubicBezTo>
                  <a:cubicBezTo>
                    <a:pt x="334" y="4801"/>
                    <a:pt x="112" y="3901"/>
                    <a:pt x="251" y="3002"/>
                  </a:cubicBezTo>
                  <a:cubicBezTo>
                    <a:pt x="510" y="1322"/>
                    <a:pt x="1967" y="116"/>
                    <a:pt x="3618" y="116"/>
                  </a:cubicBezTo>
                  <a:close/>
                  <a:moveTo>
                    <a:pt x="3618" y="1"/>
                  </a:moveTo>
                  <a:cubicBezTo>
                    <a:pt x="1910" y="1"/>
                    <a:pt x="408" y="1252"/>
                    <a:pt x="139" y="2983"/>
                  </a:cubicBezTo>
                  <a:cubicBezTo>
                    <a:pt x="0" y="3920"/>
                    <a:pt x="223" y="4848"/>
                    <a:pt x="780" y="5608"/>
                  </a:cubicBezTo>
                  <a:cubicBezTo>
                    <a:pt x="1336" y="6360"/>
                    <a:pt x="2152" y="6861"/>
                    <a:pt x="3089" y="7000"/>
                  </a:cubicBezTo>
                  <a:cubicBezTo>
                    <a:pt x="3266" y="7028"/>
                    <a:pt x="3442" y="7046"/>
                    <a:pt x="3618" y="7046"/>
                  </a:cubicBezTo>
                  <a:cubicBezTo>
                    <a:pt x="5325" y="7046"/>
                    <a:pt x="6837" y="5794"/>
                    <a:pt x="7097" y="4059"/>
                  </a:cubicBezTo>
                  <a:cubicBezTo>
                    <a:pt x="7245" y="3122"/>
                    <a:pt x="7013" y="2194"/>
                    <a:pt x="6457" y="1434"/>
                  </a:cubicBezTo>
                  <a:cubicBezTo>
                    <a:pt x="5900" y="682"/>
                    <a:pt x="5084" y="181"/>
                    <a:pt x="4156" y="42"/>
                  </a:cubicBezTo>
                  <a:cubicBezTo>
                    <a:pt x="3975" y="14"/>
                    <a:pt x="3795" y="1"/>
                    <a:pt x="36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1"/>
            <p:cNvSpPr/>
            <p:nvPr/>
          </p:nvSpPr>
          <p:spPr>
            <a:xfrm>
              <a:off x="1152471" y="3313892"/>
              <a:ext cx="621708" cy="544949"/>
            </a:xfrm>
            <a:custGeom>
              <a:rect b="b" l="l" r="r" t="t"/>
              <a:pathLst>
                <a:path extrusionOk="0" h="6929" w="7905">
                  <a:moveTo>
                    <a:pt x="3948" y="1"/>
                  </a:moveTo>
                  <a:cubicBezTo>
                    <a:pt x="3318" y="1"/>
                    <a:pt x="2680" y="173"/>
                    <a:pt x="2106" y="533"/>
                  </a:cubicBezTo>
                  <a:cubicBezTo>
                    <a:pt x="492" y="1554"/>
                    <a:pt x="1" y="3688"/>
                    <a:pt x="1021" y="5311"/>
                  </a:cubicBezTo>
                  <a:cubicBezTo>
                    <a:pt x="1675" y="6354"/>
                    <a:pt x="2801" y="6929"/>
                    <a:pt x="3955" y="6929"/>
                  </a:cubicBezTo>
                  <a:cubicBezTo>
                    <a:pt x="4586" y="6929"/>
                    <a:pt x="5225" y="6757"/>
                    <a:pt x="5798" y="6396"/>
                  </a:cubicBezTo>
                  <a:cubicBezTo>
                    <a:pt x="7413" y="5376"/>
                    <a:pt x="7904" y="3242"/>
                    <a:pt x="6884" y="1619"/>
                  </a:cubicBezTo>
                  <a:cubicBezTo>
                    <a:pt x="6224" y="575"/>
                    <a:pt x="5099" y="1"/>
                    <a:pt x="39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1"/>
            <p:cNvSpPr/>
            <p:nvPr/>
          </p:nvSpPr>
          <p:spPr>
            <a:xfrm>
              <a:off x="1178739" y="3308938"/>
              <a:ext cx="582306" cy="553993"/>
            </a:xfrm>
            <a:custGeom>
              <a:rect b="b" l="l" r="r" t="t"/>
              <a:pathLst>
                <a:path extrusionOk="0" h="7044" w="7404">
                  <a:moveTo>
                    <a:pt x="3628" y="114"/>
                  </a:moveTo>
                  <a:cubicBezTo>
                    <a:pt x="3795" y="114"/>
                    <a:pt x="3971" y="133"/>
                    <a:pt x="4138" y="160"/>
                  </a:cubicBezTo>
                  <a:cubicBezTo>
                    <a:pt x="5993" y="439"/>
                    <a:pt x="7273" y="2183"/>
                    <a:pt x="6995" y="4038"/>
                  </a:cubicBezTo>
                  <a:cubicBezTo>
                    <a:pt x="6735" y="5718"/>
                    <a:pt x="5280" y="6926"/>
                    <a:pt x="3630" y="6926"/>
                  </a:cubicBezTo>
                  <a:cubicBezTo>
                    <a:pt x="3458" y="6926"/>
                    <a:pt x="3284" y="6913"/>
                    <a:pt x="3108" y="6886"/>
                  </a:cubicBezTo>
                  <a:cubicBezTo>
                    <a:pt x="2208" y="6747"/>
                    <a:pt x="1420" y="6274"/>
                    <a:pt x="882" y="5541"/>
                  </a:cubicBezTo>
                  <a:cubicBezTo>
                    <a:pt x="344" y="4808"/>
                    <a:pt x="121" y="3908"/>
                    <a:pt x="260" y="3008"/>
                  </a:cubicBezTo>
                  <a:cubicBezTo>
                    <a:pt x="520" y="1320"/>
                    <a:pt x="1976" y="114"/>
                    <a:pt x="3628" y="114"/>
                  </a:cubicBezTo>
                  <a:close/>
                  <a:moveTo>
                    <a:pt x="3629" y="0"/>
                  </a:moveTo>
                  <a:cubicBezTo>
                    <a:pt x="1917" y="0"/>
                    <a:pt x="410" y="1247"/>
                    <a:pt x="149" y="2990"/>
                  </a:cubicBezTo>
                  <a:cubicBezTo>
                    <a:pt x="1" y="3918"/>
                    <a:pt x="232" y="4845"/>
                    <a:pt x="789" y="5606"/>
                  </a:cubicBezTo>
                  <a:cubicBezTo>
                    <a:pt x="1346" y="6367"/>
                    <a:pt x="2162" y="6858"/>
                    <a:pt x="3090" y="7007"/>
                  </a:cubicBezTo>
                  <a:cubicBezTo>
                    <a:pt x="3275" y="7034"/>
                    <a:pt x="3451" y="7044"/>
                    <a:pt x="3628" y="7044"/>
                  </a:cubicBezTo>
                  <a:cubicBezTo>
                    <a:pt x="5335" y="7044"/>
                    <a:pt x="6837" y="5791"/>
                    <a:pt x="7106" y="4057"/>
                  </a:cubicBezTo>
                  <a:cubicBezTo>
                    <a:pt x="7403" y="2136"/>
                    <a:pt x="6077" y="337"/>
                    <a:pt x="4156" y="40"/>
                  </a:cubicBezTo>
                  <a:cubicBezTo>
                    <a:pt x="3979" y="13"/>
                    <a:pt x="3803" y="0"/>
                    <a:pt x="3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1"/>
            <p:cNvSpPr/>
            <p:nvPr/>
          </p:nvSpPr>
          <p:spPr>
            <a:xfrm>
              <a:off x="1563950" y="3370439"/>
              <a:ext cx="117578" cy="119701"/>
            </a:xfrm>
            <a:custGeom>
              <a:rect b="b" l="l" r="r" t="t"/>
              <a:pathLst>
                <a:path extrusionOk="0" h="1522" w="1495">
                  <a:moveTo>
                    <a:pt x="1" y="0"/>
                  </a:moveTo>
                  <a:lnTo>
                    <a:pt x="1494" y="1521"/>
                  </a:lnTo>
                  <a:cubicBezTo>
                    <a:pt x="1197" y="863"/>
                    <a:pt x="678" y="3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1"/>
            <p:cNvSpPr/>
            <p:nvPr/>
          </p:nvSpPr>
          <p:spPr>
            <a:xfrm>
              <a:off x="1555928" y="3363282"/>
              <a:ext cx="132836" cy="133386"/>
            </a:xfrm>
            <a:custGeom>
              <a:rect b="b" l="l" r="r" t="t"/>
              <a:pathLst>
                <a:path extrusionOk="0" h="1696" w="1689">
                  <a:moveTo>
                    <a:pt x="104" y="0"/>
                  </a:moveTo>
                  <a:cubicBezTo>
                    <a:pt x="71" y="0"/>
                    <a:pt x="42" y="20"/>
                    <a:pt x="28" y="54"/>
                  </a:cubicBezTo>
                  <a:cubicBezTo>
                    <a:pt x="1" y="100"/>
                    <a:pt x="19" y="147"/>
                    <a:pt x="65" y="175"/>
                  </a:cubicBezTo>
                  <a:cubicBezTo>
                    <a:pt x="715" y="471"/>
                    <a:pt x="1225" y="991"/>
                    <a:pt x="1513" y="1650"/>
                  </a:cubicBezTo>
                  <a:cubicBezTo>
                    <a:pt x="1531" y="1677"/>
                    <a:pt x="1559" y="1696"/>
                    <a:pt x="1596" y="1696"/>
                  </a:cubicBezTo>
                  <a:lnTo>
                    <a:pt x="1633" y="1696"/>
                  </a:lnTo>
                  <a:cubicBezTo>
                    <a:pt x="1670" y="1668"/>
                    <a:pt x="1689" y="1622"/>
                    <a:pt x="1670" y="1575"/>
                  </a:cubicBezTo>
                  <a:cubicBezTo>
                    <a:pt x="1364" y="889"/>
                    <a:pt x="826" y="332"/>
                    <a:pt x="140" y="8"/>
                  </a:cubicBezTo>
                  <a:cubicBezTo>
                    <a:pt x="128" y="3"/>
                    <a:pt x="116" y="0"/>
                    <a:pt x="1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1"/>
            <p:cNvSpPr/>
            <p:nvPr/>
          </p:nvSpPr>
          <p:spPr>
            <a:xfrm>
              <a:off x="1990058" y="3317117"/>
              <a:ext cx="47503" cy="47503"/>
            </a:xfrm>
            <a:custGeom>
              <a:rect b="b" l="l" r="r" t="t"/>
              <a:pathLst>
                <a:path extrusionOk="0" h="604" w="604">
                  <a:moveTo>
                    <a:pt x="158" y="1"/>
                  </a:moveTo>
                  <a:lnTo>
                    <a:pt x="0" y="437"/>
                  </a:lnTo>
                  <a:lnTo>
                    <a:pt x="436" y="604"/>
                  </a:lnTo>
                  <a:lnTo>
                    <a:pt x="603" y="159"/>
                  </a:lnTo>
                  <a:lnTo>
                    <a:pt x="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1"/>
            <p:cNvSpPr/>
            <p:nvPr/>
          </p:nvSpPr>
          <p:spPr>
            <a:xfrm>
              <a:off x="1277991" y="3581212"/>
              <a:ext cx="151790" cy="76524"/>
            </a:xfrm>
            <a:custGeom>
              <a:rect b="b" l="l" r="r" t="t"/>
              <a:pathLst>
                <a:path extrusionOk="0" h="973" w="1930">
                  <a:moveTo>
                    <a:pt x="965" y="1"/>
                  </a:moveTo>
                  <a:cubicBezTo>
                    <a:pt x="427" y="1"/>
                    <a:pt x="0" y="437"/>
                    <a:pt x="0" y="966"/>
                  </a:cubicBezTo>
                  <a:cubicBezTo>
                    <a:pt x="0" y="970"/>
                    <a:pt x="483" y="973"/>
                    <a:pt x="965" y="973"/>
                  </a:cubicBezTo>
                  <a:cubicBezTo>
                    <a:pt x="1447" y="973"/>
                    <a:pt x="1930" y="970"/>
                    <a:pt x="1930" y="966"/>
                  </a:cubicBezTo>
                  <a:cubicBezTo>
                    <a:pt x="1930" y="437"/>
                    <a:pt x="1494"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1"/>
            <p:cNvSpPr/>
            <p:nvPr/>
          </p:nvSpPr>
          <p:spPr>
            <a:xfrm>
              <a:off x="1272879" y="3576887"/>
              <a:ext cx="161306" cy="85411"/>
            </a:xfrm>
            <a:custGeom>
              <a:rect b="b" l="l" r="r" t="t"/>
              <a:pathLst>
                <a:path extrusionOk="0" h="1086" w="2051">
                  <a:moveTo>
                    <a:pt x="1030" y="112"/>
                  </a:moveTo>
                  <a:cubicBezTo>
                    <a:pt x="1512" y="112"/>
                    <a:pt x="1902" y="492"/>
                    <a:pt x="1930" y="965"/>
                  </a:cubicBezTo>
                  <a:lnTo>
                    <a:pt x="121" y="965"/>
                  </a:lnTo>
                  <a:cubicBezTo>
                    <a:pt x="149" y="492"/>
                    <a:pt x="548" y="112"/>
                    <a:pt x="1030" y="112"/>
                  </a:cubicBezTo>
                  <a:close/>
                  <a:moveTo>
                    <a:pt x="1030" y="0"/>
                  </a:moveTo>
                  <a:cubicBezTo>
                    <a:pt x="464" y="0"/>
                    <a:pt x="0" y="455"/>
                    <a:pt x="0" y="1021"/>
                  </a:cubicBezTo>
                  <a:cubicBezTo>
                    <a:pt x="0" y="1076"/>
                    <a:pt x="0" y="1076"/>
                    <a:pt x="408" y="1086"/>
                  </a:cubicBezTo>
                  <a:lnTo>
                    <a:pt x="1132" y="1086"/>
                  </a:lnTo>
                  <a:cubicBezTo>
                    <a:pt x="2050" y="1086"/>
                    <a:pt x="2050" y="1086"/>
                    <a:pt x="2050" y="1021"/>
                  </a:cubicBezTo>
                  <a:cubicBezTo>
                    <a:pt x="2050" y="455"/>
                    <a:pt x="1587" y="0"/>
                    <a:pt x="1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1"/>
            <p:cNvSpPr/>
            <p:nvPr/>
          </p:nvSpPr>
          <p:spPr>
            <a:xfrm>
              <a:off x="1310787" y="3484241"/>
              <a:ext cx="86198" cy="86905"/>
            </a:xfrm>
            <a:custGeom>
              <a:rect b="b" l="l" r="r" t="t"/>
              <a:pathLst>
                <a:path extrusionOk="0" h="1105" w="1096">
                  <a:moveTo>
                    <a:pt x="548" y="0"/>
                  </a:moveTo>
                  <a:cubicBezTo>
                    <a:pt x="251" y="0"/>
                    <a:pt x="1" y="251"/>
                    <a:pt x="1" y="548"/>
                  </a:cubicBezTo>
                  <a:cubicBezTo>
                    <a:pt x="1" y="854"/>
                    <a:pt x="251" y="1104"/>
                    <a:pt x="548" y="1104"/>
                  </a:cubicBezTo>
                  <a:cubicBezTo>
                    <a:pt x="854" y="1104"/>
                    <a:pt x="1095" y="854"/>
                    <a:pt x="1095" y="548"/>
                  </a:cubicBezTo>
                  <a:cubicBezTo>
                    <a:pt x="1095"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1"/>
            <p:cNvSpPr/>
            <p:nvPr/>
          </p:nvSpPr>
          <p:spPr>
            <a:xfrm>
              <a:off x="1306383" y="3479837"/>
              <a:ext cx="95714" cy="95635"/>
            </a:xfrm>
            <a:custGeom>
              <a:rect b="b" l="l" r="r" t="t"/>
              <a:pathLst>
                <a:path extrusionOk="0" h="1216" w="1217">
                  <a:moveTo>
                    <a:pt x="604" y="121"/>
                  </a:moveTo>
                  <a:cubicBezTo>
                    <a:pt x="882" y="121"/>
                    <a:pt x="1096" y="334"/>
                    <a:pt x="1096" y="604"/>
                  </a:cubicBezTo>
                  <a:cubicBezTo>
                    <a:pt x="1096" y="882"/>
                    <a:pt x="882" y="1095"/>
                    <a:pt x="604" y="1095"/>
                  </a:cubicBezTo>
                  <a:cubicBezTo>
                    <a:pt x="335" y="1095"/>
                    <a:pt x="122" y="882"/>
                    <a:pt x="122" y="604"/>
                  </a:cubicBezTo>
                  <a:cubicBezTo>
                    <a:pt x="122" y="334"/>
                    <a:pt x="335" y="121"/>
                    <a:pt x="604" y="121"/>
                  </a:cubicBezTo>
                  <a:close/>
                  <a:moveTo>
                    <a:pt x="604" y="1"/>
                  </a:moveTo>
                  <a:cubicBezTo>
                    <a:pt x="270" y="1"/>
                    <a:pt x="1" y="279"/>
                    <a:pt x="1" y="613"/>
                  </a:cubicBezTo>
                  <a:cubicBezTo>
                    <a:pt x="1" y="947"/>
                    <a:pt x="270" y="1216"/>
                    <a:pt x="604" y="1216"/>
                  </a:cubicBezTo>
                  <a:cubicBezTo>
                    <a:pt x="938" y="1216"/>
                    <a:pt x="1216" y="947"/>
                    <a:pt x="1216" y="613"/>
                  </a:cubicBezTo>
                  <a:cubicBezTo>
                    <a:pt x="1216" y="279"/>
                    <a:pt x="938" y="1"/>
                    <a:pt x="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1"/>
            <p:cNvSpPr/>
            <p:nvPr/>
          </p:nvSpPr>
          <p:spPr>
            <a:xfrm>
              <a:off x="1499775" y="3581212"/>
              <a:ext cx="152576" cy="76524"/>
            </a:xfrm>
            <a:custGeom>
              <a:rect b="b" l="l" r="r" t="t"/>
              <a:pathLst>
                <a:path extrusionOk="0" h="973" w="1940">
                  <a:moveTo>
                    <a:pt x="965" y="1"/>
                  </a:moveTo>
                  <a:cubicBezTo>
                    <a:pt x="436" y="1"/>
                    <a:pt x="0" y="437"/>
                    <a:pt x="0" y="966"/>
                  </a:cubicBezTo>
                  <a:cubicBezTo>
                    <a:pt x="0" y="970"/>
                    <a:pt x="485" y="973"/>
                    <a:pt x="970" y="973"/>
                  </a:cubicBezTo>
                  <a:cubicBezTo>
                    <a:pt x="1454" y="973"/>
                    <a:pt x="1939" y="970"/>
                    <a:pt x="1939" y="966"/>
                  </a:cubicBezTo>
                  <a:cubicBezTo>
                    <a:pt x="1939" y="437"/>
                    <a:pt x="1503" y="1"/>
                    <a:pt x="9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1"/>
            <p:cNvSpPr/>
            <p:nvPr/>
          </p:nvSpPr>
          <p:spPr>
            <a:xfrm>
              <a:off x="1495370" y="3576887"/>
              <a:ext cx="161306" cy="85411"/>
            </a:xfrm>
            <a:custGeom>
              <a:rect b="b" l="l" r="r" t="t"/>
              <a:pathLst>
                <a:path extrusionOk="0" h="1086" w="2051">
                  <a:moveTo>
                    <a:pt x="1030" y="112"/>
                  </a:moveTo>
                  <a:cubicBezTo>
                    <a:pt x="1503" y="112"/>
                    <a:pt x="1902" y="492"/>
                    <a:pt x="1930" y="965"/>
                  </a:cubicBezTo>
                  <a:lnTo>
                    <a:pt x="121" y="965"/>
                  </a:lnTo>
                  <a:cubicBezTo>
                    <a:pt x="149" y="492"/>
                    <a:pt x="548" y="112"/>
                    <a:pt x="1030" y="112"/>
                  </a:cubicBezTo>
                  <a:close/>
                  <a:moveTo>
                    <a:pt x="1021" y="0"/>
                  </a:moveTo>
                  <a:cubicBezTo>
                    <a:pt x="464" y="0"/>
                    <a:pt x="1" y="455"/>
                    <a:pt x="1" y="1021"/>
                  </a:cubicBezTo>
                  <a:cubicBezTo>
                    <a:pt x="1" y="1076"/>
                    <a:pt x="1" y="1076"/>
                    <a:pt x="399" y="1086"/>
                  </a:cubicBezTo>
                  <a:lnTo>
                    <a:pt x="1132" y="1086"/>
                  </a:lnTo>
                  <a:cubicBezTo>
                    <a:pt x="2051" y="1086"/>
                    <a:pt x="2051" y="1086"/>
                    <a:pt x="2051" y="1021"/>
                  </a:cubicBezTo>
                  <a:cubicBezTo>
                    <a:pt x="2051" y="455"/>
                    <a:pt x="1587" y="0"/>
                    <a:pt x="10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1"/>
            <p:cNvSpPr/>
            <p:nvPr/>
          </p:nvSpPr>
          <p:spPr>
            <a:xfrm>
              <a:off x="1533278" y="3484241"/>
              <a:ext cx="86198" cy="86905"/>
            </a:xfrm>
            <a:custGeom>
              <a:rect b="b" l="l" r="r" t="t"/>
              <a:pathLst>
                <a:path extrusionOk="0" h="1105" w="1096">
                  <a:moveTo>
                    <a:pt x="548" y="0"/>
                  </a:moveTo>
                  <a:cubicBezTo>
                    <a:pt x="251" y="0"/>
                    <a:pt x="1" y="251"/>
                    <a:pt x="1" y="557"/>
                  </a:cubicBezTo>
                  <a:cubicBezTo>
                    <a:pt x="1" y="854"/>
                    <a:pt x="242" y="1104"/>
                    <a:pt x="548" y="1104"/>
                  </a:cubicBezTo>
                  <a:cubicBezTo>
                    <a:pt x="854" y="1104"/>
                    <a:pt x="1096" y="854"/>
                    <a:pt x="1096" y="557"/>
                  </a:cubicBezTo>
                  <a:cubicBezTo>
                    <a:pt x="1096" y="251"/>
                    <a:pt x="854" y="0"/>
                    <a:pt x="5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1"/>
            <p:cNvSpPr/>
            <p:nvPr/>
          </p:nvSpPr>
          <p:spPr>
            <a:xfrm>
              <a:off x="1528952" y="3479837"/>
              <a:ext cx="95635" cy="95635"/>
            </a:xfrm>
            <a:custGeom>
              <a:rect b="b" l="l" r="r" t="t"/>
              <a:pathLst>
                <a:path extrusionOk="0" h="1216" w="1216">
                  <a:moveTo>
                    <a:pt x="603" y="121"/>
                  </a:moveTo>
                  <a:cubicBezTo>
                    <a:pt x="872" y="121"/>
                    <a:pt x="1095" y="334"/>
                    <a:pt x="1095" y="604"/>
                  </a:cubicBezTo>
                  <a:cubicBezTo>
                    <a:pt x="1095" y="882"/>
                    <a:pt x="872" y="1095"/>
                    <a:pt x="603" y="1095"/>
                  </a:cubicBezTo>
                  <a:cubicBezTo>
                    <a:pt x="334" y="1095"/>
                    <a:pt x="112" y="882"/>
                    <a:pt x="112" y="604"/>
                  </a:cubicBezTo>
                  <a:cubicBezTo>
                    <a:pt x="112" y="334"/>
                    <a:pt x="334" y="121"/>
                    <a:pt x="603" y="121"/>
                  </a:cubicBezTo>
                  <a:close/>
                  <a:moveTo>
                    <a:pt x="603" y="1"/>
                  </a:moveTo>
                  <a:cubicBezTo>
                    <a:pt x="269" y="1"/>
                    <a:pt x="0" y="279"/>
                    <a:pt x="0" y="613"/>
                  </a:cubicBezTo>
                  <a:cubicBezTo>
                    <a:pt x="0" y="947"/>
                    <a:pt x="269" y="1216"/>
                    <a:pt x="603" y="1216"/>
                  </a:cubicBezTo>
                  <a:cubicBezTo>
                    <a:pt x="937" y="1216"/>
                    <a:pt x="1216" y="947"/>
                    <a:pt x="1216" y="613"/>
                  </a:cubicBezTo>
                  <a:cubicBezTo>
                    <a:pt x="1216" y="279"/>
                    <a:pt x="937" y="1"/>
                    <a:pt x="6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1"/>
            <p:cNvSpPr/>
            <p:nvPr/>
          </p:nvSpPr>
          <p:spPr>
            <a:xfrm>
              <a:off x="1374962" y="3594346"/>
              <a:ext cx="172317" cy="86512"/>
            </a:xfrm>
            <a:custGeom>
              <a:rect b="b" l="l" r="r" t="t"/>
              <a:pathLst>
                <a:path extrusionOk="0" h="1100" w="2191">
                  <a:moveTo>
                    <a:pt x="1096" y="1"/>
                  </a:moveTo>
                  <a:cubicBezTo>
                    <a:pt x="493" y="1"/>
                    <a:pt x="1" y="493"/>
                    <a:pt x="1" y="1096"/>
                  </a:cubicBezTo>
                  <a:cubicBezTo>
                    <a:pt x="1" y="1096"/>
                    <a:pt x="974" y="1100"/>
                    <a:pt x="1623" y="1100"/>
                  </a:cubicBezTo>
                  <a:cubicBezTo>
                    <a:pt x="1947" y="1100"/>
                    <a:pt x="2190" y="1099"/>
                    <a:pt x="2190" y="1096"/>
                  </a:cubicBezTo>
                  <a:cubicBezTo>
                    <a:pt x="2190" y="493"/>
                    <a:pt x="1699" y="1"/>
                    <a:pt x="10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1"/>
            <p:cNvSpPr/>
            <p:nvPr/>
          </p:nvSpPr>
          <p:spPr>
            <a:xfrm>
              <a:off x="1370637" y="3590021"/>
              <a:ext cx="180968" cy="95635"/>
            </a:xfrm>
            <a:custGeom>
              <a:rect b="b" l="l" r="r" t="t"/>
              <a:pathLst>
                <a:path extrusionOk="0" h="1216" w="2301">
                  <a:moveTo>
                    <a:pt x="1151" y="112"/>
                  </a:moveTo>
                  <a:cubicBezTo>
                    <a:pt x="1707" y="112"/>
                    <a:pt x="2162" y="548"/>
                    <a:pt x="2190" y="1095"/>
                  </a:cubicBezTo>
                  <a:lnTo>
                    <a:pt x="112" y="1095"/>
                  </a:lnTo>
                  <a:cubicBezTo>
                    <a:pt x="139" y="548"/>
                    <a:pt x="594" y="112"/>
                    <a:pt x="1151" y="112"/>
                  </a:cubicBezTo>
                  <a:close/>
                  <a:moveTo>
                    <a:pt x="1151" y="0"/>
                  </a:moveTo>
                  <a:cubicBezTo>
                    <a:pt x="510" y="0"/>
                    <a:pt x="0" y="511"/>
                    <a:pt x="0" y="1151"/>
                  </a:cubicBezTo>
                  <a:cubicBezTo>
                    <a:pt x="0" y="1206"/>
                    <a:pt x="0" y="1206"/>
                    <a:pt x="446" y="1216"/>
                  </a:cubicBezTo>
                  <a:lnTo>
                    <a:pt x="1271" y="1216"/>
                  </a:lnTo>
                  <a:cubicBezTo>
                    <a:pt x="2301" y="1216"/>
                    <a:pt x="2301" y="1216"/>
                    <a:pt x="2301" y="1151"/>
                  </a:cubicBezTo>
                  <a:cubicBezTo>
                    <a:pt x="2301" y="511"/>
                    <a:pt x="1791"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1"/>
            <p:cNvSpPr/>
            <p:nvPr/>
          </p:nvSpPr>
          <p:spPr>
            <a:xfrm>
              <a:off x="1412949" y="3484241"/>
              <a:ext cx="97837" cy="98545"/>
            </a:xfrm>
            <a:custGeom>
              <a:rect b="b" l="l" r="r" t="t"/>
              <a:pathLst>
                <a:path extrusionOk="0" h="1253" w="1244">
                  <a:moveTo>
                    <a:pt x="622" y="0"/>
                  </a:moveTo>
                  <a:cubicBezTo>
                    <a:pt x="279" y="0"/>
                    <a:pt x="0" y="278"/>
                    <a:pt x="0" y="622"/>
                  </a:cubicBezTo>
                  <a:cubicBezTo>
                    <a:pt x="0" y="974"/>
                    <a:pt x="279" y="1253"/>
                    <a:pt x="622" y="1253"/>
                  </a:cubicBezTo>
                  <a:cubicBezTo>
                    <a:pt x="965" y="1253"/>
                    <a:pt x="1243" y="974"/>
                    <a:pt x="1243" y="622"/>
                  </a:cubicBezTo>
                  <a:cubicBezTo>
                    <a:pt x="1243" y="278"/>
                    <a:pt x="965"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1"/>
            <p:cNvSpPr/>
            <p:nvPr/>
          </p:nvSpPr>
          <p:spPr>
            <a:xfrm>
              <a:off x="1407837" y="3479837"/>
              <a:ext cx="107354" cy="107354"/>
            </a:xfrm>
            <a:custGeom>
              <a:rect b="b" l="l" r="r" t="t"/>
              <a:pathLst>
                <a:path extrusionOk="0" h="1365" w="1365">
                  <a:moveTo>
                    <a:pt x="687" y="121"/>
                  </a:moveTo>
                  <a:cubicBezTo>
                    <a:pt x="993" y="121"/>
                    <a:pt x="1253" y="372"/>
                    <a:pt x="1253" y="678"/>
                  </a:cubicBezTo>
                  <a:cubicBezTo>
                    <a:pt x="1253" y="993"/>
                    <a:pt x="993" y="1244"/>
                    <a:pt x="687" y="1244"/>
                  </a:cubicBezTo>
                  <a:cubicBezTo>
                    <a:pt x="371" y="1244"/>
                    <a:pt x="121" y="993"/>
                    <a:pt x="121" y="678"/>
                  </a:cubicBezTo>
                  <a:cubicBezTo>
                    <a:pt x="121" y="372"/>
                    <a:pt x="371" y="121"/>
                    <a:pt x="687" y="121"/>
                  </a:cubicBezTo>
                  <a:close/>
                  <a:moveTo>
                    <a:pt x="687" y="1"/>
                  </a:moveTo>
                  <a:cubicBezTo>
                    <a:pt x="307" y="1"/>
                    <a:pt x="0" y="307"/>
                    <a:pt x="0" y="678"/>
                  </a:cubicBezTo>
                  <a:cubicBezTo>
                    <a:pt x="0" y="1058"/>
                    <a:pt x="307" y="1364"/>
                    <a:pt x="687" y="1364"/>
                  </a:cubicBezTo>
                  <a:cubicBezTo>
                    <a:pt x="1058" y="1364"/>
                    <a:pt x="1364" y="1058"/>
                    <a:pt x="1364" y="678"/>
                  </a:cubicBezTo>
                  <a:cubicBezTo>
                    <a:pt x="1364" y="307"/>
                    <a:pt x="1058" y="1"/>
                    <a:pt x="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1"/>
            <p:cNvSpPr/>
            <p:nvPr/>
          </p:nvSpPr>
          <p:spPr>
            <a:xfrm>
              <a:off x="1985653" y="3311847"/>
              <a:ext cx="57019" cy="56469"/>
            </a:xfrm>
            <a:custGeom>
              <a:rect b="b" l="l" r="r" t="t"/>
              <a:pathLst>
                <a:path extrusionOk="0" h="718" w="725">
                  <a:moveTo>
                    <a:pt x="251" y="133"/>
                  </a:moveTo>
                  <a:lnTo>
                    <a:pt x="585" y="253"/>
                  </a:lnTo>
                  <a:lnTo>
                    <a:pt x="464" y="587"/>
                  </a:lnTo>
                  <a:lnTo>
                    <a:pt x="130" y="467"/>
                  </a:lnTo>
                  <a:lnTo>
                    <a:pt x="251" y="133"/>
                  </a:lnTo>
                  <a:close/>
                  <a:moveTo>
                    <a:pt x="223" y="0"/>
                  </a:moveTo>
                  <a:cubicBezTo>
                    <a:pt x="195" y="0"/>
                    <a:pt x="175" y="17"/>
                    <a:pt x="168" y="40"/>
                  </a:cubicBezTo>
                  <a:lnTo>
                    <a:pt x="1" y="485"/>
                  </a:lnTo>
                  <a:cubicBezTo>
                    <a:pt x="1" y="495"/>
                    <a:pt x="1" y="513"/>
                    <a:pt x="1" y="522"/>
                  </a:cubicBezTo>
                  <a:cubicBezTo>
                    <a:pt x="10" y="541"/>
                    <a:pt x="19" y="550"/>
                    <a:pt x="38" y="559"/>
                  </a:cubicBezTo>
                  <a:lnTo>
                    <a:pt x="483" y="717"/>
                  </a:lnTo>
                  <a:lnTo>
                    <a:pt x="501" y="717"/>
                  </a:lnTo>
                  <a:cubicBezTo>
                    <a:pt x="520" y="717"/>
                    <a:pt x="548" y="708"/>
                    <a:pt x="557" y="680"/>
                  </a:cubicBezTo>
                  <a:lnTo>
                    <a:pt x="715" y="235"/>
                  </a:lnTo>
                  <a:cubicBezTo>
                    <a:pt x="724" y="207"/>
                    <a:pt x="715" y="179"/>
                    <a:pt x="678" y="161"/>
                  </a:cubicBezTo>
                  <a:lnTo>
                    <a:pt x="242" y="3"/>
                  </a:lnTo>
                  <a:cubicBezTo>
                    <a:pt x="235" y="1"/>
                    <a:pt x="229" y="0"/>
                    <a:pt x="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1"/>
            <p:cNvSpPr/>
            <p:nvPr/>
          </p:nvSpPr>
          <p:spPr>
            <a:xfrm>
              <a:off x="1707716" y="3340239"/>
              <a:ext cx="302085" cy="134566"/>
            </a:xfrm>
            <a:custGeom>
              <a:rect b="b" l="l" r="r" t="t"/>
              <a:pathLst>
                <a:path extrusionOk="0" h="1711" w="3841">
                  <a:moveTo>
                    <a:pt x="3769" y="0"/>
                  </a:moveTo>
                  <a:cubicBezTo>
                    <a:pt x="3762" y="0"/>
                    <a:pt x="3754" y="1"/>
                    <a:pt x="3748" y="4"/>
                  </a:cubicBezTo>
                  <a:lnTo>
                    <a:pt x="37" y="1599"/>
                  </a:lnTo>
                  <a:cubicBezTo>
                    <a:pt x="9" y="1618"/>
                    <a:pt x="0" y="1655"/>
                    <a:pt x="9" y="1683"/>
                  </a:cubicBezTo>
                  <a:cubicBezTo>
                    <a:pt x="19" y="1701"/>
                    <a:pt x="37" y="1711"/>
                    <a:pt x="65" y="1711"/>
                  </a:cubicBezTo>
                  <a:lnTo>
                    <a:pt x="84" y="1711"/>
                  </a:lnTo>
                  <a:lnTo>
                    <a:pt x="3794" y="115"/>
                  </a:lnTo>
                  <a:cubicBezTo>
                    <a:pt x="3822" y="106"/>
                    <a:pt x="3841" y="69"/>
                    <a:pt x="3822" y="41"/>
                  </a:cubicBezTo>
                  <a:cubicBezTo>
                    <a:pt x="3815" y="12"/>
                    <a:pt x="3792" y="0"/>
                    <a:pt x="3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1" name="Shape 1691"/>
        <p:cNvGrpSpPr/>
        <p:nvPr/>
      </p:nvGrpSpPr>
      <p:grpSpPr>
        <a:xfrm>
          <a:off x="0" y="0"/>
          <a:ext cx="0" cy="0"/>
          <a:chOff x="0" y="0"/>
          <a:chExt cx="0" cy="0"/>
        </a:xfrm>
      </p:grpSpPr>
      <p:sp>
        <p:nvSpPr>
          <p:cNvPr id="1692" name="Google Shape;1692;p32"/>
          <p:cNvSpPr txBox="1"/>
          <p:nvPr>
            <p:ph type="title"/>
          </p:nvPr>
        </p:nvSpPr>
        <p:spPr>
          <a:xfrm>
            <a:off x="720000" y="54167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Marketing &amp; sales strategy</a:t>
            </a:r>
            <a:endParaRPr/>
          </a:p>
        </p:txBody>
      </p:sp>
      <p:sp>
        <p:nvSpPr>
          <p:cNvPr id="1693" name="Google Shape;1693;p32"/>
          <p:cNvSpPr txBox="1"/>
          <p:nvPr>
            <p:ph idx="1" type="subTitle"/>
          </p:nvPr>
        </p:nvSpPr>
        <p:spPr>
          <a:xfrm>
            <a:off x="720000" y="1710171"/>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Identify </a:t>
            </a:r>
            <a:r>
              <a:rPr lang="ca"/>
              <a:t>your target audience, including </a:t>
            </a:r>
            <a:r>
              <a:rPr lang="ca"/>
              <a:t>demographics, psychographics, and</a:t>
            </a:r>
            <a:endParaRPr/>
          </a:p>
          <a:p>
            <a:pPr indent="0" lvl="0" marL="0" rtl="0" algn="l">
              <a:spcBef>
                <a:spcPts val="0"/>
              </a:spcBef>
              <a:spcAft>
                <a:spcPts val="0"/>
              </a:spcAft>
              <a:buNone/>
            </a:pPr>
            <a:r>
              <a:rPr lang="ca"/>
              <a:t>buyer personas</a:t>
            </a:r>
            <a:endParaRPr/>
          </a:p>
        </p:txBody>
      </p:sp>
      <p:sp>
        <p:nvSpPr>
          <p:cNvPr id="1694" name="Google Shape;1694;p32"/>
          <p:cNvSpPr txBox="1"/>
          <p:nvPr>
            <p:ph idx="2" type="subTitle"/>
          </p:nvPr>
        </p:nvSpPr>
        <p:spPr>
          <a:xfrm>
            <a:off x="3490950" y="1710149"/>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Clearly communicate the unique value that your product or service provides to customers compared </a:t>
            </a:r>
            <a:endParaRPr/>
          </a:p>
          <a:p>
            <a:pPr indent="0" lvl="0" marL="0" rtl="0" algn="l">
              <a:spcBef>
                <a:spcPts val="0"/>
              </a:spcBef>
              <a:spcAft>
                <a:spcPts val="0"/>
              </a:spcAft>
              <a:buNone/>
            </a:pPr>
            <a:r>
              <a:rPr lang="ca"/>
              <a:t>to competitors</a:t>
            </a:r>
            <a:endParaRPr/>
          </a:p>
        </p:txBody>
      </p:sp>
      <p:sp>
        <p:nvSpPr>
          <p:cNvPr id="1695" name="Google Shape;1695;p32"/>
          <p:cNvSpPr txBox="1"/>
          <p:nvPr>
            <p:ph idx="3" type="subTitle"/>
          </p:nvPr>
        </p:nvSpPr>
        <p:spPr>
          <a:xfrm>
            <a:off x="720000" y="3498800"/>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Describe how you plan to convert leads into customers through your sales process</a:t>
            </a:r>
            <a:endParaRPr/>
          </a:p>
        </p:txBody>
      </p:sp>
      <p:sp>
        <p:nvSpPr>
          <p:cNvPr id="1696" name="Google Shape;1696;p32"/>
          <p:cNvSpPr txBox="1"/>
          <p:nvPr>
            <p:ph idx="4" type="subTitle"/>
          </p:nvPr>
        </p:nvSpPr>
        <p:spPr>
          <a:xfrm>
            <a:off x="3490950" y="3498796"/>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Analyze the strengths and weaknesses of your competitors in terms of their products/services, pricing strategy…</a:t>
            </a:r>
            <a:endParaRPr/>
          </a:p>
        </p:txBody>
      </p:sp>
      <p:sp>
        <p:nvSpPr>
          <p:cNvPr id="1697" name="Google Shape;1697;p32"/>
          <p:cNvSpPr txBox="1"/>
          <p:nvPr>
            <p:ph idx="7" type="subTitle"/>
          </p:nvPr>
        </p:nvSpPr>
        <p:spPr>
          <a:xfrm>
            <a:off x="720000" y="1017725"/>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Target market</a:t>
            </a:r>
            <a:endParaRPr/>
          </a:p>
        </p:txBody>
      </p:sp>
      <p:sp>
        <p:nvSpPr>
          <p:cNvPr id="1698" name="Google Shape;1698;p32"/>
          <p:cNvSpPr txBox="1"/>
          <p:nvPr>
            <p:ph idx="8" type="subTitle"/>
          </p:nvPr>
        </p:nvSpPr>
        <p:spPr>
          <a:xfrm>
            <a:off x="3490950" y="1017725"/>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Value proposition</a:t>
            </a:r>
            <a:endParaRPr/>
          </a:p>
        </p:txBody>
      </p:sp>
      <p:sp>
        <p:nvSpPr>
          <p:cNvPr id="1699" name="Google Shape;1699;p32"/>
          <p:cNvSpPr txBox="1"/>
          <p:nvPr>
            <p:ph idx="9" type="subTitle"/>
          </p:nvPr>
        </p:nvSpPr>
        <p:spPr>
          <a:xfrm>
            <a:off x="6268669" y="1017725"/>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MK </a:t>
            </a:r>
            <a:r>
              <a:rPr lang="ca"/>
              <a:t>channels</a:t>
            </a:r>
            <a:endParaRPr/>
          </a:p>
        </p:txBody>
      </p:sp>
      <p:sp>
        <p:nvSpPr>
          <p:cNvPr id="1700" name="Google Shape;1700;p32"/>
          <p:cNvSpPr txBox="1"/>
          <p:nvPr>
            <p:ph idx="5" type="subTitle"/>
          </p:nvPr>
        </p:nvSpPr>
        <p:spPr>
          <a:xfrm>
            <a:off x="6268669" y="1710149"/>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Outline the channels you will use to reach your target market, such</a:t>
            </a:r>
            <a:endParaRPr/>
          </a:p>
          <a:p>
            <a:pPr indent="0" lvl="0" marL="0" rtl="0" algn="l">
              <a:spcBef>
                <a:spcPts val="0"/>
              </a:spcBef>
              <a:spcAft>
                <a:spcPts val="0"/>
              </a:spcAft>
              <a:buNone/>
            </a:pPr>
            <a:r>
              <a:rPr lang="ca"/>
              <a:t>as social media,</a:t>
            </a:r>
            <a:endParaRPr/>
          </a:p>
          <a:p>
            <a:pPr indent="0" lvl="0" marL="0" rtl="0" algn="l">
              <a:spcBef>
                <a:spcPts val="0"/>
              </a:spcBef>
              <a:spcAft>
                <a:spcPts val="0"/>
              </a:spcAft>
              <a:buNone/>
            </a:pPr>
            <a:r>
              <a:rPr lang="ca"/>
              <a:t>email marketing…</a:t>
            </a:r>
            <a:endParaRPr/>
          </a:p>
        </p:txBody>
      </p:sp>
      <p:sp>
        <p:nvSpPr>
          <p:cNvPr id="1701" name="Google Shape;1701;p32"/>
          <p:cNvSpPr txBox="1"/>
          <p:nvPr>
            <p:ph idx="6" type="subTitle"/>
          </p:nvPr>
        </p:nvSpPr>
        <p:spPr>
          <a:xfrm>
            <a:off x="6268669" y="3498796"/>
            <a:ext cx="2162100" cy="11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a"/>
              <a:t>Define key performance indicators (KPIs) that measure the success of your marketing and sales efforts. Set specific goals</a:t>
            </a:r>
            <a:endParaRPr/>
          </a:p>
        </p:txBody>
      </p:sp>
      <p:sp>
        <p:nvSpPr>
          <p:cNvPr id="1702" name="Google Shape;1702;p32"/>
          <p:cNvSpPr txBox="1"/>
          <p:nvPr>
            <p:ph idx="13" type="subTitle"/>
          </p:nvPr>
        </p:nvSpPr>
        <p:spPr>
          <a:xfrm>
            <a:off x="720000" y="2803097"/>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Sales process</a:t>
            </a:r>
            <a:endParaRPr/>
          </a:p>
        </p:txBody>
      </p:sp>
      <p:sp>
        <p:nvSpPr>
          <p:cNvPr id="1703" name="Google Shape;1703;p32"/>
          <p:cNvSpPr txBox="1"/>
          <p:nvPr>
            <p:ph idx="14" type="subTitle"/>
          </p:nvPr>
        </p:nvSpPr>
        <p:spPr>
          <a:xfrm>
            <a:off x="3490950" y="2803097"/>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Competitive analysis</a:t>
            </a:r>
            <a:endParaRPr/>
          </a:p>
        </p:txBody>
      </p:sp>
      <p:sp>
        <p:nvSpPr>
          <p:cNvPr id="1704" name="Google Shape;1704;p32"/>
          <p:cNvSpPr txBox="1"/>
          <p:nvPr>
            <p:ph idx="15" type="subTitle"/>
          </p:nvPr>
        </p:nvSpPr>
        <p:spPr>
          <a:xfrm>
            <a:off x="6268669" y="2803097"/>
            <a:ext cx="2162100" cy="69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ca"/>
              <a:t>Metric and goals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oftware Engineering Business Plan by Slidesgo">
  <a:themeElements>
    <a:clrScheme name="Simple Light">
      <a:dk1>
        <a:srgbClr val="191919"/>
      </a:dk1>
      <a:lt1>
        <a:srgbClr val="F3F3F3"/>
      </a:lt1>
      <a:dk2>
        <a:srgbClr val="45818E"/>
      </a:dk2>
      <a:lt2>
        <a:srgbClr val="2AAFEB"/>
      </a:lt2>
      <a:accent1>
        <a:srgbClr val="7FD6C3"/>
      </a:accent1>
      <a:accent2>
        <a:srgbClr val="D9D9D9"/>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